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3505539" rtl="0" eaLnBrk="1" latinLnBrk="0" hangingPunct="1">
      <a:defRPr sz="6897" kern="1200">
        <a:solidFill>
          <a:schemeClr val="tx1"/>
        </a:solidFill>
        <a:latin typeface="+mn-lt"/>
        <a:ea typeface="+mn-ea"/>
        <a:cs typeface="+mn-cs"/>
      </a:defRPr>
    </a:lvl1pPr>
    <a:lvl2pPr marL="1752768" algn="l" defTabSz="3505539" rtl="0" eaLnBrk="1" latinLnBrk="0" hangingPunct="1">
      <a:defRPr sz="6897" kern="1200">
        <a:solidFill>
          <a:schemeClr val="tx1"/>
        </a:solidFill>
        <a:latin typeface="+mn-lt"/>
        <a:ea typeface="+mn-ea"/>
        <a:cs typeface="+mn-cs"/>
      </a:defRPr>
    </a:lvl2pPr>
    <a:lvl3pPr marL="3505539" algn="l" defTabSz="3505539" rtl="0" eaLnBrk="1" latinLnBrk="0" hangingPunct="1">
      <a:defRPr sz="6897" kern="1200">
        <a:solidFill>
          <a:schemeClr val="tx1"/>
        </a:solidFill>
        <a:latin typeface="+mn-lt"/>
        <a:ea typeface="+mn-ea"/>
        <a:cs typeface="+mn-cs"/>
      </a:defRPr>
    </a:lvl3pPr>
    <a:lvl4pPr marL="5258311" algn="l" defTabSz="3505539" rtl="0" eaLnBrk="1" latinLnBrk="0" hangingPunct="1">
      <a:defRPr sz="6897" kern="1200">
        <a:solidFill>
          <a:schemeClr val="tx1"/>
        </a:solidFill>
        <a:latin typeface="+mn-lt"/>
        <a:ea typeface="+mn-ea"/>
        <a:cs typeface="+mn-cs"/>
      </a:defRPr>
    </a:lvl4pPr>
    <a:lvl5pPr marL="7011079" algn="l" defTabSz="3505539" rtl="0" eaLnBrk="1" latinLnBrk="0" hangingPunct="1">
      <a:defRPr sz="6897" kern="1200">
        <a:solidFill>
          <a:schemeClr val="tx1"/>
        </a:solidFill>
        <a:latin typeface="+mn-lt"/>
        <a:ea typeface="+mn-ea"/>
        <a:cs typeface="+mn-cs"/>
      </a:defRPr>
    </a:lvl5pPr>
    <a:lvl6pPr marL="8763847" algn="l" defTabSz="3505539" rtl="0" eaLnBrk="1" latinLnBrk="0" hangingPunct="1">
      <a:defRPr sz="6897" kern="1200">
        <a:solidFill>
          <a:schemeClr val="tx1"/>
        </a:solidFill>
        <a:latin typeface="+mn-lt"/>
        <a:ea typeface="+mn-ea"/>
        <a:cs typeface="+mn-cs"/>
      </a:defRPr>
    </a:lvl6pPr>
    <a:lvl7pPr marL="10516614" algn="l" defTabSz="3505539" rtl="0" eaLnBrk="1" latinLnBrk="0" hangingPunct="1">
      <a:defRPr sz="6897" kern="1200">
        <a:solidFill>
          <a:schemeClr val="tx1"/>
        </a:solidFill>
        <a:latin typeface="+mn-lt"/>
        <a:ea typeface="+mn-ea"/>
        <a:cs typeface="+mn-cs"/>
      </a:defRPr>
    </a:lvl7pPr>
    <a:lvl8pPr marL="12269386" algn="l" defTabSz="3505539" rtl="0" eaLnBrk="1" latinLnBrk="0" hangingPunct="1">
      <a:defRPr sz="6897" kern="1200">
        <a:solidFill>
          <a:schemeClr val="tx1"/>
        </a:solidFill>
        <a:latin typeface="+mn-lt"/>
        <a:ea typeface="+mn-ea"/>
        <a:cs typeface="+mn-cs"/>
      </a:defRPr>
    </a:lvl8pPr>
    <a:lvl9pPr marL="14022154" algn="l" defTabSz="3505539" rtl="0" eaLnBrk="1" latinLnBrk="0" hangingPunct="1">
      <a:defRPr sz="689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35" userDrawn="1">
          <p15:clr>
            <a:srgbClr val="A4A3A4"/>
          </p15:clr>
        </p15:guide>
        <p15:guide id="3" pos="14071" userDrawn="1">
          <p15:clr>
            <a:srgbClr val="A4A3A4"/>
          </p15:clr>
        </p15:guide>
        <p15:guide id="4" pos="4863" userDrawn="1">
          <p15:clr>
            <a:srgbClr val="A4A3A4"/>
          </p15:clr>
        </p15:guide>
        <p15:guide id="5" pos="464" userDrawn="1">
          <p15:clr>
            <a:srgbClr val="A4A3A4"/>
          </p15:clr>
        </p15:guide>
        <p15:guide id="6" pos="1860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 d="100"/>
          <a:sy n="11" d="100"/>
        </p:scale>
        <p:origin x="1632" y="180"/>
      </p:cViewPr>
      <p:guideLst>
        <p:guide orient="horz" pos="13481"/>
        <p:guide pos="9535"/>
        <p:guide pos="14071"/>
        <p:guide pos="4863"/>
        <p:guide pos="464"/>
        <p:guide pos="18607"/>
      </p:guideLst>
    </p:cSldViewPr>
  </p:slideViewPr>
  <p:notesTextViewPr>
    <p:cViewPr>
      <p:scale>
        <a:sx n="1" d="1"/>
        <a:sy n="1" d="1"/>
      </p:scale>
      <p:origin x="0" y="0"/>
    </p:cViewPr>
  </p:notesTextViewPr>
  <p:notesViewPr>
    <p:cSldViewPr snapToGrid="0">
      <p:cViewPr varScale="1">
        <p:scale>
          <a:sx n="85" d="100"/>
          <a:sy n="85" d="100"/>
        </p:scale>
        <p:origin x="3888" y="6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18E2A-A574-4BAE-AAC4-8F0E61C0AB52}" type="datetimeFigureOut">
              <a:rPr lang="en-GB" smtClean="0"/>
              <a:t>03/02/2020</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C2FB1-7CB4-4445-BB7D-8D925D49725B}" type="slidenum">
              <a:rPr lang="en-GB" smtClean="0"/>
              <a:t>‹#›</a:t>
            </a:fld>
            <a:endParaRPr lang="en-GB"/>
          </a:p>
        </p:txBody>
      </p:sp>
    </p:spTree>
    <p:extLst>
      <p:ext uri="{BB962C8B-B14F-4D97-AF65-F5344CB8AC3E}">
        <p14:creationId xmlns:p14="http://schemas.microsoft.com/office/powerpoint/2010/main" val="934379131"/>
      </p:ext>
    </p:extLst>
  </p:cSld>
  <p:clrMap bg1="lt1" tx1="dk1" bg2="lt2" tx2="dk2" accent1="accent1" accent2="accent2" accent3="accent3" accent4="accent4" accent5="accent5" accent6="accent6" hlink="hlink" folHlink="folHlink"/>
  <p:notesStyle>
    <a:lvl1pPr marL="0" algn="l" defTabSz="3505539" rtl="0" eaLnBrk="1" latinLnBrk="0" hangingPunct="1">
      <a:defRPr sz="4603" kern="1200">
        <a:solidFill>
          <a:schemeClr val="tx1"/>
        </a:solidFill>
        <a:latin typeface="+mn-lt"/>
        <a:ea typeface="+mn-ea"/>
        <a:cs typeface="+mn-cs"/>
      </a:defRPr>
    </a:lvl1pPr>
    <a:lvl2pPr marL="1752768" algn="l" defTabSz="3505539" rtl="0" eaLnBrk="1" latinLnBrk="0" hangingPunct="1">
      <a:defRPr sz="4603" kern="1200">
        <a:solidFill>
          <a:schemeClr val="tx1"/>
        </a:solidFill>
        <a:latin typeface="+mn-lt"/>
        <a:ea typeface="+mn-ea"/>
        <a:cs typeface="+mn-cs"/>
      </a:defRPr>
    </a:lvl2pPr>
    <a:lvl3pPr marL="3505539" algn="l" defTabSz="3505539" rtl="0" eaLnBrk="1" latinLnBrk="0" hangingPunct="1">
      <a:defRPr sz="4603" kern="1200">
        <a:solidFill>
          <a:schemeClr val="tx1"/>
        </a:solidFill>
        <a:latin typeface="+mn-lt"/>
        <a:ea typeface="+mn-ea"/>
        <a:cs typeface="+mn-cs"/>
      </a:defRPr>
    </a:lvl3pPr>
    <a:lvl4pPr marL="5258311" algn="l" defTabSz="3505539" rtl="0" eaLnBrk="1" latinLnBrk="0" hangingPunct="1">
      <a:defRPr sz="4603" kern="1200">
        <a:solidFill>
          <a:schemeClr val="tx1"/>
        </a:solidFill>
        <a:latin typeface="+mn-lt"/>
        <a:ea typeface="+mn-ea"/>
        <a:cs typeface="+mn-cs"/>
      </a:defRPr>
    </a:lvl4pPr>
    <a:lvl5pPr marL="7011079" algn="l" defTabSz="3505539" rtl="0" eaLnBrk="1" latinLnBrk="0" hangingPunct="1">
      <a:defRPr sz="4603" kern="1200">
        <a:solidFill>
          <a:schemeClr val="tx1"/>
        </a:solidFill>
        <a:latin typeface="+mn-lt"/>
        <a:ea typeface="+mn-ea"/>
        <a:cs typeface="+mn-cs"/>
      </a:defRPr>
    </a:lvl5pPr>
    <a:lvl6pPr marL="8763847" algn="l" defTabSz="3505539" rtl="0" eaLnBrk="1" latinLnBrk="0" hangingPunct="1">
      <a:defRPr sz="4603" kern="1200">
        <a:solidFill>
          <a:schemeClr val="tx1"/>
        </a:solidFill>
        <a:latin typeface="+mn-lt"/>
        <a:ea typeface="+mn-ea"/>
        <a:cs typeface="+mn-cs"/>
      </a:defRPr>
    </a:lvl6pPr>
    <a:lvl7pPr marL="10516614" algn="l" defTabSz="3505539" rtl="0" eaLnBrk="1" latinLnBrk="0" hangingPunct="1">
      <a:defRPr sz="4603" kern="1200">
        <a:solidFill>
          <a:schemeClr val="tx1"/>
        </a:solidFill>
        <a:latin typeface="+mn-lt"/>
        <a:ea typeface="+mn-ea"/>
        <a:cs typeface="+mn-cs"/>
      </a:defRPr>
    </a:lvl7pPr>
    <a:lvl8pPr marL="12269386" algn="l" defTabSz="3505539" rtl="0" eaLnBrk="1" latinLnBrk="0" hangingPunct="1">
      <a:defRPr sz="4603" kern="1200">
        <a:solidFill>
          <a:schemeClr val="tx1"/>
        </a:solidFill>
        <a:latin typeface="+mn-lt"/>
        <a:ea typeface="+mn-ea"/>
        <a:cs typeface="+mn-cs"/>
      </a:defRPr>
    </a:lvl8pPr>
    <a:lvl9pPr marL="14022154" algn="l" defTabSz="3505539"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Rechteck 9"/>
          <p:cNvSpPr/>
          <p:nvPr/>
        </p:nvSpPr>
        <p:spPr>
          <a:xfrm>
            <a:off x="0" y="0"/>
            <a:ext cx="30275203" cy="42803763"/>
          </a:xfrm>
          <a:prstGeom prst="rect">
            <a:avLst/>
          </a:prstGeom>
          <a:solidFill>
            <a:srgbClr val="006374"/>
          </a:solidFill>
          <a:ln w="12701" cap="flat">
            <a:solidFill>
              <a:srgbClr val="004753"/>
            </a:solidFill>
            <a:prstDash val="solid"/>
            <a:miter/>
          </a:ln>
        </p:spPr>
        <p:txBody>
          <a:bodyPr vert="horz" wrap="square" lIns="227064" tIns="113532" rIns="227064" bIns="113532" anchor="ctr" anchorCtr="1" compatLnSpc="1">
            <a:noAutofit/>
          </a:bodyPr>
          <a:lstStyle/>
          <a:p>
            <a:pPr marL="0" marR="0" lvl="0" indent="0" algn="ctr" defTabSz="227063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4470" b="0" i="0" u="none" strike="noStrike" kern="1200" cap="none" spc="0" baseline="0">
              <a:solidFill>
                <a:srgbClr val="FFFFFF"/>
              </a:solidFill>
              <a:uFillTx/>
              <a:latin typeface="Calibri"/>
            </a:endParaRPr>
          </a:p>
        </p:txBody>
      </p:sp>
      <p:sp>
        <p:nvSpPr>
          <p:cNvPr id="3" name="Titel 1"/>
          <p:cNvSpPr txBox="1">
            <a:spLocks noGrp="1"/>
          </p:cNvSpPr>
          <p:nvPr>
            <p:ph type="ctrTitle"/>
          </p:nvPr>
        </p:nvSpPr>
        <p:spPr>
          <a:xfrm>
            <a:off x="3784409" y="16107740"/>
            <a:ext cx="22706410" cy="14902038"/>
          </a:xfrm>
          <a:solidFill>
            <a:srgbClr val="006374"/>
          </a:solidFill>
        </p:spPr>
        <p:txBody>
          <a:bodyPr anchor="b" anchorCtr="1"/>
          <a:lstStyle>
            <a:lvl1pPr algn="ctr">
              <a:defRPr sz="14899">
                <a:solidFill>
                  <a:srgbClr val="FFFFFF"/>
                </a:solidFill>
              </a:defRPr>
            </a:lvl1pPr>
          </a:lstStyle>
          <a:p>
            <a:pPr lvl="0"/>
            <a:r>
              <a:rPr lang="en-US"/>
              <a:t>Click to edit Master title style</a:t>
            </a:r>
            <a:endParaRPr lang="de-DE"/>
          </a:p>
        </p:txBody>
      </p:sp>
      <p:sp>
        <p:nvSpPr>
          <p:cNvPr id="4" name="Untertitel 2"/>
          <p:cNvSpPr txBox="1">
            <a:spLocks noGrp="1"/>
          </p:cNvSpPr>
          <p:nvPr>
            <p:ph type="subTitle" idx="1"/>
          </p:nvPr>
        </p:nvSpPr>
        <p:spPr>
          <a:xfrm>
            <a:off x="3784409" y="31584440"/>
            <a:ext cx="22706410" cy="10334306"/>
          </a:xfrm>
          <a:solidFill>
            <a:srgbClr val="006374"/>
          </a:solidFill>
        </p:spPr>
        <p:txBody>
          <a:bodyPr anchorCtr="1"/>
          <a:lstStyle>
            <a:lvl1pPr algn="ctr">
              <a:defRPr lang="en-US" sz="4470">
                <a:solidFill>
                  <a:srgbClr val="FFFFFF"/>
                </a:solidFill>
              </a:defRPr>
            </a:lvl1pPr>
          </a:lstStyle>
          <a:p>
            <a:pPr lvl="0"/>
            <a:r>
              <a:rPr lang="en-US"/>
              <a:t>Click to edit Master subtitle style</a:t>
            </a:r>
            <a:endParaRPr lang="de-DE"/>
          </a:p>
        </p:txBody>
      </p:sp>
    </p:spTree>
    <p:extLst>
      <p:ext uri="{BB962C8B-B14F-4D97-AF65-F5344CB8AC3E}">
        <p14:creationId xmlns:p14="http://schemas.microsoft.com/office/powerpoint/2010/main" val="350682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US"/>
              <a:t>Click to edit Master title style</a:t>
            </a:r>
            <a:endParaRPr lang="de-DE"/>
          </a:p>
        </p:txBody>
      </p:sp>
      <p:sp>
        <p:nvSpPr>
          <p:cNvPr id="3" name="Inhaltsplatzhalter 2"/>
          <p:cNvSpPr txBox="1">
            <a:spLocks noGrp="1"/>
          </p:cNvSpPr>
          <p:nvPr>
            <p:ph idx="1"/>
          </p:nvPr>
        </p:nvSpPr>
        <p:spPr/>
        <p:txBody>
          <a:bodyPr/>
          <a:lstStyle>
            <a:lvl1pPr>
              <a:defRPr lang="en-US"/>
            </a:lvl1pPr>
            <a:lvl2pPr>
              <a:defRPr lang="en-US"/>
            </a:lvl2pPr>
            <a:lvl3pPr>
              <a:defRPr lang="en-US"/>
            </a:lvl3pPr>
            <a:lvl4pPr>
              <a:defRPr lang="en-US"/>
            </a:lvl4pPr>
            <a:lvl5pPr>
              <a:defRPr lang="en-US"/>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umsplatzhalter 3"/>
          <p:cNvSpPr txBox="1">
            <a:spLocks noGrp="1"/>
          </p:cNvSpPr>
          <p:nvPr>
            <p:ph type="dt" sz="half" idx="7"/>
          </p:nvPr>
        </p:nvSpPr>
        <p:spPr/>
        <p:txBody>
          <a:bodyPr/>
          <a:lstStyle>
            <a:lvl1pPr>
              <a:defRPr/>
            </a:lvl1pPr>
          </a:lstStyle>
          <a:p>
            <a:fld id="{08A511C2-125A-4EAE-910F-52ABD4C635DE}" type="datetimeFigureOut">
              <a:rPr lang="en-GB" smtClean="0"/>
              <a:t>03/02/2020</a:t>
            </a:fld>
            <a:endParaRPr lang="en-GB"/>
          </a:p>
        </p:txBody>
      </p:sp>
      <p:sp>
        <p:nvSpPr>
          <p:cNvPr id="5" name="Fußzeilenplatzhalter 4"/>
          <p:cNvSpPr txBox="1">
            <a:spLocks noGrp="1"/>
          </p:cNvSpPr>
          <p:nvPr>
            <p:ph type="ftr" sz="quarter" idx="9"/>
          </p:nvPr>
        </p:nvSpPr>
        <p:spPr/>
        <p:txBody>
          <a:bodyPr/>
          <a:lstStyle>
            <a:lvl1pPr>
              <a:defRPr/>
            </a:lvl1pPr>
          </a:lstStyle>
          <a:p>
            <a:endParaRPr lang="en-GB"/>
          </a:p>
        </p:txBody>
      </p:sp>
      <p:sp>
        <p:nvSpPr>
          <p:cNvPr id="6" name="Foliennummernplatzhalter 5"/>
          <p:cNvSpPr txBox="1">
            <a:spLocks noGrp="1"/>
          </p:cNvSpPr>
          <p:nvPr>
            <p:ph type="sldNum" sz="quarter" idx="8"/>
          </p:nvPr>
        </p:nvSpPr>
        <p:spPr/>
        <p:txBody>
          <a:bodyPr/>
          <a:lstStyle>
            <a:lvl1pPr>
              <a:defRPr/>
            </a:lvl1pPr>
          </a:lstStyle>
          <a:p>
            <a:fld id="{13E46C06-A98C-4905-8050-5B9556EB6226}" type="slidenum">
              <a:rPr lang="en-GB" smtClean="0"/>
              <a:t>‹#›</a:t>
            </a:fld>
            <a:endParaRPr lang="en-GB"/>
          </a:p>
        </p:txBody>
      </p:sp>
      <p:pic>
        <p:nvPicPr>
          <p:cNvPr id="7" name="Grafik 9">
            <a:extLst/>
          </p:cNvPr>
          <p:cNvPicPr>
            <a:picLocks noChangeAspect="1"/>
          </p:cNvPicPr>
          <p:nvPr/>
        </p:nvPicPr>
        <p:blipFill>
          <a:blip r:embed="rId2"/>
          <a:stretch>
            <a:fillRect/>
          </a:stretch>
        </p:blipFill>
        <p:spPr>
          <a:xfrm>
            <a:off x="1230103" y="1849808"/>
            <a:ext cx="3500579" cy="2942556"/>
          </a:xfrm>
          <a:prstGeom prst="rect">
            <a:avLst/>
          </a:prstGeom>
          <a:noFill/>
          <a:ln cap="flat">
            <a:noFill/>
          </a:ln>
        </p:spPr>
      </p:pic>
    </p:spTree>
    <p:extLst>
      <p:ext uri="{BB962C8B-B14F-4D97-AF65-F5344CB8AC3E}">
        <p14:creationId xmlns:p14="http://schemas.microsoft.com/office/powerpoint/2010/main" val="167258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wischentitel">
    <p:spTree>
      <p:nvGrpSpPr>
        <p:cNvPr id="1" name=""/>
        <p:cNvGrpSpPr/>
        <p:nvPr/>
      </p:nvGrpSpPr>
      <p:grpSpPr>
        <a:xfrm>
          <a:off x="0" y="0"/>
          <a:ext cx="0" cy="0"/>
          <a:chOff x="0" y="0"/>
          <a:chExt cx="0" cy="0"/>
        </a:xfrm>
      </p:grpSpPr>
      <p:sp>
        <p:nvSpPr>
          <p:cNvPr id="2" name="Rechteck 8"/>
          <p:cNvSpPr/>
          <p:nvPr/>
        </p:nvSpPr>
        <p:spPr>
          <a:xfrm>
            <a:off x="0" y="0"/>
            <a:ext cx="30275203" cy="42803763"/>
          </a:xfrm>
          <a:prstGeom prst="rect">
            <a:avLst/>
          </a:prstGeom>
          <a:solidFill>
            <a:srgbClr val="006374"/>
          </a:solidFill>
          <a:ln w="12701" cap="flat">
            <a:solidFill>
              <a:srgbClr val="004753"/>
            </a:solidFill>
            <a:prstDash val="solid"/>
            <a:miter/>
          </a:ln>
        </p:spPr>
        <p:txBody>
          <a:bodyPr vert="horz" wrap="square" lIns="227064" tIns="113532" rIns="227064" bIns="113532" anchor="ctr" anchorCtr="1" compatLnSpc="1">
            <a:noAutofit/>
          </a:bodyPr>
          <a:lstStyle/>
          <a:p>
            <a:pPr marL="0" marR="0" lvl="0" indent="0" algn="ctr" defTabSz="227063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4470" b="0" i="0" u="none" strike="noStrike" kern="1200" cap="none" spc="0" baseline="0">
              <a:solidFill>
                <a:srgbClr val="FFFFFF"/>
              </a:solidFill>
              <a:uFillTx/>
              <a:latin typeface="Calibri"/>
            </a:endParaRPr>
          </a:p>
        </p:txBody>
      </p:sp>
      <p:sp>
        <p:nvSpPr>
          <p:cNvPr id="3" name="Titel 1"/>
          <p:cNvSpPr txBox="1">
            <a:spLocks noGrp="1"/>
          </p:cNvSpPr>
          <p:nvPr>
            <p:ph type="title"/>
          </p:nvPr>
        </p:nvSpPr>
        <p:spPr>
          <a:xfrm>
            <a:off x="2065645" y="10671278"/>
            <a:ext cx="26112371" cy="17805161"/>
          </a:xfrm>
          <a:solidFill>
            <a:srgbClr val="006374"/>
          </a:solidFill>
        </p:spPr>
        <p:txBody>
          <a:bodyPr anchor="b"/>
          <a:lstStyle>
            <a:lvl1pPr>
              <a:defRPr sz="14899">
                <a:solidFill>
                  <a:srgbClr val="FFFFFF"/>
                </a:solidFill>
              </a:defRPr>
            </a:lvl1pPr>
          </a:lstStyle>
          <a:p>
            <a:pPr lvl="0"/>
            <a:r>
              <a:rPr lang="en-US"/>
              <a:t>Click to edit Master title style</a:t>
            </a:r>
            <a:endParaRPr lang="de-DE"/>
          </a:p>
        </p:txBody>
      </p:sp>
      <p:sp>
        <p:nvSpPr>
          <p:cNvPr id="4" name="Textplatzhalter 2"/>
          <p:cNvSpPr txBox="1">
            <a:spLocks noGrp="1"/>
          </p:cNvSpPr>
          <p:nvPr>
            <p:ph type="body" idx="1"/>
          </p:nvPr>
        </p:nvSpPr>
        <p:spPr>
          <a:xfrm>
            <a:off x="2065645" y="28644849"/>
            <a:ext cx="26112371" cy="9363289"/>
          </a:xfrm>
          <a:solidFill>
            <a:srgbClr val="006374"/>
          </a:solidFill>
        </p:spPr>
        <p:txBody>
          <a:bodyPr/>
          <a:lstStyle>
            <a:lvl1pPr>
              <a:defRPr lang="en-US" sz="4470">
                <a:solidFill>
                  <a:srgbClr val="FFFFFF"/>
                </a:solidFill>
              </a:defRPr>
            </a:lvl1pPr>
          </a:lstStyle>
          <a:p>
            <a:pPr lvl="0"/>
            <a:r>
              <a:rPr lang="en-US"/>
              <a:t>Edit Master text styles</a:t>
            </a:r>
          </a:p>
        </p:txBody>
      </p:sp>
      <p:pic>
        <p:nvPicPr>
          <p:cNvPr id="5" name="Grafik 7">
            <a:extLst/>
          </p:cNvPr>
          <p:cNvPicPr>
            <a:picLocks noChangeAspect="1"/>
          </p:cNvPicPr>
          <p:nvPr/>
        </p:nvPicPr>
        <p:blipFill>
          <a:blip r:embed="rId2"/>
          <a:stretch>
            <a:fillRect/>
          </a:stretch>
        </p:blipFill>
        <p:spPr>
          <a:xfrm>
            <a:off x="1230103" y="1849877"/>
            <a:ext cx="3500579" cy="2942556"/>
          </a:xfrm>
          <a:prstGeom prst="rect">
            <a:avLst/>
          </a:prstGeom>
          <a:noFill/>
          <a:ln cap="flat">
            <a:noFill/>
          </a:ln>
        </p:spPr>
      </p:pic>
    </p:spTree>
    <p:extLst>
      <p:ext uri="{BB962C8B-B14F-4D97-AF65-F5344CB8AC3E}">
        <p14:creationId xmlns:p14="http://schemas.microsoft.com/office/powerpoint/2010/main" val="80082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US"/>
              <a:t>Click to edit Master title style</a:t>
            </a:r>
            <a:endParaRPr lang="de-DE"/>
          </a:p>
        </p:txBody>
      </p:sp>
      <p:sp>
        <p:nvSpPr>
          <p:cNvPr id="3" name="Inhaltsplatzhalter 2"/>
          <p:cNvSpPr txBox="1">
            <a:spLocks noGrp="1"/>
          </p:cNvSpPr>
          <p:nvPr>
            <p:ph idx="1"/>
          </p:nvPr>
        </p:nvSpPr>
        <p:spPr>
          <a:xfrm>
            <a:off x="2081435" y="13581632"/>
            <a:ext cx="12866973" cy="24971483"/>
          </a:xfrm>
        </p:spPr>
        <p:txBody>
          <a:bodyPr/>
          <a:lstStyle>
            <a:lvl1pPr>
              <a:defRPr lang="en-US"/>
            </a:lvl1pPr>
            <a:lvl2pPr>
              <a:defRPr lang="en-US"/>
            </a:lvl2pPr>
            <a:lvl3pPr>
              <a:defRPr lang="en-US"/>
            </a:lvl3pPr>
            <a:lvl4pPr>
              <a:defRPr lang="en-US"/>
            </a:lvl4pPr>
            <a:lvl5pPr>
              <a:defRPr lang="en-US"/>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Inhaltsplatzhalter 3"/>
          <p:cNvSpPr txBox="1">
            <a:spLocks noGrp="1"/>
          </p:cNvSpPr>
          <p:nvPr>
            <p:ph idx="2"/>
          </p:nvPr>
        </p:nvSpPr>
        <p:spPr>
          <a:xfrm>
            <a:off x="15326833" y="13581632"/>
            <a:ext cx="12866973" cy="24971483"/>
          </a:xfrm>
        </p:spPr>
        <p:txBody>
          <a:bodyPr/>
          <a:lstStyle>
            <a:lvl1pPr>
              <a:defRPr lang="en-US"/>
            </a:lvl1pPr>
            <a:lvl2pPr>
              <a:defRPr lang="en-US"/>
            </a:lvl2pPr>
            <a:lvl3pPr>
              <a:defRPr lang="en-US"/>
            </a:lvl3pPr>
            <a:lvl4pPr>
              <a:defRPr lang="en-US"/>
            </a:lvl4pPr>
            <a:lvl5pPr>
              <a:defRPr lang="en-US"/>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umsplatzhalter 4"/>
          <p:cNvSpPr txBox="1">
            <a:spLocks noGrp="1"/>
          </p:cNvSpPr>
          <p:nvPr>
            <p:ph type="dt" sz="half" idx="7"/>
          </p:nvPr>
        </p:nvSpPr>
        <p:spPr/>
        <p:txBody>
          <a:bodyPr/>
          <a:lstStyle>
            <a:lvl1pPr>
              <a:defRPr/>
            </a:lvl1pPr>
          </a:lstStyle>
          <a:p>
            <a:fld id="{08A511C2-125A-4EAE-910F-52ABD4C635DE}" type="datetimeFigureOut">
              <a:rPr lang="en-GB" smtClean="0"/>
              <a:t>03/02/2020</a:t>
            </a:fld>
            <a:endParaRPr lang="en-GB"/>
          </a:p>
        </p:txBody>
      </p:sp>
      <p:sp>
        <p:nvSpPr>
          <p:cNvPr id="6" name="Fußzeilenplatzhalter 5"/>
          <p:cNvSpPr txBox="1">
            <a:spLocks noGrp="1"/>
          </p:cNvSpPr>
          <p:nvPr>
            <p:ph type="ftr" sz="quarter" idx="9"/>
          </p:nvPr>
        </p:nvSpPr>
        <p:spPr/>
        <p:txBody>
          <a:bodyPr/>
          <a:lstStyle>
            <a:lvl1pPr>
              <a:defRPr/>
            </a:lvl1pPr>
          </a:lstStyle>
          <a:p>
            <a:endParaRPr lang="en-GB"/>
          </a:p>
        </p:txBody>
      </p:sp>
      <p:sp>
        <p:nvSpPr>
          <p:cNvPr id="7" name="Foliennummernplatzhalter 6"/>
          <p:cNvSpPr txBox="1">
            <a:spLocks noGrp="1"/>
          </p:cNvSpPr>
          <p:nvPr>
            <p:ph type="sldNum" sz="quarter" idx="8"/>
          </p:nvPr>
        </p:nvSpPr>
        <p:spPr/>
        <p:txBody>
          <a:bodyPr/>
          <a:lstStyle>
            <a:lvl1pPr>
              <a:defRPr/>
            </a:lvl1pPr>
          </a:lstStyle>
          <a:p>
            <a:fld id="{13E46C06-A98C-4905-8050-5B9556EB6226}" type="slidenum">
              <a:rPr lang="en-GB" smtClean="0"/>
              <a:t>‹#›</a:t>
            </a:fld>
            <a:endParaRPr lang="en-GB"/>
          </a:p>
        </p:txBody>
      </p:sp>
      <p:pic>
        <p:nvPicPr>
          <p:cNvPr id="8" name="Grafik 10">
            <a:extLst/>
          </p:cNvPr>
          <p:cNvPicPr>
            <a:picLocks noChangeAspect="1"/>
          </p:cNvPicPr>
          <p:nvPr/>
        </p:nvPicPr>
        <p:blipFill>
          <a:blip r:embed="rId2"/>
          <a:stretch>
            <a:fillRect/>
          </a:stretch>
        </p:blipFill>
        <p:spPr>
          <a:xfrm>
            <a:off x="1230103" y="1849808"/>
            <a:ext cx="3500579" cy="2942556"/>
          </a:xfrm>
          <a:prstGeom prst="rect">
            <a:avLst/>
          </a:prstGeom>
          <a:noFill/>
          <a:ln cap="flat">
            <a:noFill/>
          </a:ln>
        </p:spPr>
      </p:pic>
    </p:spTree>
    <p:extLst>
      <p:ext uri="{BB962C8B-B14F-4D97-AF65-F5344CB8AC3E}">
        <p14:creationId xmlns:p14="http://schemas.microsoft.com/office/powerpoint/2010/main" val="403817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US"/>
              <a:t>Click to edit Master title style</a:t>
            </a:r>
            <a:endParaRPr lang="de-DE"/>
          </a:p>
        </p:txBody>
      </p:sp>
      <p:sp>
        <p:nvSpPr>
          <p:cNvPr id="3" name="Datumsplatzhalter 2"/>
          <p:cNvSpPr txBox="1">
            <a:spLocks noGrp="1"/>
          </p:cNvSpPr>
          <p:nvPr>
            <p:ph type="dt" sz="half" idx="7"/>
          </p:nvPr>
        </p:nvSpPr>
        <p:spPr/>
        <p:txBody>
          <a:bodyPr/>
          <a:lstStyle>
            <a:lvl1pPr>
              <a:defRPr/>
            </a:lvl1pPr>
          </a:lstStyle>
          <a:p>
            <a:fld id="{08A511C2-125A-4EAE-910F-52ABD4C635DE}" type="datetimeFigureOut">
              <a:rPr lang="en-GB" smtClean="0"/>
              <a:t>03/02/2020</a:t>
            </a:fld>
            <a:endParaRPr lang="en-GB"/>
          </a:p>
        </p:txBody>
      </p:sp>
      <p:sp>
        <p:nvSpPr>
          <p:cNvPr id="4" name="Fußzeilenplatzhalter 3"/>
          <p:cNvSpPr txBox="1">
            <a:spLocks noGrp="1"/>
          </p:cNvSpPr>
          <p:nvPr>
            <p:ph type="ftr" sz="quarter" idx="9"/>
          </p:nvPr>
        </p:nvSpPr>
        <p:spPr/>
        <p:txBody>
          <a:bodyPr/>
          <a:lstStyle>
            <a:lvl1pPr>
              <a:defRPr/>
            </a:lvl1pPr>
          </a:lstStyle>
          <a:p>
            <a:endParaRPr lang="en-GB"/>
          </a:p>
        </p:txBody>
      </p:sp>
      <p:sp>
        <p:nvSpPr>
          <p:cNvPr id="5" name="Foliennummernplatzhalter 4"/>
          <p:cNvSpPr txBox="1">
            <a:spLocks noGrp="1"/>
          </p:cNvSpPr>
          <p:nvPr>
            <p:ph type="sldNum" sz="quarter" idx="8"/>
          </p:nvPr>
        </p:nvSpPr>
        <p:spPr/>
        <p:txBody>
          <a:bodyPr/>
          <a:lstStyle>
            <a:lvl1pPr>
              <a:defRPr/>
            </a:lvl1pPr>
          </a:lstStyle>
          <a:p>
            <a:fld id="{13E46C06-A98C-4905-8050-5B9556EB6226}" type="slidenum">
              <a:rPr lang="en-GB" smtClean="0"/>
              <a:t>‹#›</a:t>
            </a:fld>
            <a:endParaRPr lang="en-GB"/>
          </a:p>
        </p:txBody>
      </p:sp>
      <p:pic>
        <p:nvPicPr>
          <p:cNvPr id="6" name="Grafik 7">
            <a:extLst/>
          </p:cNvPr>
          <p:cNvPicPr>
            <a:picLocks noChangeAspect="1"/>
          </p:cNvPicPr>
          <p:nvPr/>
        </p:nvPicPr>
        <p:blipFill>
          <a:blip r:embed="rId2"/>
          <a:stretch>
            <a:fillRect/>
          </a:stretch>
        </p:blipFill>
        <p:spPr>
          <a:xfrm>
            <a:off x="1230103" y="1849808"/>
            <a:ext cx="3500579" cy="2942556"/>
          </a:xfrm>
          <a:prstGeom prst="rect">
            <a:avLst/>
          </a:prstGeom>
          <a:noFill/>
          <a:ln cap="flat">
            <a:noFill/>
          </a:ln>
        </p:spPr>
      </p:pic>
    </p:spTree>
    <p:extLst>
      <p:ext uri="{BB962C8B-B14F-4D97-AF65-F5344CB8AC3E}">
        <p14:creationId xmlns:p14="http://schemas.microsoft.com/office/powerpoint/2010/main" val="721591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fld id="{08A511C2-125A-4EAE-910F-52ABD4C635DE}" type="datetimeFigureOut">
              <a:rPr lang="en-GB" smtClean="0"/>
              <a:t>03/02/2020</a:t>
            </a:fld>
            <a:endParaRPr lang="en-GB"/>
          </a:p>
        </p:txBody>
      </p:sp>
      <p:sp>
        <p:nvSpPr>
          <p:cNvPr id="3" name="Fußzeilenplatzhalter 2"/>
          <p:cNvSpPr txBox="1">
            <a:spLocks noGrp="1"/>
          </p:cNvSpPr>
          <p:nvPr>
            <p:ph type="ftr" sz="quarter" idx="9"/>
          </p:nvPr>
        </p:nvSpPr>
        <p:spPr/>
        <p:txBody>
          <a:bodyPr/>
          <a:lstStyle>
            <a:lvl1pPr>
              <a:defRPr/>
            </a:lvl1pPr>
          </a:lstStyle>
          <a:p>
            <a:endParaRPr lang="en-GB"/>
          </a:p>
        </p:txBody>
      </p:sp>
      <p:sp>
        <p:nvSpPr>
          <p:cNvPr id="4" name="Foliennummernplatzhalter 3"/>
          <p:cNvSpPr txBox="1">
            <a:spLocks noGrp="1"/>
          </p:cNvSpPr>
          <p:nvPr>
            <p:ph type="sldNum" sz="quarter" idx="8"/>
          </p:nvPr>
        </p:nvSpPr>
        <p:spPr/>
        <p:txBody>
          <a:bodyPr/>
          <a:lstStyle>
            <a:lvl1pPr>
              <a:defRPr/>
            </a:lvl1pPr>
          </a:lstStyle>
          <a:p>
            <a:fld id="{13E46C06-A98C-4905-8050-5B9556EB6226}" type="slidenum">
              <a:rPr lang="en-GB" smtClean="0"/>
              <a:t>‹#›</a:t>
            </a:fld>
            <a:endParaRPr lang="en-GB"/>
          </a:p>
        </p:txBody>
      </p:sp>
      <p:pic>
        <p:nvPicPr>
          <p:cNvPr id="5" name="Grafik 6">
            <a:extLst/>
          </p:cNvPr>
          <p:cNvPicPr>
            <a:picLocks noChangeAspect="1"/>
          </p:cNvPicPr>
          <p:nvPr/>
        </p:nvPicPr>
        <p:blipFill>
          <a:blip r:embed="rId2"/>
          <a:stretch>
            <a:fillRect/>
          </a:stretch>
        </p:blipFill>
        <p:spPr>
          <a:xfrm>
            <a:off x="1230103" y="1849808"/>
            <a:ext cx="3500579" cy="2942556"/>
          </a:xfrm>
          <a:prstGeom prst="rect">
            <a:avLst/>
          </a:prstGeom>
          <a:noFill/>
          <a:ln cap="flat">
            <a:noFill/>
          </a:ln>
        </p:spPr>
      </p:pic>
    </p:spTree>
    <p:extLst>
      <p:ext uri="{BB962C8B-B14F-4D97-AF65-F5344CB8AC3E}">
        <p14:creationId xmlns:p14="http://schemas.microsoft.com/office/powerpoint/2010/main" val="154791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chluss Folie">
    <p:spTree>
      <p:nvGrpSpPr>
        <p:cNvPr id="1" name=""/>
        <p:cNvGrpSpPr/>
        <p:nvPr/>
      </p:nvGrpSpPr>
      <p:grpSpPr>
        <a:xfrm>
          <a:off x="0" y="0"/>
          <a:ext cx="0" cy="0"/>
          <a:chOff x="0" y="0"/>
          <a:chExt cx="0" cy="0"/>
        </a:xfrm>
      </p:grpSpPr>
      <p:sp>
        <p:nvSpPr>
          <p:cNvPr id="2" name="Rechteck 8"/>
          <p:cNvSpPr/>
          <p:nvPr/>
        </p:nvSpPr>
        <p:spPr>
          <a:xfrm>
            <a:off x="0" y="0"/>
            <a:ext cx="30275203" cy="42803763"/>
          </a:xfrm>
          <a:prstGeom prst="rect">
            <a:avLst/>
          </a:prstGeom>
          <a:solidFill>
            <a:srgbClr val="006374"/>
          </a:solidFill>
          <a:ln w="12701" cap="flat">
            <a:solidFill>
              <a:srgbClr val="004753"/>
            </a:solidFill>
            <a:prstDash val="solid"/>
            <a:miter/>
          </a:ln>
        </p:spPr>
        <p:txBody>
          <a:bodyPr vert="horz" wrap="square" lIns="227064" tIns="113532" rIns="227064" bIns="113532" anchor="ctr" anchorCtr="1" compatLnSpc="1">
            <a:noAutofit/>
          </a:bodyPr>
          <a:lstStyle/>
          <a:p>
            <a:pPr marL="0" marR="0" lvl="0" indent="0" algn="ctr" defTabSz="227063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4470" b="0" i="0" u="none" strike="noStrike" kern="1200" cap="none" spc="0" baseline="0">
              <a:solidFill>
                <a:srgbClr val="FFFFFF"/>
              </a:solidFill>
              <a:uFillTx/>
              <a:latin typeface="Calibri"/>
            </a:endParaRPr>
          </a:p>
        </p:txBody>
      </p:sp>
      <p:sp>
        <p:nvSpPr>
          <p:cNvPr id="3" name="Inhaltsplatzhalter 2"/>
          <p:cNvSpPr txBox="1">
            <a:spLocks noGrp="1"/>
          </p:cNvSpPr>
          <p:nvPr>
            <p:ph idx="4294967295"/>
          </p:nvPr>
        </p:nvSpPr>
        <p:spPr>
          <a:xfrm>
            <a:off x="2081435" y="13581632"/>
            <a:ext cx="12866973" cy="24971483"/>
          </a:xfrm>
        </p:spPr>
        <p:txBody>
          <a:bodyPr>
            <a:noAutofit/>
          </a:bodyPr>
          <a:lstStyle>
            <a:lvl1pPr>
              <a:defRPr lang="en-US" sz="2980">
                <a:solidFill>
                  <a:srgbClr val="FFFFFF"/>
                </a:solidFill>
              </a:defRPr>
            </a:lvl1pPr>
            <a:lvl2pPr>
              <a:defRPr lang="en-US"/>
            </a:lvl2pPr>
            <a:lvl3pPr>
              <a:defRPr lang="en-US"/>
            </a:lvl3pPr>
            <a:lvl4pPr>
              <a:defRPr lang="en-US"/>
            </a:lvl4pPr>
            <a:lvl5pPr>
              <a:defRPr lang="en-US"/>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pic>
        <p:nvPicPr>
          <p:cNvPr id="4" name="Grafik 10">
            <a:extLst/>
          </p:cNvPr>
          <p:cNvPicPr>
            <a:picLocks noChangeAspect="1"/>
          </p:cNvPicPr>
          <p:nvPr/>
        </p:nvPicPr>
        <p:blipFill>
          <a:blip r:embed="rId2"/>
          <a:stretch>
            <a:fillRect/>
          </a:stretch>
        </p:blipFill>
        <p:spPr>
          <a:xfrm>
            <a:off x="1230103" y="1849877"/>
            <a:ext cx="3500579" cy="2942556"/>
          </a:xfrm>
          <a:prstGeom prst="rect">
            <a:avLst/>
          </a:prstGeom>
          <a:noFill/>
          <a:ln cap="flat">
            <a:noFill/>
          </a:ln>
        </p:spPr>
      </p:pic>
    </p:spTree>
    <p:extLst>
      <p:ext uri="{BB962C8B-B14F-4D97-AF65-F5344CB8AC3E}">
        <p14:creationId xmlns:p14="http://schemas.microsoft.com/office/powerpoint/2010/main" val="191274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2081428" y="7066840"/>
            <a:ext cx="26112371" cy="5869533"/>
          </a:xfrm>
          <a:prstGeom prst="rect">
            <a:avLst/>
          </a:prstGeom>
          <a:noFill/>
          <a:ln>
            <a:noFill/>
          </a:ln>
        </p:spPr>
        <p:txBody>
          <a:bodyPr vert="horz" wrap="square" lIns="91440" tIns="45720" rIns="91440" bIns="45720" anchor="ctr" anchorCtr="0" compatLnSpc="1">
            <a:normAutofit/>
          </a:bodyPr>
          <a:lstStyle/>
          <a:p>
            <a:pPr lvl="0"/>
            <a:r>
              <a:rPr lang="de-DE"/>
              <a:t>MASTERTITELFORMAT BEARBEITEN</a:t>
            </a:r>
          </a:p>
        </p:txBody>
      </p:sp>
      <p:sp>
        <p:nvSpPr>
          <p:cNvPr id="3" name="Textplatzhalter 2"/>
          <p:cNvSpPr txBox="1">
            <a:spLocks noGrp="1"/>
          </p:cNvSpPr>
          <p:nvPr>
            <p:ph type="body" idx="1"/>
          </p:nvPr>
        </p:nvSpPr>
        <p:spPr>
          <a:xfrm>
            <a:off x="2081428" y="13509381"/>
            <a:ext cx="26112371" cy="25043734"/>
          </a:xfrm>
          <a:prstGeom prst="rect">
            <a:avLst/>
          </a:prstGeom>
          <a:noFill/>
          <a:ln>
            <a:noFill/>
          </a:ln>
        </p:spPr>
        <p:txBody>
          <a:bodyPr vert="horz" wrap="square" lIns="91440" tIns="45720" rIns="91440" bIns="45720" anchor="t" anchorCtr="0" compatLnSpc="1">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a:p>
            <a:pPr lvl="4"/>
            <a:endParaRPr lang="de-DE"/>
          </a:p>
        </p:txBody>
      </p:sp>
      <p:sp>
        <p:nvSpPr>
          <p:cNvPr id="4" name="Datumsplatzhalter 3"/>
          <p:cNvSpPr txBox="1">
            <a:spLocks noGrp="1"/>
          </p:cNvSpPr>
          <p:nvPr>
            <p:ph type="dt" sz="half" idx="2"/>
          </p:nvPr>
        </p:nvSpPr>
        <p:spPr>
          <a:xfrm>
            <a:off x="21381877" y="39672769"/>
            <a:ext cx="6811923" cy="2278929"/>
          </a:xfrm>
          <a:prstGeom prst="rect">
            <a:avLst/>
          </a:prstGeom>
          <a:noFill/>
          <a:ln>
            <a:noFill/>
          </a:ln>
        </p:spPr>
        <p:txBody>
          <a:bodyPr vert="horz" wrap="square" lIns="91440" tIns="45720" rIns="91440" bIns="45720" anchor="ctr" anchorCtr="0" compatLnSpc="1">
            <a:noAutofit/>
          </a:bodyPr>
          <a:lstStyle>
            <a:lvl1pPr marL="0" marR="0" lvl="0" indent="0" algn="r" defTabSz="2270638" rtl="0" fontAlgn="auto" hangingPunct="1">
              <a:lnSpc>
                <a:spcPct val="100000"/>
              </a:lnSpc>
              <a:spcBef>
                <a:spcPts val="0"/>
              </a:spcBef>
              <a:spcAft>
                <a:spcPts val="0"/>
              </a:spcAft>
              <a:buNone/>
              <a:tabLst/>
              <a:defRPr lang="de-DE" sz="2732" b="0" i="1" u="none" strike="noStrike" kern="1200" cap="none" spc="0" baseline="0">
                <a:solidFill>
                  <a:srgbClr val="006374"/>
                </a:solidFill>
                <a:uFillTx/>
                <a:latin typeface="Poppins Light" pitchFamily="2"/>
                <a:cs typeface="Poppins Light" pitchFamily="2"/>
              </a:defRPr>
            </a:lvl1pPr>
          </a:lstStyle>
          <a:p>
            <a:fld id="{08A511C2-125A-4EAE-910F-52ABD4C635DE}" type="datetimeFigureOut">
              <a:rPr lang="en-GB" smtClean="0"/>
              <a:t>03/02/2020</a:t>
            </a:fld>
            <a:endParaRPr lang="en-GB"/>
          </a:p>
        </p:txBody>
      </p:sp>
      <p:sp>
        <p:nvSpPr>
          <p:cNvPr id="5" name="Fußzeilenplatzhalter 4"/>
          <p:cNvSpPr txBox="1">
            <a:spLocks noGrp="1"/>
          </p:cNvSpPr>
          <p:nvPr>
            <p:ph type="ftr" sz="quarter" idx="3"/>
          </p:nvPr>
        </p:nvSpPr>
        <p:spPr>
          <a:xfrm>
            <a:off x="2081429" y="39672769"/>
            <a:ext cx="10217884" cy="2278929"/>
          </a:xfrm>
          <a:prstGeom prst="rect">
            <a:avLst/>
          </a:prstGeom>
          <a:noFill/>
          <a:ln>
            <a:noFill/>
          </a:ln>
        </p:spPr>
        <p:txBody>
          <a:bodyPr vert="horz" wrap="square" lIns="91440" tIns="45720" rIns="91440" bIns="45720" anchor="ctr" anchorCtr="0" compatLnSpc="1">
            <a:noAutofit/>
          </a:bodyPr>
          <a:lstStyle>
            <a:lvl1pPr marL="0" marR="0" lvl="0" indent="0" algn="l" defTabSz="2270638" rtl="0" fontAlgn="auto" hangingPunct="1">
              <a:lnSpc>
                <a:spcPct val="100000"/>
              </a:lnSpc>
              <a:spcBef>
                <a:spcPts val="0"/>
              </a:spcBef>
              <a:spcAft>
                <a:spcPts val="0"/>
              </a:spcAft>
              <a:buNone/>
              <a:tabLst/>
              <a:defRPr lang="de-DE" sz="2732" b="0" i="1" u="none" strike="noStrike" kern="1200" cap="none" spc="0" baseline="0">
                <a:solidFill>
                  <a:srgbClr val="898989"/>
                </a:solidFill>
                <a:uFillTx/>
                <a:latin typeface="Poppins Light" pitchFamily="2"/>
                <a:cs typeface="Poppins Light" pitchFamily="2"/>
              </a:defRPr>
            </a:lvl1pPr>
          </a:lstStyle>
          <a:p>
            <a:endParaRPr lang="en-GB"/>
          </a:p>
        </p:txBody>
      </p:sp>
      <p:sp>
        <p:nvSpPr>
          <p:cNvPr id="6" name="Foliennummernplatzhalter 5"/>
          <p:cNvSpPr txBox="1">
            <a:spLocks noGrp="1"/>
          </p:cNvSpPr>
          <p:nvPr>
            <p:ph type="sldNum" sz="quarter" idx="4"/>
          </p:nvPr>
        </p:nvSpPr>
        <p:spPr>
          <a:xfrm>
            <a:off x="21381877" y="2355533"/>
            <a:ext cx="6811923" cy="2278929"/>
          </a:xfrm>
          <a:prstGeom prst="rect">
            <a:avLst/>
          </a:prstGeom>
          <a:noFill/>
          <a:ln>
            <a:noFill/>
          </a:ln>
        </p:spPr>
        <p:txBody>
          <a:bodyPr vert="horz" wrap="square" lIns="91440" tIns="45720" rIns="91440" bIns="45720" anchor="ctr" anchorCtr="0" compatLnSpc="1">
            <a:noAutofit/>
          </a:bodyPr>
          <a:lstStyle>
            <a:lvl1pPr marL="0" marR="0" lvl="0" indent="0" algn="r" defTabSz="2270638" rtl="0" fontAlgn="auto" hangingPunct="1">
              <a:lnSpc>
                <a:spcPct val="100000"/>
              </a:lnSpc>
              <a:spcBef>
                <a:spcPts val="0"/>
              </a:spcBef>
              <a:spcAft>
                <a:spcPts val="0"/>
              </a:spcAft>
              <a:buNone/>
              <a:tabLst/>
              <a:defRPr lang="de-DE" sz="2732" b="0" i="1" u="none" strike="noStrike" kern="1200" cap="none" spc="0" baseline="0">
                <a:solidFill>
                  <a:srgbClr val="898989"/>
                </a:solidFill>
                <a:uFillTx/>
                <a:latin typeface="Poppins Light" pitchFamily="2"/>
                <a:cs typeface="Poppins Light" pitchFamily="2"/>
              </a:defRPr>
            </a:lvl1pPr>
          </a:lstStyle>
          <a:p>
            <a:fld id="{13E46C06-A98C-4905-8050-5B9556EB6226}" type="slidenum">
              <a:rPr lang="en-GB" smtClean="0"/>
              <a:t>‹#›</a:t>
            </a:fld>
            <a:endParaRPr lang="en-GB"/>
          </a:p>
        </p:txBody>
      </p:sp>
    </p:spTree>
    <p:extLst>
      <p:ext uri="{BB962C8B-B14F-4D97-AF65-F5344CB8AC3E}">
        <p14:creationId xmlns:p14="http://schemas.microsoft.com/office/powerpoint/2010/main" val="3941027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marL="0" marR="0" lvl="0" indent="0" algn="l" defTabSz="2270569" rtl="0" eaLnBrk="1" fontAlgn="auto" hangingPunct="1">
        <a:lnSpc>
          <a:spcPct val="90000"/>
        </a:lnSpc>
        <a:spcBef>
          <a:spcPts val="0"/>
        </a:spcBef>
        <a:spcAft>
          <a:spcPts val="0"/>
        </a:spcAft>
        <a:buNone/>
        <a:tabLst/>
        <a:defRPr lang="de-DE" sz="9933" b="1" i="0" u="none" strike="noStrike" kern="1200" cap="none" spc="0" baseline="0">
          <a:solidFill>
            <a:srgbClr val="000000"/>
          </a:solidFill>
          <a:uFillTx/>
          <a:latin typeface="Poppins SemiBold" pitchFamily="2"/>
          <a:cs typeface="Poppins SemiBold" pitchFamily="2"/>
        </a:defRPr>
      </a:lvl1pPr>
    </p:titleStyle>
    <p:bodyStyle>
      <a:lvl1pPr marL="0" marR="0" lvl="0" indent="0" algn="l" defTabSz="2270569" rtl="0" eaLnBrk="1" fontAlgn="auto" hangingPunct="1">
        <a:lnSpc>
          <a:spcPct val="90000"/>
        </a:lnSpc>
        <a:spcBef>
          <a:spcPts val="2483"/>
        </a:spcBef>
        <a:spcAft>
          <a:spcPts val="0"/>
        </a:spcAft>
        <a:buNone/>
        <a:tabLst/>
        <a:defRPr lang="de-DE" sz="5960" b="0" i="0" u="none" strike="noStrike" kern="1200" cap="none" spc="0" baseline="0">
          <a:solidFill>
            <a:srgbClr val="000000"/>
          </a:solidFill>
          <a:uFillTx/>
          <a:latin typeface="Poppins" pitchFamily="2"/>
          <a:cs typeface="Poppins" pitchFamily="2"/>
        </a:defRPr>
      </a:lvl1pPr>
      <a:lvl2pPr marL="1135294" marR="0" lvl="1" indent="0" algn="l" defTabSz="2270569" rtl="0" eaLnBrk="1" fontAlgn="auto" hangingPunct="1">
        <a:lnSpc>
          <a:spcPct val="90000"/>
        </a:lnSpc>
        <a:spcBef>
          <a:spcPts val="1242"/>
        </a:spcBef>
        <a:spcAft>
          <a:spcPts val="0"/>
        </a:spcAft>
        <a:buNone/>
        <a:tabLst/>
        <a:defRPr lang="de-DE" sz="4966" b="0" i="0" u="none" strike="noStrike" kern="1200" cap="none" spc="0" baseline="0">
          <a:solidFill>
            <a:srgbClr val="424242"/>
          </a:solidFill>
          <a:uFillTx/>
          <a:latin typeface="Poppins" pitchFamily="2"/>
          <a:cs typeface="Poppins" pitchFamily="2"/>
        </a:defRPr>
      </a:lvl2pPr>
      <a:lvl3pPr marL="2270569" marR="0" lvl="2"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424242"/>
          </a:solidFill>
          <a:uFillTx/>
          <a:latin typeface="Poppins" pitchFamily="2"/>
          <a:cs typeface="Poppins" pitchFamily="2"/>
        </a:defRPr>
      </a:lvl3pPr>
      <a:lvl4pPr marL="3405865" marR="0" lvl="3"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Light" pitchFamily="2"/>
          <a:cs typeface="Poppins Light" pitchFamily="2"/>
        </a:defRPr>
      </a:lvl4pPr>
      <a:lvl5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5pPr>
      <a:lvl6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n-U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png"/><Relationship Id="rId7"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385734" y="3306854"/>
            <a:ext cx="23388916" cy="2303675"/>
          </a:xfrm>
          <a:prstGeom prst="rect">
            <a:avLst/>
          </a:prstGeom>
          <a:solidFill>
            <a:srgbClr val="006374"/>
          </a:solidFill>
          <a:ln>
            <a:noFill/>
          </a:ln>
        </p:spPr>
        <p:txBody>
          <a:bodyPr vert="horz" wrap="square" lIns="91440" tIns="45720" rIns="91440" bIns="45720" anchor="ctr" anchorCtr="1" compatLnSpc="1">
            <a:normAutofit fontScale="97500"/>
          </a:bodyPr>
          <a:lstStyle>
            <a:lvl1pPr marL="0" marR="0" lvl="0" indent="0" algn="ctr" defTabSz="2270569" rtl="0" eaLnBrk="1" fontAlgn="auto" hangingPunct="1">
              <a:lnSpc>
                <a:spcPct val="90000"/>
              </a:lnSpc>
              <a:spcBef>
                <a:spcPts val="0"/>
              </a:spcBef>
              <a:spcAft>
                <a:spcPts val="0"/>
              </a:spcAft>
              <a:buNone/>
              <a:tabLst/>
              <a:defRPr lang="de-DE" sz="14899" b="1" i="0" u="none" strike="noStrike" kern="1200" cap="none" spc="0" baseline="0">
                <a:solidFill>
                  <a:srgbClr val="FFFFFF"/>
                </a:solidFill>
                <a:uFillTx/>
                <a:latin typeface="Poppins SemiBold" pitchFamily="2"/>
                <a:cs typeface="Poppins SemiBold" pitchFamily="2"/>
              </a:defRPr>
            </a:lvl1pPr>
          </a:lstStyle>
          <a:p>
            <a:r>
              <a:rPr lang="en-US" sz="4000" b="0" dirty="0"/>
              <a:t>Dragos Dobre</a:t>
            </a:r>
            <a:r>
              <a:rPr lang="en-US" sz="4000" b="0" baseline="30000" dirty="0"/>
              <a:t>1</a:t>
            </a:r>
            <a:r>
              <a:rPr lang="en-US" sz="4000" b="0" dirty="0"/>
              <a:t>, Uwe Wahser</a:t>
            </a:r>
            <a:r>
              <a:rPr lang="en-US" sz="4000" b="0" baseline="30000" dirty="0"/>
              <a:t>2</a:t>
            </a:r>
          </a:p>
          <a:p>
            <a:r>
              <a:rPr lang="en-US" sz="4000" b="0" baseline="30000" dirty="0"/>
              <a:t>1 </a:t>
            </a:r>
            <a:r>
              <a:rPr lang="de-DE" sz="4000" b="0" dirty="0"/>
              <a:t>Swiss Tropical </a:t>
            </a:r>
            <a:r>
              <a:rPr lang="de-DE" sz="4000" b="0" dirty="0" err="1"/>
              <a:t>and</a:t>
            </a:r>
            <a:r>
              <a:rPr lang="de-DE" sz="4000" b="0" dirty="0"/>
              <a:t> Public </a:t>
            </a:r>
            <a:r>
              <a:rPr lang="de-DE" sz="4000" b="0" dirty="0" err="1"/>
              <a:t>Health</a:t>
            </a:r>
            <a:r>
              <a:rPr lang="de-DE" sz="4000" b="0" dirty="0"/>
              <a:t> Institute, Basel, </a:t>
            </a:r>
            <a:r>
              <a:rPr lang="de-DE" sz="4000" b="0" dirty="0" err="1"/>
              <a:t>Switzerland</a:t>
            </a:r>
            <a:endParaRPr lang="de-DE" sz="4000" b="0" dirty="0"/>
          </a:p>
          <a:p>
            <a:r>
              <a:rPr lang="en-US" sz="4000" b="0" baseline="30000" dirty="0"/>
              <a:t>2 </a:t>
            </a:r>
            <a:r>
              <a:rPr lang="de-DE" sz="4000" b="0" dirty="0"/>
              <a:t>Deutsche Gesellschaft für Internationale Zusammenarbeit (GIZ) GmbH, Bonn, Germany</a:t>
            </a:r>
          </a:p>
        </p:txBody>
      </p:sp>
      <p:pic>
        <p:nvPicPr>
          <p:cNvPr id="12" name="Picture 11"/>
          <p:cNvPicPr>
            <a:picLocks noChangeAspect="1"/>
          </p:cNvPicPr>
          <p:nvPr/>
        </p:nvPicPr>
        <p:blipFill>
          <a:blip r:embed="rId2"/>
          <a:stretch>
            <a:fillRect/>
          </a:stretch>
        </p:blipFill>
        <p:spPr>
          <a:xfrm>
            <a:off x="24525590" y="177049"/>
            <a:ext cx="5241623" cy="3252161"/>
          </a:xfrm>
          <a:prstGeom prst="rect">
            <a:avLst/>
          </a:prstGeom>
        </p:spPr>
      </p:pic>
      <p:sp>
        <p:nvSpPr>
          <p:cNvPr id="2" name="Title 1"/>
          <p:cNvSpPr>
            <a:spLocks noGrp="1"/>
          </p:cNvSpPr>
          <p:nvPr>
            <p:ph type="ctrTitle"/>
          </p:nvPr>
        </p:nvSpPr>
        <p:spPr>
          <a:xfrm>
            <a:off x="5319434" y="1237132"/>
            <a:ext cx="17534964" cy="1372462"/>
          </a:xfrm>
        </p:spPr>
        <p:txBody>
          <a:bodyPr anchor="ctr">
            <a:normAutofit fontScale="90000"/>
          </a:bodyPr>
          <a:lstStyle/>
          <a:p>
            <a:r>
              <a:rPr lang="en-US" sz="7200" dirty="0"/>
              <a:t>Supporting Automated Health Insurance Claims Adjudication with Machine Learning Algorithms</a:t>
            </a:r>
            <a:endParaRPr lang="en-GB" sz="7200" dirty="0"/>
          </a:p>
        </p:txBody>
      </p:sp>
      <p:pic>
        <p:nvPicPr>
          <p:cNvPr id="5" name="Grafik 4">
            <a:extLst/>
          </p:cNvPr>
          <p:cNvPicPr>
            <a:picLocks noChangeAspect="1"/>
          </p:cNvPicPr>
          <p:nvPr/>
        </p:nvPicPr>
        <p:blipFill>
          <a:blip r:embed="rId3"/>
          <a:stretch>
            <a:fillRect/>
          </a:stretch>
        </p:blipFill>
        <p:spPr>
          <a:xfrm>
            <a:off x="451190" y="545504"/>
            <a:ext cx="3048027" cy="3273462"/>
          </a:xfrm>
          <a:prstGeom prst="rect">
            <a:avLst/>
          </a:prstGeom>
          <a:noFill/>
          <a:ln cap="flat">
            <a:noFill/>
          </a:ln>
        </p:spPr>
      </p:pic>
      <p:sp>
        <p:nvSpPr>
          <p:cNvPr id="8" name="Content Placeholder 2"/>
          <p:cNvSpPr txBox="1">
            <a:spLocks/>
          </p:cNvSpPr>
          <p:nvPr/>
        </p:nvSpPr>
        <p:spPr>
          <a:xfrm>
            <a:off x="740911" y="6064912"/>
            <a:ext cx="14107886" cy="9974802"/>
          </a:xfrm>
          <a:prstGeom prst="rect">
            <a:avLst/>
          </a:prstGeom>
          <a:solidFill>
            <a:schemeClr val="bg1"/>
          </a:solidFill>
          <a:ln>
            <a:noFill/>
          </a:ln>
        </p:spPr>
        <p:txBody>
          <a:bodyPr vert="horz" wrap="square" lIns="91440" tIns="45720" rIns="91440" bIns="45720" anchor="t" anchorCtr="1" compatLnSpc="1">
            <a:noAutofit/>
          </a:bodyPr>
          <a:lstStyle>
            <a:lvl1pPr marL="0" marR="0" lvl="0" indent="0" algn="ctr" defTabSz="2270569" rtl="0" eaLnBrk="1" fontAlgn="auto" hangingPunct="1">
              <a:lnSpc>
                <a:spcPct val="90000"/>
              </a:lnSpc>
              <a:spcBef>
                <a:spcPts val="2483"/>
              </a:spcBef>
              <a:spcAft>
                <a:spcPts val="0"/>
              </a:spcAft>
              <a:buNone/>
              <a:tabLst/>
              <a:defRPr lang="en-US" sz="4470" b="0" i="0" u="none" strike="noStrike" kern="1200" cap="none" spc="0" baseline="0">
                <a:solidFill>
                  <a:srgbClr val="FFFFFF"/>
                </a:solidFill>
                <a:uFillTx/>
                <a:latin typeface="Poppins" pitchFamily="2"/>
                <a:cs typeface="Poppins" pitchFamily="2"/>
              </a:defRPr>
            </a:lvl1pPr>
            <a:lvl2pPr marL="1135294" marR="0" lvl="1" indent="0" algn="l" defTabSz="2270569" rtl="0" eaLnBrk="1" fontAlgn="auto" hangingPunct="1">
              <a:lnSpc>
                <a:spcPct val="90000"/>
              </a:lnSpc>
              <a:spcBef>
                <a:spcPts val="1242"/>
              </a:spcBef>
              <a:spcAft>
                <a:spcPts val="0"/>
              </a:spcAft>
              <a:buNone/>
              <a:tabLst/>
              <a:defRPr lang="de-DE" sz="4966" b="0" i="0" u="none" strike="noStrike" kern="1200" cap="none" spc="0" baseline="0">
                <a:solidFill>
                  <a:srgbClr val="424242"/>
                </a:solidFill>
                <a:uFillTx/>
                <a:latin typeface="Poppins" pitchFamily="2"/>
                <a:cs typeface="Poppins" pitchFamily="2"/>
              </a:defRPr>
            </a:lvl2pPr>
            <a:lvl3pPr marL="2270569" marR="0" lvl="2"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424242"/>
                </a:solidFill>
                <a:uFillTx/>
                <a:latin typeface="Poppins" pitchFamily="2"/>
                <a:cs typeface="Poppins" pitchFamily="2"/>
              </a:defRPr>
            </a:lvl3pPr>
            <a:lvl4pPr marL="3405865" marR="0" lvl="3"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Light" pitchFamily="2"/>
                <a:cs typeface="Poppins Light" pitchFamily="2"/>
              </a:defRPr>
            </a:lvl4pPr>
            <a:lvl5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5pPr>
            <a:lvl6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l">
              <a:lnSpc>
                <a:spcPct val="120000"/>
              </a:lnSpc>
            </a:pPr>
            <a:r>
              <a:rPr lang="en-US" sz="3200" b="1" dirty="0">
                <a:solidFill>
                  <a:schemeClr val="tx1"/>
                </a:solidFill>
              </a:rPr>
              <a:t>1. Background</a:t>
            </a:r>
          </a:p>
          <a:p>
            <a:pPr algn="just"/>
            <a:r>
              <a:rPr lang="en-US" sz="3200" dirty="0">
                <a:solidFill>
                  <a:schemeClr val="tx1"/>
                </a:solidFill>
              </a:rPr>
              <a:t>The openIMIS Initiative is set up as a joint initiative by the Swiss and the German Development </a:t>
            </a:r>
            <a:r>
              <a:rPr lang="en-US" sz="3200" dirty="0" err="1">
                <a:solidFill>
                  <a:schemeClr val="tx1"/>
                </a:solidFill>
              </a:rPr>
              <a:t>Cooperations</a:t>
            </a:r>
            <a:r>
              <a:rPr lang="en-US" sz="3200" dirty="0">
                <a:solidFill>
                  <a:schemeClr val="tx1"/>
                </a:solidFill>
              </a:rPr>
              <a:t> to establish a community of users and developers, around an open source software for the management of health financing schemes. Its objective: to provide for a seamless integration into the activities of related communities from the global digital health ecosystem such as the Open Health Information Exchange (</a:t>
            </a:r>
            <a:r>
              <a:rPr lang="en-US" sz="3200" dirty="0" err="1">
                <a:solidFill>
                  <a:schemeClr val="tx1"/>
                </a:solidFill>
              </a:rPr>
              <a:t>OpenHIE</a:t>
            </a:r>
            <a:r>
              <a:rPr lang="en-US" sz="3200" dirty="0">
                <a:solidFill>
                  <a:schemeClr val="tx1"/>
                </a:solidFill>
              </a:rPr>
              <a:t>) community.</a:t>
            </a:r>
          </a:p>
          <a:p>
            <a:pPr algn="just"/>
            <a:endParaRPr lang="en-US" sz="1200" dirty="0">
              <a:solidFill>
                <a:schemeClr val="tx1"/>
              </a:solidFill>
            </a:endParaRPr>
          </a:p>
          <a:p>
            <a:pPr algn="just"/>
            <a:r>
              <a:rPr lang="en-US" sz="3200" dirty="0">
                <a:solidFill>
                  <a:schemeClr val="tx1"/>
                </a:solidFill>
              </a:rPr>
              <a:t>Substantial manpower, time and resources must be deployed in the process of claim management for cost refunds or claim audits. </a:t>
            </a:r>
          </a:p>
          <a:p>
            <a:pPr algn="just"/>
            <a:endParaRPr lang="en-US" sz="3200" dirty="0">
              <a:solidFill>
                <a:schemeClr val="tx1"/>
              </a:solidFill>
            </a:endParaRPr>
          </a:p>
          <a:p>
            <a:pPr algn="just"/>
            <a:endParaRPr lang="en-US" sz="3200" dirty="0">
              <a:solidFill>
                <a:schemeClr val="tx1"/>
              </a:solidFill>
            </a:endParaRPr>
          </a:p>
          <a:p>
            <a:pPr algn="just"/>
            <a:endParaRPr lang="en-US" sz="3200" dirty="0">
              <a:solidFill>
                <a:schemeClr val="tx1"/>
              </a:solidFill>
            </a:endParaRPr>
          </a:p>
          <a:p>
            <a:pPr algn="just"/>
            <a:endParaRPr lang="en-US" sz="3200" dirty="0">
              <a:solidFill>
                <a:schemeClr val="tx1"/>
              </a:solidFill>
            </a:endParaRPr>
          </a:p>
          <a:p>
            <a:pPr algn="just"/>
            <a:endParaRPr lang="en-US" sz="3200" dirty="0">
              <a:solidFill>
                <a:schemeClr val="tx1"/>
              </a:solidFill>
            </a:endParaRPr>
          </a:p>
          <a:p>
            <a:pPr algn="just"/>
            <a:endParaRPr lang="en-US" sz="3200" dirty="0">
              <a:solidFill>
                <a:schemeClr val="tx1"/>
              </a:solidFill>
            </a:endParaRPr>
          </a:p>
          <a:p>
            <a:pPr algn="just"/>
            <a:endParaRPr lang="en-US" sz="3200" dirty="0">
              <a:solidFill>
                <a:schemeClr val="tx1"/>
              </a:solidFill>
            </a:endParaRPr>
          </a:p>
          <a:p>
            <a:pPr algn="just"/>
            <a:endParaRPr lang="en-US" sz="3200" dirty="0">
              <a:solidFill>
                <a:schemeClr val="tx1"/>
              </a:solidFill>
            </a:endParaRPr>
          </a:p>
        </p:txBody>
      </p:sp>
      <p:sp>
        <p:nvSpPr>
          <p:cNvPr id="13" name="Content Placeholder 2"/>
          <p:cNvSpPr txBox="1">
            <a:spLocks/>
          </p:cNvSpPr>
          <p:nvPr/>
        </p:nvSpPr>
        <p:spPr>
          <a:xfrm>
            <a:off x="7035549" y="16538992"/>
            <a:ext cx="22503064" cy="13016452"/>
          </a:xfrm>
          <a:prstGeom prst="rect">
            <a:avLst/>
          </a:prstGeom>
          <a:solidFill>
            <a:schemeClr val="bg1"/>
          </a:solidFill>
          <a:ln>
            <a:noFill/>
          </a:ln>
        </p:spPr>
        <p:txBody>
          <a:bodyPr vert="horz" wrap="square" lIns="91440" tIns="45720" rIns="91440" bIns="45720" anchor="t" anchorCtr="1" compatLnSpc="1">
            <a:noAutofit/>
          </a:bodyPr>
          <a:lstStyle>
            <a:lvl1pPr marL="0" marR="0" lvl="0" indent="0" algn="ctr" defTabSz="2270569" rtl="0" eaLnBrk="1" fontAlgn="auto" hangingPunct="1">
              <a:lnSpc>
                <a:spcPct val="90000"/>
              </a:lnSpc>
              <a:spcBef>
                <a:spcPts val="2483"/>
              </a:spcBef>
              <a:spcAft>
                <a:spcPts val="0"/>
              </a:spcAft>
              <a:buNone/>
              <a:tabLst/>
              <a:defRPr lang="en-US" sz="4470" b="0" i="0" u="none" strike="noStrike" kern="1200" cap="none" spc="0" baseline="0">
                <a:solidFill>
                  <a:srgbClr val="FFFFFF"/>
                </a:solidFill>
                <a:uFillTx/>
                <a:latin typeface="Poppins" pitchFamily="2"/>
                <a:cs typeface="Poppins" pitchFamily="2"/>
              </a:defRPr>
            </a:lvl1pPr>
            <a:lvl2pPr marL="1135294" marR="0" lvl="1" indent="0" algn="l" defTabSz="2270569" rtl="0" eaLnBrk="1" fontAlgn="auto" hangingPunct="1">
              <a:lnSpc>
                <a:spcPct val="90000"/>
              </a:lnSpc>
              <a:spcBef>
                <a:spcPts val="1242"/>
              </a:spcBef>
              <a:spcAft>
                <a:spcPts val="0"/>
              </a:spcAft>
              <a:buNone/>
              <a:tabLst/>
              <a:defRPr lang="de-DE" sz="4966" b="0" i="0" u="none" strike="noStrike" kern="1200" cap="none" spc="0" baseline="0">
                <a:solidFill>
                  <a:srgbClr val="424242"/>
                </a:solidFill>
                <a:uFillTx/>
                <a:latin typeface="Poppins" pitchFamily="2"/>
                <a:cs typeface="Poppins" pitchFamily="2"/>
              </a:defRPr>
            </a:lvl2pPr>
            <a:lvl3pPr marL="2270569" marR="0" lvl="2"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424242"/>
                </a:solidFill>
                <a:uFillTx/>
                <a:latin typeface="Poppins" pitchFamily="2"/>
                <a:cs typeface="Poppins" pitchFamily="2"/>
              </a:defRPr>
            </a:lvl3pPr>
            <a:lvl4pPr marL="3405865" marR="0" lvl="3"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Light" pitchFamily="2"/>
                <a:cs typeface="Poppins Light" pitchFamily="2"/>
              </a:defRPr>
            </a:lvl4pPr>
            <a:lvl5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5pPr>
            <a:lvl6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l">
              <a:lnSpc>
                <a:spcPct val="120000"/>
              </a:lnSpc>
            </a:pPr>
            <a:r>
              <a:rPr lang="en-US" sz="3200" b="1" dirty="0">
                <a:solidFill>
                  <a:schemeClr val="tx1"/>
                </a:solidFill>
              </a:rPr>
              <a:t>4. Methodology</a:t>
            </a:r>
          </a:p>
          <a:p>
            <a:pPr algn="l"/>
            <a:r>
              <a:rPr lang="en-US" sz="3200" dirty="0">
                <a:solidFill>
                  <a:schemeClr val="tx1"/>
                </a:solidFill>
              </a:rPr>
              <a:t>The project will be divided into three phases: </a:t>
            </a:r>
          </a:p>
          <a:p>
            <a:pPr marL="457200" indent="-457200" algn="just">
              <a:buFont typeface="Arial" panose="020B0604020202020204" pitchFamily="34" charset="0"/>
              <a:buChar char="•"/>
            </a:pPr>
            <a:r>
              <a:rPr lang="en-US" sz="3200" b="1" dirty="0">
                <a:solidFill>
                  <a:schemeClr val="tx1"/>
                </a:solidFill>
              </a:rPr>
              <a:t>Research phase</a:t>
            </a:r>
            <a:r>
              <a:rPr lang="en-US" sz="3200" dirty="0">
                <a:solidFill>
                  <a:schemeClr val="tx1"/>
                </a:solidFill>
              </a:rPr>
              <a:t>: research and development of the ML algorithm and model for claims categorization based on anonymized openIMIS claim data. Access to a database with already categorized digitized claims (by a Medical Officer) is mandatory. The overall objective of the ML component is to achieve claims categorization performance similar to the human expert results. Several classification methods (supervised and unsupervised) will be considered to fit the specific ML model to be elaborated. The result of this phase will be the </a:t>
            </a:r>
            <a:r>
              <a:rPr lang="en-US" sz="3200" b="1" dirty="0">
                <a:solidFill>
                  <a:schemeClr val="tx1"/>
                </a:solidFill>
              </a:rPr>
              <a:t>Claims categorization API </a:t>
            </a:r>
            <a:r>
              <a:rPr lang="en-US" sz="3200" dirty="0">
                <a:solidFill>
                  <a:schemeClr val="tx1"/>
                </a:solidFill>
              </a:rPr>
              <a:t>based on ML. </a:t>
            </a:r>
          </a:p>
          <a:p>
            <a:pPr marL="457200" indent="-457200" algn="just">
              <a:buFont typeface="Arial" panose="020B0604020202020204" pitchFamily="34" charset="0"/>
              <a:buChar char="•"/>
            </a:pPr>
            <a:r>
              <a:rPr lang="en-US" sz="3200" b="1" dirty="0">
                <a:solidFill>
                  <a:schemeClr val="tx1"/>
                </a:solidFill>
              </a:rPr>
              <a:t>Development phase</a:t>
            </a:r>
            <a:r>
              <a:rPr lang="en-US" sz="3200" dirty="0">
                <a:solidFill>
                  <a:schemeClr val="tx1"/>
                </a:solidFill>
              </a:rPr>
              <a:t>: development of an openIMIS module integrating the Claims categorization API, that will create the requisite links and transitions to push new claims and to register the results of the automatic categorization process. Moreover, an extension of the Claim review module will be developed allowing Medical Officers to check the quality of the API’s categorization results and adjust, if necessary, thus improving more the AI categorization model. </a:t>
            </a:r>
          </a:p>
          <a:p>
            <a:pPr marL="457200" indent="-457200" algn="just">
              <a:buFont typeface="Arial" panose="020B0604020202020204" pitchFamily="34" charset="0"/>
              <a:buChar char="•"/>
            </a:pPr>
            <a:r>
              <a:rPr lang="en-US" sz="3200" b="1" dirty="0">
                <a:solidFill>
                  <a:schemeClr val="tx1"/>
                </a:solidFill>
              </a:rPr>
              <a:t>Testing phase</a:t>
            </a:r>
            <a:r>
              <a:rPr lang="en-US" sz="3200" dirty="0">
                <a:solidFill>
                  <a:schemeClr val="tx1"/>
                </a:solidFill>
              </a:rPr>
              <a:t>: the Claims categorization API will be implemented and tested in Nepal.</a:t>
            </a:r>
          </a:p>
        </p:txBody>
      </p:sp>
      <p:sp>
        <p:nvSpPr>
          <p:cNvPr id="9" name="Content Placeholder 2"/>
          <p:cNvSpPr txBox="1">
            <a:spLocks/>
          </p:cNvSpPr>
          <p:nvPr/>
        </p:nvSpPr>
        <p:spPr>
          <a:xfrm>
            <a:off x="15430727" y="6075006"/>
            <a:ext cx="14107886" cy="9964708"/>
          </a:xfrm>
          <a:prstGeom prst="rect">
            <a:avLst/>
          </a:prstGeom>
          <a:solidFill>
            <a:schemeClr val="bg1"/>
          </a:solidFill>
          <a:ln>
            <a:noFill/>
          </a:ln>
        </p:spPr>
        <p:txBody>
          <a:bodyPr vert="horz" wrap="square" lIns="91440" tIns="45720" rIns="91440" bIns="45720" anchor="t" anchorCtr="1" compatLnSpc="1">
            <a:normAutofit/>
          </a:bodyPr>
          <a:lstStyle>
            <a:lvl1pPr marL="0" marR="0" lvl="0" indent="0" algn="ctr" defTabSz="2270569" rtl="0" eaLnBrk="1" fontAlgn="auto" hangingPunct="1">
              <a:lnSpc>
                <a:spcPct val="90000"/>
              </a:lnSpc>
              <a:spcBef>
                <a:spcPts val="2483"/>
              </a:spcBef>
              <a:spcAft>
                <a:spcPts val="0"/>
              </a:spcAft>
              <a:buNone/>
              <a:tabLst/>
              <a:defRPr lang="en-US" sz="4470" b="0" i="0" u="none" strike="noStrike" kern="1200" cap="none" spc="0" baseline="0">
                <a:solidFill>
                  <a:srgbClr val="FFFFFF"/>
                </a:solidFill>
                <a:uFillTx/>
                <a:latin typeface="Poppins" pitchFamily="2"/>
                <a:cs typeface="Poppins" pitchFamily="2"/>
              </a:defRPr>
            </a:lvl1pPr>
            <a:lvl2pPr marL="1135294" marR="0" lvl="1" indent="0" algn="l" defTabSz="2270569" rtl="0" eaLnBrk="1" fontAlgn="auto" hangingPunct="1">
              <a:lnSpc>
                <a:spcPct val="90000"/>
              </a:lnSpc>
              <a:spcBef>
                <a:spcPts val="1242"/>
              </a:spcBef>
              <a:spcAft>
                <a:spcPts val="0"/>
              </a:spcAft>
              <a:buNone/>
              <a:tabLst/>
              <a:defRPr lang="de-DE" sz="4966" b="0" i="0" u="none" strike="noStrike" kern="1200" cap="none" spc="0" baseline="0">
                <a:solidFill>
                  <a:srgbClr val="424242"/>
                </a:solidFill>
                <a:uFillTx/>
                <a:latin typeface="Poppins" pitchFamily="2"/>
                <a:cs typeface="Poppins" pitchFamily="2"/>
              </a:defRPr>
            </a:lvl2pPr>
            <a:lvl3pPr marL="2270569" marR="0" lvl="2"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424242"/>
                </a:solidFill>
                <a:uFillTx/>
                <a:latin typeface="Poppins" pitchFamily="2"/>
                <a:cs typeface="Poppins" pitchFamily="2"/>
              </a:defRPr>
            </a:lvl3pPr>
            <a:lvl4pPr marL="3405865" marR="0" lvl="3"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Light" pitchFamily="2"/>
                <a:cs typeface="Poppins Light" pitchFamily="2"/>
              </a:defRPr>
            </a:lvl4pPr>
            <a:lvl5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5pPr>
            <a:lvl6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l">
              <a:lnSpc>
                <a:spcPct val="120000"/>
              </a:lnSpc>
            </a:pPr>
            <a:r>
              <a:rPr lang="en-US" sz="3200" b="1" dirty="0">
                <a:solidFill>
                  <a:schemeClr val="tx1"/>
                </a:solidFill>
              </a:rPr>
              <a:t>2. Objective </a:t>
            </a:r>
          </a:p>
          <a:p>
            <a:pPr marL="457200" indent="-457200" algn="l">
              <a:lnSpc>
                <a:spcPct val="120000"/>
              </a:lnSpc>
              <a:buFont typeface="Wingdings" panose="05000000000000000000" pitchFamily="2" charset="2"/>
              <a:buChar char="Ø"/>
            </a:pPr>
            <a:r>
              <a:rPr lang="en-US" sz="3200" dirty="0">
                <a:solidFill>
                  <a:schemeClr val="tx1"/>
                </a:solidFill>
              </a:rPr>
              <a:t>The goal of this project is to develop an automatic Claims Categorization API based on state-of-the-art Machine Learning (ML) algorithms</a:t>
            </a:r>
          </a:p>
          <a:p>
            <a:pPr marL="1592494" lvl="1" indent="-457200">
              <a:lnSpc>
                <a:spcPct val="120000"/>
              </a:lnSpc>
              <a:buFont typeface="Wingdings" panose="05000000000000000000" pitchFamily="2" charset="2"/>
              <a:buChar char="Ø"/>
            </a:pPr>
            <a:r>
              <a:rPr lang="en-US" sz="3200" dirty="0">
                <a:solidFill>
                  <a:schemeClr val="tx1"/>
                </a:solidFill>
              </a:rPr>
              <a:t>claim’s status: </a:t>
            </a:r>
            <a:r>
              <a:rPr lang="en-US" sz="3200" i="1" dirty="0">
                <a:solidFill>
                  <a:schemeClr val="tx1"/>
                </a:solidFill>
              </a:rPr>
              <a:t>accepted</a:t>
            </a:r>
            <a:r>
              <a:rPr lang="en-US" sz="3200" dirty="0">
                <a:solidFill>
                  <a:schemeClr val="tx1"/>
                </a:solidFill>
              </a:rPr>
              <a:t>, </a:t>
            </a:r>
            <a:r>
              <a:rPr lang="en-US" sz="3200" i="1" dirty="0">
                <a:solidFill>
                  <a:schemeClr val="tx1"/>
                </a:solidFill>
              </a:rPr>
              <a:t>rejected</a:t>
            </a:r>
            <a:r>
              <a:rPr lang="en-US" sz="3200" dirty="0">
                <a:solidFill>
                  <a:schemeClr val="tx1"/>
                </a:solidFill>
              </a:rPr>
              <a:t> or </a:t>
            </a:r>
            <a:r>
              <a:rPr lang="en-US" sz="3200" i="1" dirty="0">
                <a:solidFill>
                  <a:schemeClr val="tx1"/>
                </a:solidFill>
              </a:rPr>
              <a:t>to be further analyzed by a medical expert</a:t>
            </a:r>
          </a:p>
          <a:p>
            <a:pPr marL="457200" indent="-457200" algn="just">
              <a:buFont typeface="Wingdings" panose="05000000000000000000" pitchFamily="2" charset="2"/>
              <a:buChar char="Ø"/>
            </a:pPr>
            <a:r>
              <a:rPr lang="en-US" sz="3200" dirty="0">
                <a:solidFill>
                  <a:schemeClr val="tx1"/>
                </a:solidFill>
              </a:rPr>
              <a:t>In order to make the solution available for different contexts and insurance entities, HL7 FHIR will be used for the input and output data format of the ML model. </a:t>
            </a:r>
          </a:p>
        </p:txBody>
      </p:sp>
      <p:grpSp>
        <p:nvGrpSpPr>
          <p:cNvPr id="28" name="Group 27"/>
          <p:cNvGrpSpPr/>
          <p:nvPr/>
        </p:nvGrpSpPr>
        <p:grpSpPr>
          <a:xfrm>
            <a:off x="16141054" y="11963646"/>
            <a:ext cx="12676226" cy="3808643"/>
            <a:chOff x="2589893" y="33567747"/>
            <a:chExt cx="10529816" cy="2808207"/>
          </a:xfrm>
        </p:grpSpPr>
        <p:sp>
          <p:nvSpPr>
            <p:cNvPr id="15" name="Rectangle 14"/>
            <p:cNvSpPr/>
            <p:nvPr/>
          </p:nvSpPr>
          <p:spPr>
            <a:xfrm>
              <a:off x="2589893" y="33567747"/>
              <a:ext cx="2496458" cy="914400"/>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4000" dirty="0"/>
                <a:t>openIMIS</a:t>
              </a:r>
              <a:endParaRPr lang="en-GB" sz="4000" dirty="0"/>
            </a:p>
          </p:txBody>
        </p:sp>
        <p:sp>
          <p:nvSpPr>
            <p:cNvPr id="16" name="Rectangle 15"/>
            <p:cNvSpPr/>
            <p:nvPr/>
          </p:nvSpPr>
          <p:spPr>
            <a:xfrm>
              <a:off x="10529204" y="33567747"/>
              <a:ext cx="2590505" cy="914400"/>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dirty="0">
                <a:solidFill>
                  <a:schemeClr val="tx1"/>
                </a:solidFill>
                <a:latin typeface="Poppins"/>
              </a:endParaRPr>
            </a:p>
          </p:txBody>
        </p:sp>
        <p:sp>
          <p:nvSpPr>
            <p:cNvPr id="17" name="Rectangle 16"/>
            <p:cNvSpPr/>
            <p:nvPr/>
          </p:nvSpPr>
          <p:spPr>
            <a:xfrm>
              <a:off x="6559549" y="33567747"/>
              <a:ext cx="2496458" cy="914400"/>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4000" dirty="0" err="1"/>
                <a:t>OpenHIM</a:t>
              </a:r>
              <a:endParaRPr lang="en-GB" sz="4000" dirty="0"/>
            </a:p>
          </p:txBody>
        </p:sp>
        <p:pic>
          <p:nvPicPr>
            <p:cNvPr id="18" name="Picture 8" descr="Related image"/>
            <p:cNvPicPr>
              <a:picLocks noChangeAspect="1" noChangeArrowheads="1"/>
            </p:cNvPicPr>
            <p:nvPr/>
          </p:nvPicPr>
          <p:blipFill rotWithShape="1">
            <a:blip r:embed="rId4">
              <a:extLst>
                <a:ext uri="{28A0092B-C50C-407E-A947-70E740481C1C}">
                  <a14:useLocalDpi xmlns:a14="http://schemas.microsoft.com/office/drawing/2010/main" val="0"/>
                </a:ext>
              </a:extLst>
            </a:blip>
            <a:srcRect t="28109" b="27308"/>
            <a:stretch/>
          </p:blipFill>
          <p:spPr bwMode="auto">
            <a:xfrm>
              <a:off x="6725312" y="33662997"/>
              <a:ext cx="2164932" cy="7239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0"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1315" y="33658107"/>
              <a:ext cx="2164932" cy="728790"/>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a:off x="6944178" y="34793897"/>
              <a:ext cx="1727200" cy="1582057"/>
              <a:chOff x="7551509" y="32545336"/>
              <a:chExt cx="1727200" cy="1582057"/>
            </a:xfrm>
          </p:grpSpPr>
          <p:sp>
            <p:nvSpPr>
              <p:cNvPr id="21" name="Can 20"/>
              <p:cNvSpPr/>
              <p:nvPr/>
            </p:nvSpPr>
            <p:spPr>
              <a:xfrm>
                <a:off x="7551509" y="32545336"/>
                <a:ext cx="1727200" cy="1582057"/>
              </a:xfrm>
              <a:prstGeom prst="can">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dirty="0"/>
              </a:p>
            </p:txBody>
          </p:sp>
          <p:pic>
            <p:nvPicPr>
              <p:cNvPr id="22" name="Picture 16" descr="Related image"/>
              <p:cNvPicPr>
                <a:picLocks noChangeAspect="1" noChangeArrowheads="1"/>
              </p:cNvPicPr>
              <p:nvPr/>
            </p:nvPicPr>
            <p:blipFill rotWithShape="1">
              <a:blip r:embed="rId6">
                <a:extLst>
                  <a:ext uri="{28A0092B-C50C-407E-A947-70E740481C1C}">
                    <a14:useLocalDpi xmlns:a14="http://schemas.microsoft.com/office/drawing/2010/main" val="0"/>
                  </a:ext>
                </a:extLst>
              </a:blip>
              <a:srcRect l="26012" t="19768" r="24926" b="30758"/>
              <a:stretch/>
            </p:blipFill>
            <p:spPr bwMode="auto">
              <a:xfrm>
                <a:off x="7683952" y="33013809"/>
                <a:ext cx="1462313" cy="875525"/>
              </a:xfrm>
              <a:prstGeom prst="rect">
                <a:avLst/>
              </a:prstGeom>
              <a:solidFill>
                <a:schemeClr val="bg1"/>
              </a:solidFill>
              <a:ln w="25400"/>
            </p:spPr>
          </p:pic>
        </p:grpSp>
        <p:cxnSp>
          <p:nvCxnSpPr>
            <p:cNvPr id="23" name="Straight Arrow Connector 22"/>
            <p:cNvCxnSpPr>
              <a:stCxn id="15" idx="3"/>
              <a:endCxn id="17" idx="1"/>
            </p:cNvCxnSpPr>
            <p:nvPr/>
          </p:nvCxnSpPr>
          <p:spPr>
            <a:xfrm>
              <a:off x="5086351" y="34024947"/>
              <a:ext cx="1473198"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7" idx="3"/>
              <a:endCxn id="16" idx="1"/>
            </p:cNvCxnSpPr>
            <p:nvPr/>
          </p:nvCxnSpPr>
          <p:spPr>
            <a:xfrm>
              <a:off x="9056007" y="34024947"/>
              <a:ext cx="1473197"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2"/>
            </p:cNvCxnSpPr>
            <p:nvPr/>
          </p:nvCxnSpPr>
          <p:spPr>
            <a:xfrm flipH="1">
              <a:off x="7807777" y="34482147"/>
              <a:ext cx="1" cy="542164"/>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6" name="Picture 10" descr="Related image"/>
            <p:cNvPicPr>
              <a:picLocks noChangeAspect="1" noChangeArrowheads="1"/>
            </p:cNvPicPr>
            <p:nvPr/>
          </p:nvPicPr>
          <p:blipFill rotWithShape="1">
            <a:blip r:embed="rId5">
              <a:extLst>
                <a:ext uri="{28A0092B-C50C-407E-A947-70E740481C1C}">
                  <a14:useLocalDpi xmlns:a14="http://schemas.microsoft.com/office/drawing/2010/main" val="0"/>
                </a:ext>
              </a:extLst>
            </a:blip>
            <a:srcRect r="63396"/>
            <a:stretch/>
          </p:blipFill>
          <p:spPr bwMode="auto">
            <a:xfrm>
              <a:off x="10588744" y="33658107"/>
              <a:ext cx="792460" cy="728790"/>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11317637" y="33648065"/>
              <a:ext cx="1527581" cy="748874"/>
            </a:xfrm>
            <a:prstGeom prst="rect">
              <a:avLst/>
            </a:prstGeom>
          </p:spPr>
          <p:txBody>
            <a:bodyPr wrap="none" anchor="ctr">
              <a:spAutoFit/>
            </a:bodyPr>
            <a:lstStyle/>
            <a:p>
              <a:r>
                <a:rPr lang="en-US" sz="2000" dirty="0">
                  <a:latin typeface="Poppins"/>
                </a:rPr>
                <a:t>Claim</a:t>
              </a:r>
            </a:p>
            <a:p>
              <a:r>
                <a:rPr lang="en-US" sz="2000" dirty="0">
                  <a:latin typeface="Poppins"/>
                </a:rPr>
                <a:t>Categorization</a:t>
              </a:r>
            </a:p>
            <a:p>
              <a:r>
                <a:rPr lang="en-US" sz="2000" dirty="0">
                  <a:latin typeface="Poppins"/>
                </a:rPr>
                <a:t>API</a:t>
              </a:r>
            </a:p>
          </p:txBody>
        </p:sp>
      </p:grpSp>
      <p:sp>
        <p:nvSpPr>
          <p:cNvPr id="14" name="Content Placeholder 2"/>
          <p:cNvSpPr txBox="1">
            <a:spLocks/>
          </p:cNvSpPr>
          <p:nvPr/>
        </p:nvSpPr>
        <p:spPr>
          <a:xfrm>
            <a:off x="7035549" y="29918367"/>
            <a:ext cx="22503064" cy="12529288"/>
          </a:xfrm>
          <a:prstGeom prst="rect">
            <a:avLst/>
          </a:prstGeom>
          <a:solidFill>
            <a:schemeClr val="bg1"/>
          </a:solidFill>
          <a:ln>
            <a:noFill/>
          </a:ln>
        </p:spPr>
        <p:txBody>
          <a:bodyPr vert="horz" wrap="square" lIns="91440" tIns="45720" rIns="91440" bIns="45720" anchor="t" anchorCtr="1" compatLnSpc="1">
            <a:normAutofit/>
          </a:bodyPr>
          <a:lstStyle>
            <a:lvl1pPr marL="0" marR="0" lvl="0" indent="0" algn="ctr" defTabSz="2270569" rtl="0" eaLnBrk="1" fontAlgn="auto" hangingPunct="1">
              <a:lnSpc>
                <a:spcPct val="90000"/>
              </a:lnSpc>
              <a:spcBef>
                <a:spcPts val="2483"/>
              </a:spcBef>
              <a:spcAft>
                <a:spcPts val="0"/>
              </a:spcAft>
              <a:buNone/>
              <a:tabLst/>
              <a:defRPr lang="en-US" sz="4470" b="0" i="0" u="none" strike="noStrike" kern="1200" cap="none" spc="0" baseline="0">
                <a:solidFill>
                  <a:srgbClr val="FFFFFF"/>
                </a:solidFill>
                <a:uFillTx/>
                <a:latin typeface="Poppins" pitchFamily="2"/>
                <a:cs typeface="Poppins" pitchFamily="2"/>
              </a:defRPr>
            </a:lvl1pPr>
            <a:lvl2pPr marL="1135294" marR="0" lvl="1" indent="0" algn="l" defTabSz="2270569" rtl="0" eaLnBrk="1" fontAlgn="auto" hangingPunct="1">
              <a:lnSpc>
                <a:spcPct val="90000"/>
              </a:lnSpc>
              <a:spcBef>
                <a:spcPts val="1242"/>
              </a:spcBef>
              <a:spcAft>
                <a:spcPts val="0"/>
              </a:spcAft>
              <a:buNone/>
              <a:tabLst/>
              <a:defRPr lang="de-DE" sz="4966" b="0" i="0" u="none" strike="noStrike" kern="1200" cap="none" spc="0" baseline="0">
                <a:solidFill>
                  <a:srgbClr val="424242"/>
                </a:solidFill>
                <a:uFillTx/>
                <a:latin typeface="Poppins" pitchFamily="2"/>
                <a:cs typeface="Poppins" pitchFamily="2"/>
              </a:defRPr>
            </a:lvl2pPr>
            <a:lvl3pPr marL="2270569" marR="0" lvl="2"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424242"/>
                </a:solidFill>
                <a:uFillTx/>
                <a:latin typeface="Poppins" pitchFamily="2"/>
                <a:cs typeface="Poppins" pitchFamily="2"/>
              </a:defRPr>
            </a:lvl3pPr>
            <a:lvl4pPr marL="3405865" marR="0" lvl="3"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Light" pitchFamily="2"/>
                <a:cs typeface="Poppins Light" pitchFamily="2"/>
              </a:defRPr>
            </a:lvl4pPr>
            <a:lvl5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5pPr>
            <a:lvl6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l">
              <a:lnSpc>
                <a:spcPct val="120000"/>
              </a:lnSpc>
            </a:pPr>
            <a:r>
              <a:rPr lang="en-US" sz="3200" b="1" dirty="0">
                <a:solidFill>
                  <a:schemeClr val="tx1"/>
                </a:solidFill>
              </a:rPr>
              <a:t>5. Implementation of the ML Claim Categorization API  	</a:t>
            </a:r>
          </a:p>
          <a:p>
            <a:pPr algn="just">
              <a:lnSpc>
                <a:spcPct val="120000"/>
              </a:lnSpc>
            </a:pPr>
            <a:r>
              <a:rPr lang="en-US" sz="3200" dirty="0">
                <a:solidFill>
                  <a:schemeClr val="tx1"/>
                </a:solidFill>
              </a:rPr>
              <a:t>Automated claims adjudication shall provide optional process steps for the automated processing of larger claim volumes once the claim has been submitted to the payer organization. Three levels of verification should be available at the payers side:</a:t>
            </a:r>
          </a:p>
          <a:p>
            <a:pPr marL="457200" indent="-457200" algn="l">
              <a:lnSpc>
                <a:spcPct val="100000"/>
              </a:lnSpc>
              <a:spcBef>
                <a:spcPts val="500"/>
              </a:spcBef>
              <a:buFont typeface="Arial" panose="020B0604020202020204" pitchFamily="34" charset="0"/>
              <a:buChar char="•"/>
            </a:pPr>
            <a:r>
              <a:rPr lang="en-US" sz="3200" b="1" dirty="0">
                <a:solidFill>
                  <a:schemeClr val="tx1"/>
                </a:solidFill>
              </a:rPr>
              <a:t>Manual level</a:t>
            </a:r>
            <a:r>
              <a:rPr lang="en-US" sz="3200" dirty="0">
                <a:solidFill>
                  <a:schemeClr val="tx1"/>
                </a:solidFill>
              </a:rPr>
              <a:t>: Manual review of claims by reviewers at the payers side.</a:t>
            </a:r>
          </a:p>
          <a:p>
            <a:pPr marL="457200" indent="-457200" algn="l">
              <a:lnSpc>
                <a:spcPct val="100000"/>
              </a:lnSpc>
              <a:spcBef>
                <a:spcPts val="0"/>
              </a:spcBef>
              <a:buFont typeface="Arial" panose="020B0604020202020204" pitchFamily="34" charset="0"/>
              <a:buChar char="•"/>
            </a:pPr>
            <a:r>
              <a:rPr lang="en-US" sz="3200" b="1" dirty="0">
                <a:solidFill>
                  <a:schemeClr val="tx1"/>
                </a:solidFill>
              </a:rPr>
              <a:t>Rule based level</a:t>
            </a:r>
            <a:r>
              <a:rPr lang="en-US" sz="3200" dirty="0">
                <a:solidFill>
                  <a:schemeClr val="tx1"/>
                </a:solidFill>
              </a:rPr>
              <a:t>: Automated verification of claims through the rule sets that were configured in a Configurable Claims Review Engine.</a:t>
            </a:r>
          </a:p>
          <a:p>
            <a:pPr marL="457200" indent="-457200" algn="l">
              <a:lnSpc>
                <a:spcPct val="100000"/>
              </a:lnSpc>
              <a:spcBef>
                <a:spcPts val="0"/>
              </a:spcBef>
              <a:buFont typeface="Arial" panose="020B0604020202020204" pitchFamily="34" charset="0"/>
              <a:buChar char="•"/>
            </a:pPr>
            <a:r>
              <a:rPr lang="en-US" sz="3200" b="1" dirty="0">
                <a:solidFill>
                  <a:schemeClr val="tx1"/>
                </a:solidFill>
              </a:rPr>
              <a:t>Artificial Intelligence level</a:t>
            </a:r>
            <a:r>
              <a:rPr lang="en-US" sz="3200" dirty="0">
                <a:solidFill>
                  <a:schemeClr val="tx1"/>
                </a:solidFill>
              </a:rPr>
              <a:t>: Automated verification of claims through a decision support model that was generated with machine learning algorithms.</a:t>
            </a:r>
          </a:p>
        </p:txBody>
      </p:sp>
      <p:sp>
        <p:nvSpPr>
          <p:cNvPr id="44" name="TextBox 43"/>
          <p:cNvSpPr txBox="1"/>
          <p:nvPr/>
        </p:nvSpPr>
        <p:spPr>
          <a:xfrm>
            <a:off x="8269357" y="11052313"/>
            <a:ext cx="253263" cy="584775"/>
          </a:xfrm>
          <a:prstGeom prst="rect">
            <a:avLst/>
          </a:prstGeom>
          <a:noFill/>
        </p:spPr>
        <p:txBody>
          <a:bodyPr wrap="square" rtlCol="0">
            <a:spAutoFit/>
          </a:bodyPr>
          <a:lstStyle/>
          <a:p>
            <a:endParaRPr lang="en-GB" sz="3200" dirty="0"/>
          </a:p>
        </p:txBody>
      </p:sp>
      <p:sp>
        <p:nvSpPr>
          <p:cNvPr id="46" name="TextBox 45"/>
          <p:cNvSpPr txBox="1"/>
          <p:nvPr/>
        </p:nvSpPr>
        <p:spPr>
          <a:xfrm>
            <a:off x="8178069" y="8848578"/>
            <a:ext cx="45719" cy="584775"/>
          </a:xfrm>
          <a:prstGeom prst="rect">
            <a:avLst/>
          </a:prstGeom>
          <a:noFill/>
        </p:spPr>
        <p:txBody>
          <a:bodyPr wrap="square" rtlCol="0">
            <a:spAutoFit/>
          </a:bodyPr>
          <a:lstStyle/>
          <a:p>
            <a:endParaRPr lang="en-GB" sz="3200" dirty="0"/>
          </a:p>
        </p:txBody>
      </p:sp>
      <p:sp>
        <p:nvSpPr>
          <p:cNvPr id="47" name="TextBox 46"/>
          <p:cNvSpPr txBox="1"/>
          <p:nvPr/>
        </p:nvSpPr>
        <p:spPr>
          <a:xfrm>
            <a:off x="7964799" y="8802859"/>
            <a:ext cx="71163" cy="584775"/>
          </a:xfrm>
          <a:prstGeom prst="rect">
            <a:avLst/>
          </a:prstGeom>
          <a:noFill/>
        </p:spPr>
        <p:txBody>
          <a:bodyPr wrap="square" rtlCol="0">
            <a:spAutoFit/>
          </a:bodyPr>
          <a:lstStyle/>
          <a:p>
            <a:endParaRPr lang="en-GB" sz="3200" dirty="0"/>
          </a:p>
        </p:txBody>
      </p:sp>
      <p:grpSp>
        <p:nvGrpSpPr>
          <p:cNvPr id="51" name="Group 50"/>
          <p:cNvGrpSpPr/>
          <p:nvPr/>
        </p:nvGrpSpPr>
        <p:grpSpPr>
          <a:xfrm>
            <a:off x="1160684" y="11756793"/>
            <a:ext cx="13223433" cy="4230371"/>
            <a:chOff x="1423194" y="8248960"/>
            <a:chExt cx="13223433" cy="4230371"/>
          </a:xfrm>
        </p:grpSpPr>
        <p:sp>
          <p:nvSpPr>
            <p:cNvPr id="45" name="Rectangle 44"/>
            <p:cNvSpPr/>
            <p:nvPr/>
          </p:nvSpPr>
          <p:spPr>
            <a:xfrm rot="10800000" flipH="1" flipV="1">
              <a:off x="7964799" y="8378619"/>
              <a:ext cx="6681828" cy="3950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bg1"/>
                  </a:solidFill>
                  <a:latin typeface="Poppins"/>
                </a:rPr>
                <a:t>openIMIS </a:t>
              </a:r>
              <a:r>
                <a:rPr lang="en-US" sz="3200" dirty="0">
                  <a:solidFill>
                    <a:schemeClr val="bg1"/>
                  </a:solidFill>
                  <a:latin typeface="Poppins"/>
                  <a:cs typeface="Poppins" pitchFamily="2"/>
                </a:rPr>
                <a:t>Nepal</a:t>
              </a:r>
              <a:r>
                <a:rPr lang="en-US" sz="3200" dirty="0">
                  <a:solidFill>
                    <a:schemeClr val="bg1"/>
                  </a:solidFill>
                  <a:latin typeface="Poppins"/>
                </a:rPr>
                <a:t> in numbers:</a:t>
              </a:r>
            </a:p>
            <a:p>
              <a:pPr marL="571500" indent="-571500">
                <a:buFont typeface="Arial" panose="020B0604020202020204" pitchFamily="34" charset="0"/>
                <a:buChar char="•"/>
              </a:pPr>
              <a:r>
                <a:rPr lang="en-US" sz="3200" dirty="0">
                  <a:solidFill>
                    <a:schemeClr val="bg1"/>
                  </a:solidFill>
                  <a:latin typeface="Poppins"/>
                </a:rPr>
                <a:t>686.687 enrolled Families </a:t>
              </a:r>
            </a:p>
            <a:p>
              <a:pPr marL="571500" indent="-571500">
                <a:buFont typeface="Arial" panose="020B0604020202020204" pitchFamily="34" charset="0"/>
                <a:buChar char="•"/>
              </a:pPr>
              <a:r>
                <a:rPr lang="en-US" sz="3200" dirty="0">
                  <a:solidFill>
                    <a:schemeClr val="bg1"/>
                  </a:solidFill>
                  <a:latin typeface="Poppins"/>
                </a:rPr>
                <a:t>2.366.271 Insurees </a:t>
              </a:r>
            </a:p>
            <a:p>
              <a:pPr marL="571500" indent="-571500">
                <a:buFont typeface="Arial" panose="020B0604020202020204" pitchFamily="34" charset="0"/>
                <a:buChar char="•"/>
              </a:pPr>
              <a:r>
                <a:rPr lang="en-US" sz="3200" dirty="0">
                  <a:solidFill>
                    <a:schemeClr val="bg1"/>
                  </a:solidFill>
                  <a:latin typeface="Poppins"/>
                </a:rPr>
                <a:t>Up to 14.000 Claims/day</a:t>
              </a:r>
            </a:p>
            <a:p>
              <a:pPr marL="571500" indent="-571500">
                <a:buFont typeface="Arial" panose="020B0604020202020204" pitchFamily="34" charset="0"/>
                <a:buChar char="•"/>
              </a:pPr>
              <a:r>
                <a:rPr lang="en-US" sz="3200" dirty="0">
                  <a:solidFill>
                    <a:schemeClr val="bg1"/>
                  </a:solidFill>
                  <a:latin typeface="Poppins"/>
                </a:rPr>
                <a:t>5 Medical Officers </a:t>
              </a:r>
            </a:p>
            <a:p>
              <a:pPr marL="571500" indent="-571500">
                <a:buFont typeface="Arial" panose="020B0604020202020204" pitchFamily="34" charset="0"/>
                <a:buChar char="•"/>
              </a:pPr>
              <a:r>
                <a:rPr lang="en-US" sz="3200" dirty="0">
                  <a:solidFill>
                    <a:schemeClr val="bg1"/>
                  </a:solidFill>
                  <a:latin typeface="Poppins"/>
                </a:rPr>
                <a:t>Up to 1.000 reviewed Claims/day</a:t>
              </a:r>
            </a:p>
          </p:txBody>
        </p:sp>
        <p:sp>
          <p:nvSpPr>
            <p:cNvPr id="48" name="Rectangle 47"/>
            <p:cNvSpPr/>
            <p:nvPr/>
          </p:nvSpPr>
          <p:spPr>
            <a:xfrm>
              <a:off x="1896810" y="11918364"/>
              <a:ext cx="5401249" cy="5609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Claim submission evolution in Nepal</a:t>
              </a:r>
            </a:p>
          </p:txBody>
        </p:sp>
        <p:pic>
          <p:nvPicPr>
            <p:cNvPr id="50" name="Picture 49"/>
            <p:cNvPicPr>
              <a:picLocks noChangeAspect="1"/>
            </p:cNvPicPr>
            <p:nvPr/>
          </p:nvPicPr>
          <p:blipFill>
            <a:blip r:embed="rId7"/>
            <a:stretch>
              <a:fillRect/>
            </a:stretch>
          </p:blipFill>
          <p:spPr>
            <a:xfrm>
              <a:off x="1423194" y="8248960"/>
              <a:ext cx="6015512" cy="3811973"/>
            </a:xfrm>
            <a:prstGeom prst="rect">
              <a:avLst/>
            </a:prstGeom>
          </p:spPr>
        </p:pic>
      </p:grpSp>
      <p:pic>
        <p:nvPicPr>
          <p:cNvPr id="59" name="Picture 58"/>
          <p:cNvPicPr>
            <a:picLocks noChangeAspect="1"/>
          </p:cNvPicPr>
          <p:nvPr/>
        </p:nvPicPr>
        <p:blipFill>
          <a:blip r:embed="rId8"/>
          <a:stretch>
            <a:fillRect/>
          </a:stretch>
        </p:blipFill>
        <p:spPr>
          <a:xfrm>
            <a:off x="7987131" y="35283154"/>
            <a:ext cx="20381678" cy="6974001"/>
          </a:xfrm>
          <a:prstGeom prst="rect">
            <a:avLst/>
          </a:prstGeom>
        </p:spPr>
      </p:pic>
      <p:pic>
        <p:nvPicPr>
          <p:cNvPr id="3" name="Picture 2"/>
          <p:cNvPicPr>
            <a:picLocks noChangeAspect="1"/>
          </p:cNvPicPr>
          <p:nvPr/>
        </p:nvPicPr>
        <p:blipFill>
          <a:blip r:embed="rId9"/>
          <a:stretch>
            <a:fillRect/>
          </a:stretch>
        </p:blipFill>
        <p:spPr>
          <a:xfrm>
            <a:off x="8807034" y="23471828"/>
            <a:ext cx="18741872" cy="6149455"/>
          </a:xfrm>
          <a:prstGeom prst="rect">
            <a:avLst/>
          </a:prstGeom>
        </p:spPr>
      </p:pic>
      <p:pic>
        <p:nvPicPr>
          <p:cNvPr id="10" name="Picture 9"/>
          <p:cNvPicPr>
            <a:picLocks noChangeAspect="1"/>
          </p:cNvPicPr>
          <p:nvPr/>
        </p:nvPicPr>
        <p:blipFill>
          <a:blip r:embed="rId10"/>
          <a:stretch>
            <a:fillRect/>
          </a:stretch>
        </p:blipFill>
        <p:spPr>
          <a:xfrm>
            <a:off x="24525590" y="3459452"/>
            <a:ext cx="4636940" cy="2318470"/>
          </a:xfrm>
          <a:prstGeom prst="rect">
            <a:avLst/>
          </a:prstGeom>
          <a:solidFill>
            <a:srgbClr val="006377"/>
          </a:solidFill>
        </p:spPr>
      </p:pic>
      <p:sp>
        <p:nvSpPr>
          <p:cNvPr id="37" name="Content Placeholder 2"/>
          <p:cNvSpPr txBox="1">
            <a:spLocks/>
          </p:cNvSpPr>
          <p:nvPr/>
        </p:nvSpPr>
        <p:spPr>
          <a:xfrm>
            <a:off x="740911" y="16538992"/>
            <a:ext cx="5812937" cy="25908663"/>
          </a:xfrm>
          <a:prstGeom prst="rect">
            <a:avLst/>
          </a:prstGeom>
          <a:solidFill>
            <a:schemeClr val="bg1"/>
          </a:solidFill>
          <a:ln>
            <a:noFill/>
          </a:ln>
        </p:spPr>
        <p:txBody>
          <a:bodyPr vert="horz" wrap="square" lIns="91440" tIns="45720" rIns="91440" bIns="45720" anchor="t" anchorCtr="1" compatLnSpc="1">
            <a:normAutofit fontScale="92500"/>
          </a:bodyPr>
          <a:lstStyle>
            <a:lvl1pPr marL="0" marR="0" lvl="0" indent="0" algn="ctr" defTabSz="2270569" rtl="0" eaLnBrk="1" fontAlgn="auto" hangingPunct="1">
              <a:lnSpc>
                <a:spcPct val="90000"/>
              </a:lnSpc>
              <a:spcBef>
                <a:spcPts val="2483"/>
              </a:spcBef>
              <a:spcAft>
                <a:spcPts val="0"/>
              </a:spcAft>
              <a:buNone/>
              <a:tabLst/>
              <a:defRPr lang="en-US" sz="4470" b="0" i="0" u="none" strike="noStrike" kern="1200" cap="none" spc="0" baseline="0">
                <a:solidFill>
                  <a:srgbClr val="FFFFFF"/>
                </a:solidFill>
                <a:uFillTx/>
                <a:latin typeface="Poppins" pitchFamily="2"/>
                <a:cs typeface="Poppins" pitchFamily="2"/>
              </a:defRPr>
            </a:lvl1pPr>
            <a:lvl2pPr marL="1135294" marR="0" lvl="1" indent="0" algn="l" defTabSz="2270569" rtl="0" eaLnBrk="1" fontAlgn="auto" hangingPunct="1">
              <a:lnSpc>
                <a:spcPct val="90000"/>
              </a:lnSpc>
              <a:spcBef>
                <a:spcPts val="1242"/>
              </a:spcBef>
              <a:spcAft>
                <a:spcPts val="0"/>
              </a:spcAft>
              <a:buNone/>
              <a:tabLst/>
              <a:defRPr lang="de-DE" sz="4966" b="0" i="0" u="none" strike="noStrike" kern="1200" cap="none" spc="0" baseline="0">
                <a:solidFill>
                  <a:srgbClr val="424242"/>
                </a:solidFill>
                <a:uFillTx/>
                <a:latin typeface="Poppins" pitchFamily="2"/>
                <a:cs typeface="Poppins" pitchFamily="2"/>
              </a:defRPr>
            </a:lvl2pPr>
            <a:lvl3pPr marL="2270569" marR="0" lvl="2"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424242"/>
                </a:solidFill>
                <a:uFillTx/>
                <a:latin typeface="Poppins" pitchFamily="2"/>
                <a:cs typeface="Poppins" pitchFamily="2"/>
              </a:defRPr>
            </a:lvl3pPr>
            <a:lvl4pPr marL="3405865" marR="0" lvl="3"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Light" pitchFamily="2"/>
                <a:cs typeface="Poppins Light" pitchFamily="2"/>
              </a:defRPr>
            </a:lvl4pPr>
            <a:lvl5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5pPr>
            <a:lvl6pPr marL="4541162" marR="0" lvl="4" indent="0" algn="l" defTabSz="2270569" rtl="0" eaLnBrk="1" fontAlgn="auto" hangingPunct="1">
              <a:lnSpc>
                <a:spcPct val="90000"/>
              </a:lnSpc>
              <a:spcBef>
                <a:spcPts val="1242"/>
              </a:spcBef>
              <a:spcAft>
                <a:spcPts val="0"/>
              </a:spcAft>
              <a:buNone/>
              <a:tabLst/>
              <a:defRPr lang="de-DE" sz="4470" b="0" i="0" u="none" strike="noStrike" kern="1200" cap="none" spc="0" baseline="0">
                <a:solidFill>
                  <a:srgbClr val="747474"/>
                </a:solidFill>
                <a:uFillTx/>
                <a:latin typeface="Poppins ExtraLight" pitchFamily="2"/>
                <a:cs typeface="Poppins ExtraLight" pitchFamily="2"/>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l">
              <a:lnSpc>
                <a:spcPct val="120000"/>
              </a:lnSpc>
            </a:pPr>
            <a:r>
              <a:rPr lang="en-US" sz="3200" b="1" dirty="0">
                <a:solidFill>
                  <a:schemeClr val="tx1"/>
                </a:solidFill>
              </a:rPr>
              <a:t>3. Technical requirements for the AI component</a:t>
            </a:r>
          </a:p>
          <a:p>
            <a:pPr marL="457200" indent="-457200" algn="l">
              <a:lnSpc>
                <a:spcPct val="120000"/>
              </a:lnSpc>
              <a:buFont typeface="Wingdings" panose="05000000000000000000" pitchFamily="2" charset="2"/>
              <a:buChar char="ü"/>
            </a:pPr>
            <a:r>
              <a:rPr lang="en-US" sz="3200" dirty="0">
                <a:solidFill>
                  <a:schemeClr val="tx1"/>
                </a:solidFill>
              </a:rPr>
              <a:t>The AI component shall ideally be part of the official openIMIS distribution, but should be designed in way that it can operate independently though data exchange via the FHIR APIs of openIMIS</a:t>
            </a:r>
          </a:p>
          <a:p>
            <a:pPr marL="457200" indent="-457200" algn="l">
              <a:lnSpc>
                <a:spcPct val="120000"/>
              </a:lnSpc>
              <a:buFont typeface="Wingdings" panose="05000000000000000000" pitchFamily="2" charset="2"/>
              <a:buChar char="ü"/>
            </a:pPr>
            <a:r>
              <a:rPr lang="en-US" sz="3200" dirty="0">
                <a:solidFill>
                  <a:schemeClr val="tx1"/>
                </a:solidFill>
              </a:rPr>
              <a:t>It shall ideally be build using technologies form the openIMIS Target Technology Stack</a:t>
            </a:r>
          </a:p>
          <a:p>
            <a:pPr marL="457200" indent="-457200" algn="l">
              <a:lnSpc>
                <a:spcPct val="120000"/>
              </a:lnSpc>
              <a:buFont typeface="Wingdings" panose="05000000000000000000" pitchFamily="2" charset="2"/>
              <a:buChar char="ü"/>
            </a:pPr>
            <a:r>
              <a:rPr lang="en-US" sz="3200" dirty="0">
                <a:solidFill>
                  <a:schemeClr val="tx1"/>
                </a:solidFill>
              </a:rPr>
              <a:t>The component shall be designed in a way that allows the implementing organization to s</a:t>
            </a:r>
            <a:r>
              <a:rPr lang="en-US" sz="3000" dirty="0">
                <a:solidFill>
                  <a:schemeClr val="tx1"/>
                </a:solidFill>
              </a:rPr>
              <a:t>elect suitable decision support models (e.g. decision trees, regression models etc.), define suitable factors (e.g. attributes) in the chosen models and train the models with historical claims data from manual review processes</a:t>
            </a:r>
          </a:p>
          <a:p>
            <a:pPr marL="457200" indent="-457200" algn="l">
              <a:lnSpc>
                <a:spcPct val="120000"/>
              </a:lnSpc>
              <a:buFont typeface="Wingdings" panose="05000000000000000000" pitchFamily="2" charset="2"/>
              <a:buChar char="ü"/>
            </a:pPr>
            <a:r>
              <a:rPr lang="en-US" sz="3200" dirty="0">
                <a:solidFill>
                  <a:schemeClr val="tx1"/>
                </a:solidFill>
              </a:rPr>
              <a:t>The component shall allow an export/import of trained models as blue-prints for other organizations</a:t>
            </a:r>
          </a:p>
          <a:p>
            <a:pPr marL="457200" indent="-457200" algn="l">
              <a:lnSpc>
                <a:spcPct val="120000"/>
              </a:lnSpc>
              <a:buFont typeface="Wingdings" panose="05000000000000000000" pitchFamily="2" charset="2"/>
              <a:buChar char="ü"/>
            </a:pPr>
            <a:r>
              <a:rPr lang="en-US" sz="3200" dirty="0">
                <a:solidFill>
                  <a:schemeClr val="tx1"/>
                </a:solidFill>
              </a:rPr>
              <a:t>The decision mechanisms of a trained model for or against flagging claims must be human readable and explainable on a per claims basis</a:t>
            </a:r>
          </a:p>
          <a:p>
            <a:pPr marL="457200" indent="-457200" algn="l">
              <a:lnSpc>
                <a:spcPct val="120000"/>
              </a:lnSpc>
              <a:buFont typeface="Wingdings" panose="05000000000000000000" pitchFamily="2" charset="2"/>
              <a:buChar char="ü"/>
            </a:pPr>
            <a:r>
              <a:rPr lang="en-US" sz="3200" dirty="0">
                <a:solidFill>
                  <a:schemeClr val="tx1"/>
                </a:solidFill>
              </a:rPr>
              <a:t>A QA loop for a continuous evaluation of the validity of the model must allow monitoring of sensitivity and specificity in terms of false-positive and false-negative decisions</a:t>
            </a:r>
          </a:p>
        </p:txBody>
      </p:sp>
    </p:spTree>
    <p:extLst>
      <p:ext uri="{BB962C8B-B14F-4D97-AF65-F5344CB8AC3E}">
        <p14:creationId xmlns:p14="http://schemas.microsoft.com/office/powerpoint/2010/main" val="200175216"/>
      </p:ext>
    </p:extLst>
  </p:cSld>
  <p:clrMapOvr>
    <a:masterClrMapping/>
  </p:clrMapOvr>
</p:sld>
</file>

<file path=ppt/theme/theme1.xml><?xml version="1.0" encoding="utf-8"?>
<a:theme xmlns:a="http://schemas.openxmlformats.org/drawingml/2006/main" name="openIMIS 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enIMIS wide" id="{9E5E7A20-E624-4EFA-BB88-F0806F1AB87F}" vid="{9B7284C1-372A-4903-AE75-CA579A4616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openIMIS wide</Template>
  <TotalTime>0</TotalTime>
  <Words>629</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Poppins</vt:lpstr>
      <vt:lpstr>Poppins ExtraLight</vt:lpstr>
      <vt:lpstr>Poppins Light</vt:lpstr>
      <vt:lpstr>Poppins SemiBold</vt:lpstr>
      <vt:lpstr>Wingdings</vt:lpstr>
      <vt:lpstr>openIMIS wide</vt:lpstr>
      <vt:lpstr>Supporting Automated Health Insurance Claims Adjudication with Machine Learning Algorithms</vt:lpstr>
    </vt:vector>
  </TitlesOfParts>
  <Company>Swiss TPH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Dragos Dobre</dc:creator>
  <cp:lastModifiedBy>Wahser, Uwe GIZ</cp:lastModifiedBy>
  <cp:revision>40</cp:revision>
  <dcterms:created xsi:type="dcterms:W3CDTF">2019-11-16T18:57:50Z</dcterms:created>
  <dcterms:modified xsi:type="dcterms:W3CDTF">2020-02-03T16:10:05Z</dcterms:modified>
</cp:coreProperties>
</file>