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-gherkin" TargetMode="External"/><Relationship Id="rId2" Type="http://schemas.openxmlformats.org/officeDocument/2006/relationships/hyperlink" Target="https://openimis.atlassian.net/browse/OSD-6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November </a:t>
            </a:r>
            <a:r>
              <a:rPr lang="en-GB" dirty="0" smtClean="0"/>
              <a:t>2019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Kamil Madej</a:t>
            </a:r>
          </a:p>
          <a:p>
            <a:r>
              <a:rPr lang="de-CH" dirty="0" smtClean="0"/>
              <a:t> </a:t>
            </a: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0515600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Support </a:t>
            </a:r>
            <a:r>
              <a:rPr lang="en-GB" u="sng" dirty="0" smtClean="0">
                <a:hlinkClick r:id="rId2"/>
              </a:rPr>
              <a:t>OSD-66</a:t>
            </a:r>
            <a:r>
              <a:rPr lang="en-GB" dirty="0" smtClean="0"/>
              <a:t>: </a:t>
            </a:r>
            <a:r>
              <a:rPr lang="en-US" dirty="0"/>
              <a:t>Why most of the menu is disabled in offline mode?</a:t>
            </a:r>
            <a:endParaRPr lang="en-GB" dirty="0" smtClean="0"/>
          </a:p>
          <a:p>
            <a:r>
              <a:rPr lang="en-GB" b="1" dirty="0" smtClean="0"/>
              <a:t>Release </a:t>
            </a:r>
            <a:r>
              <a:rPr lang="en-GB" b="1" dirty="0" smtClean="0"/>
              <a:t>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Working on the </a:t>
            </a:r>
            <a:r>
              <a:rPr lang="en-GB" dirty="0" smtClean="0"/>
              <a:t>October release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3"/>
              </a:rPr>
              <a:t>Test 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cases specification</a:t>
            </a:r>
            <a:r>
              <a:rPr lang="en-GB" dirty="0" smtClean="0">
                <a:solidFill>
                  <a:schemeClr val="tx1"/>
                </a:solidFill>
              </a:rPr>
              <a:t> with Gherkin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LOTS of tests </a:t>
            </a: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October</a:t>
            </a:r>
            <a:r>
              <a:rPr lang="de-CH" dirty="0" smtClean="0"/>
              <a:t> </a:t>
            </a:r>
            <a:r>
              <a:rPr lang="de-CH" dirty="0" err="1" smtClean="0"/>
              <a:t>release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0515600" cy="455285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Services deprecated =&gt; replaced by the REST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REST API v1.0.0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Improved security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Integrates the Web Services and </a:t>
            </a:r>
            <a:r>
              <a:rPr lang="en-GB" dirty="0" err="1" smtClean="0"/>
              <a:t>ePayment</a:t>
            </a:r>
            <a:r>
              <a:rPr lang="en-GB" dirty="0" smtClean="0"/>
              <a:t> base module (implemented in Tanzania)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Policies mobile app v2.0.0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Connects to REST API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ePayment</a:t>
            </a:r>
            <a:r>
              <a:rPr lang="en-GB" dirty="0" smtClean="0"/>
              <a:t> capabilities: request for control numbers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Claims mobile app v2.0.0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User interface based on Policies mobile app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features: online synchronisation, enquire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application v1.4.0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security features: UUID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ePayment</a:t>
            </a:r>
            <a:r>
              <a:rPr lang="en-GB" dirty="0" smtClean="0"/>
              <a:t> capabilities: payments listings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Database v1.4.0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tables for payment module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Added</a:t>
            </a:r>
            <a:r>
              <a:rPr lang="de-CH" dirty="0" smtClean="0"/>
              <a:t> UUID </a:t>
            </a:r>
            <a:r>
              <a:rPr lang="de-CH" dirty="0" err="1" smtClean="0"/>
              <a:t>fields</a:t>
            </a:r>
            <a:r>
              <a:rPr lang="de-CH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Languages</a:t>
            </a:r>
            <a:r>
              <a:rPr lang="de-CH" dirty="0" smtClean="0"/>
              <a:t> </a:t>
            </a:r>
            <a:r>
              <a:rPr lang="de-CH" dirty="0" err="1" smtClean="0"/>
              <a:t>allows</a:t>
            </a:r>
            <a:r>
              <a:rPr lang="de-CH" dirty="0" smtClean="0"/>
              <a:t> ISO </a:t>
            </a:r>
            <a:r>
              <a:rPr lang="de-CH" dirty="0" err="1" smtClean="0"/>
              <a:t>format</a:t>
            </a:r>
            <a:r>
              <a:rPr lang="de-CH" dirty="0"/>
              <a:t> </a:t>
            </a:r>
            <a:r>
              <a:rPr lang="de-CH" dirty="0" smtClean="0"/>
              <a:t>(ex. </a:t>
            </a:r>
            <a:r>
              <a:rPr lang="de-CH" dirty="0" err="1" smtClean="0"/>
              <a:t>fr_FR</a:t>
            </a:r>
            <a:r>
              <a:rPr lang="de-CH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12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92 </a:t>
            </a:r>
            <a:r>
              <a:rPr lang="en-GB" dirty="0"/>
              <a:t>days =&gt; </a:t>
            </a:r>
            <a:r>
              <a:rPr lang="en-GB" dirty="0" smtClean="0"/>
              <a:t>38.33%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Finish October 2019 </a:t>
            </a:r>
            <a:r>
              <a:rPr lang="en-GB" dirty="0" smtClean="0"/>
              <a:t>release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Testing</a:t>
            </a:r>
            <a:r>
              <a:rPr lang="de-CH" dirty="0" smtClean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</a:t>
            </a:r>
            <a:r>
              <a:rPr lang="en-GB" dirty="0" smtClean="0"/>
              <a:t>the test cases specification and test data </a:t>
            </a:r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Integrate</a:t>
            </a:r>
            <a:r>
              <a:rPr lang="de-CH" dirty="0" smtClean="0"/>
              <a:t> </a:t>
            </a:r>
            <a:r>
              <a:rPr lang="de-CH" dirty="0" err="1" smtClean="0"/>
              <a:t>Exact</a:t>
            </a:r>
            <a:r>
              <a:rPr lang="de-CH" dirty="0" smtClean="0"/>
              <a:t> </a:t>
            </a:r>
            <a:r>
              <a:rPr lang="de-CH" dirty="0" err="1" smtClean="0"/>
              <a:t>developers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openIMIS Developers </a:t>
            </a:r>
            <a:r>
              <a:rPr lang="de-CH" dirty="0" err="1" smtClean="0"/>
              <a:t>Committee</a:t>
            </a:r>
            <a:endParaRPr lang="en-GB" dirty="0" smtClean="0"/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User documentation translation in French with </a:t>
            </a:r>
            <a:r>
              <a:rPr lang="en-GB" dirty="0" err="1"/>
              <a:t>DeepL</a:t>
            </a:r>
            <a:r>
              <a:rPr lang="en-GB" dirty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214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November activities</vt:lpstr>
      <vt:lpstr>October release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71</cp:revision>
  <dcterms:created xsi:type="dcterms:W3CDTF">2019-05-03T11:46:18Z</dcterms:created>
  <dcterms:modified xsi:type="dcterms:W3CDTF">2019-12-02T10:30:41Z</dcterms:modified>
</cp:coreProperties>
</file>