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A1E5839-A7EE-443F-844B-2D74F03B4C11}">
          <p14:sldIdLst>
            <p14:sldId id="256"/>
            <p14:sldId id="257"/>
            <p14:sldId id="258"/>
            <p14:sldId id="259"/>
            <p14:sldId id="260"/>
          </p14:sldIdLst>
        </p14:section>
        <p14:section name="Untitled Section" id="{3EB9EA23-95EB-4E45-BCB8-859A59874244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29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1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8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6EB25B-03BC-415B-97FF-AC2CDA77347C}" type="datetimeFigureOut">
              <a:rPr lang="en-GB" smtClean="0"/>
              <a:t>02/09/2019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C6D03-B6D0-4143-B8B8-296EADED6E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4110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9"/>
          <p:cNvSpPr/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006374"/>
          </a:solidFill>
          <a:ln w="12701" cap="flat">
            <a:solidFill>
              <a:srgbClr val="00475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Titel 1"/>
          <p:cNvSpPr txBox="1">
            <a:spLocks noGrp="1"/>
          </p:cNvSpPr>
          <p:nvPr>
            <p:ph type="ctrTitle"/>
          </p:nvPr>
        </p:nvSpPr>
        <p:spPr>
          <a:xfrm>
            <a:off x="1524003" y="2580775"/>
            <a:ext cx="9144000" cy="2387598"/>
          </a:xfrm>
          <a:solidFill>
            <a:srgbClr val="006374"/>
          </a:solidFill>
        </p:spPr>
        <p:txBody>
          <a:bodyPr anchor="b" anchorCtr="1"/>
          <a:lstStyle>
            <a:lvl1pPr algn="ctr">
              <a:defRPr sz="60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4" name="Untertitel 2"/>
          <p:cNvSpPr txBox="1">
            <a:spLocks noGrp="1"/>
          </p:cNvSpPr>
          <p:nvPr>
            <p:ph type="subTitle" idx="1"/>
          </p:nvPr>
        </p:nvSpPr>
        <p:spPr>
          <a:xfrm>
            <a:off x="1524003" y="5060445"/>
            <a:ext cx="9144000" cy="1655758"/>
          </a:xfrm>
          <a:solidFill>
            <a:srgbClr val="006374"/>
          </a:solidFill>
        </p:spPr>
        <p:txBody>
          <a:bodyPr anchorCtr="1"/>
          <a:lstStyle>
            <a:lvl1pPr algn="ctr">
              <a:defRPr lang="en-US" sz="18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  <a:endParaRPr lang="en-GB" noProof="0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0329" y="768214"/>
            <a:ext cx="1691347" cy="1798277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297577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GB" noProof="0" dirty="0" smtClean="0"/>
              <a:t>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BB1A5BDF-536B-4BCB-A33E-4876263A773D}" type="datetimeFigureOut">
              <a:rPr lang="en-GB" smtClean="0"/>
              <a:t>02/09/2019</a:t>
            </a:fld>
            <a:endParaRPr lang="en-GB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Grafik 9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75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788135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8"/>
          <p:cNvSpPr/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006374"/>
          </a:solidFill>
          <a:ln w="12701" cap="flat">
            <a:solidFill>
              <a:srgbClr val="00475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Titel 1"/>
          <p:cNvSpPr txBox="1">
            <a:spLocks noGrp="1"/>
          </p:cNvSpPr>
          <p:nvPr>
            <p:ph type="title"/>
          </p:nvPr>
        </p:nvSpPr>
        <p:spPr>
          <a:xfrm>
            <a:off x="831847" y="1709745"/>
            <a:ext cx="10515600" cy="2852735"/>
          </a:xfrm>
          <a:solidFill>
            <a:srgbClr val="006374"/>
          </a:solidFill>
        </p:spPr>
        <p:txBody>
          <a:bodyPr anchor="b"/>
          <a:lstStyle>
            <a:lvl1pPr>
              <a:defRPr sz="60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4" name="Textplatzhalter 2"/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  <a:solidFill>
            <a:srgbClr val="006374"/>
          </a:solidFill>
        </p:spPr>
        <p:txBody>
          <a:bodyPr/>
          <a:lstStyle>
            <a:lvl1pPr>
              <a:defRPr lang="en-US" sz="18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dirty="0" smtClean="0"/>
              <a:t>Edit Master text styles</a:t>
            </a:r>
          </a:p>
        </p:txBody>
      </p:sp>
      <p:pic>
        <p:nvPicPr>
          <p:cNvPr id="5" name="Grafik 7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84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605598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>
          <a:xfrm>
            <a:off x="838203" y="2176043"/>
            <a:ext cx="5181603" cy="4000920"/>
          </a:xfrm>
        </p:spPr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Inhaltsplatzhalter 3"/>
          <p:cNvSpPr txBox="1">
            <a:spLocks noGrp="1"/>
          </p:cNvSpPr>
          <p:nvPr>
            <p:ph idx="2"/>
          </p:nvPr>
        </p:nvSpPr>
        <p:spPr>
          <a:xfrm>
            <a:off x="6172200" y="2176043"/>
            <a:ext cx="5181603" cy="4000920"/>
          </a:xfrm>
        </p:spPr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umsplatzhalt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BB1A5BDF-536B-4BCB-A33E-4876263A773D}" type="datetimeFigureOut">
              <a:rPr lang="en-GB" smtClean="0"/>
              <a:t>02/09/2019</a:t>
            </a:fld>
            <a:endParaRPr lang="en-GB"/>
          </a:p>
        </p:txBody>
      </p:sp>
      <p:sp>
        <p:nvSpPr>
          <p:cNvPr id="6" name="Fußzeilenplatzhalt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Foliennummernplatzhalt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Grafik 10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75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610985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umsplatzhalt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BB1A5BDF-536B-4BCB-A33E-4876263A773D}" type="datetimeFigureOut">
              <a:rPr lang="en-GB" smtClean="0"/>
              <a:t>02/09/2019</a:t>
            </a:fld>
            <a:endParaRPr lang="en-GB"/>
          </a:p>
        </p:txBody>
      </p:sp>
      <p:sp>
        <p:nvSpPr>
          <p:cNvPr id="4" name="Fußzeilenplatzhalt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liennummernplatzhalt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Grafik 7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75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228501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BB1A5BDF-536B-4BCB-A33E-4876263A773D}" type="datetimeFigureOut">
              <a:rPr lang="en-GB" smtClean="0"/>
              <a:t>02/09/2019</a:t>
            </a:fld>
            <a:endParaRPr lang="en-GB"/>
          </a:p>
        </p:txBody>
      </p:sp>
      <p:sp>
        <p:nvSpPr>
          <p:cNvPr id="3" name="Fußzeilenplatzhalt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liennummernplatzhalt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  <p:pic>
        <p:nvPicPr>
          <p:cNvPr id="5" name="Grafik 6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75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53003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luss 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8"/>
          <p:cNvSpPr/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006374"/>
          </a:solidFill>
          <a:ln w="12701" cap="flat">
            <a:solidFill>
              <a:srgbClr val="00475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Inhaltsplatzhalter 2"/>
          <p:cNvSpPr txBox="1">
            <a:spLocks noGrp="1"/>
          </p:cNvSpPr>
          <p:nvPr>
            <p:ph idx="4294967295"/>
          </p:nvPr>
        </p:nvSpPr>
        <p:spPr>
          <a:xfrm>
            <a:off x="838203" y="2176043"/>
            <a:ext cx="5181603" cy="4000920"/>
          </a:xfrm>
        </p:spPr>
        <p:txBody>
          <a:bodyPr>
            <a:noAutofit/>
          </a:bodyPr>
          <a:lstStyle>
            <a:lvl1pPr>
              <a:defRPr lang="en-US" sz="1200">
                <a:solidFill>
                  <a:srgbClr val="FFFFFF"/>
                </a:solidFill>
              </a:defRPr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pic>
        <p:nvPicPr>
          <p:cNvPr id="4" name="Grafik 10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84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4134075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 txBox="1">
            <a:spLocks noGrp="1"/>
          </p:cNvSpPr>
          <p:nvPr>
            <p:ph type="title"/>
          </p:nvPr>
        </p:nvSpPr>
        <p:spPr>
          <a:xfrm>
            <a:off x="838203" y="1132246"/>
            <a:ext cx="10515600" cy="94041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GB" noProof="0" dirty="0" smtClean="0"/>
              <a:t>MASTERTITELFORMAT BEARBEITEN</a:t>
            </a:r>
            <a:endParaRPr lang="en-GB" noProof="0" dirty="0"/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1"/>
          </p:nvPr>
        </p:nvSpPr>
        <p:spPr>
          <a:xfrm>
            <a:off x="838203" y="2164467"/>
            <a:ext cx="10515600" cy="401249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GB" noProof="0" dirty="0" err="1" smtClean="0"/>
              <a:t>Formatvorlagen</a:t>
            </a:r>
            <a:r>
              <a:rPr lang="en-GB" noProof="0" dirty="0" smtClean="0"/>
              <a:t> des </a:t>
            </a:r>
            <a:r>
              <a:rPr lang="en-GB" noProof="0" dirty="0" err="1" smtClean="0"/>
              <a:t>Textmasters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Zweite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Dritte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Vierte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Fünfte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endParaRPr lang="en-GB" noProof="0" dirty="0"/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2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100" b="0" i="1" u="none" strike="noStrike" kern="1200" cap="none" spc="0" baseline="0">
                <a:solidFill>
                  <a:srgbClr val="006374"/>
                </a:solidFill>
                <a:uFillTx/>
                <a:latin typeface="Poppins Light" pitchFamily="2"/>
                <a:cs typeface="Poppins Light" pitchFamily="2"/>
              </a:defRPr>
            </a:lvl1pPr>
          </a:lstStyle>
          <a:p>
            <a:fld id="{BB1A5BDF-536B-4BCB-A33E-4876263A773D}" type="datetimeFigureOut">
              <a:rPr lang="en-GB" smtClean="0"/>
              <a:t>02/09/2019</a:t>
            </a:fld>
            <a:endParaRPr lang="en-GB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3"/>
          </p:nvPr>
        </p:nvSpPr>
        <p:spPr>
          <a:xfrm>
            <a:off x="8382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100" b="0" i="1" u="none" strike="noStrike" kern="1200" cap="none" spc="0" baseline="0">
                <a:solidFill>
                  <a:srgbClr val="898989"/>
                </a:solidFill>
                <a:uFillTx/>
                <a:latin typeface="Poppins Light" pitchFamily="2"/>
                <a:cs typeface="Poppins Light" pitchFamily="2"/>
              </a:defRPr>
            </a:lvl1pPr>
          </a:lstStyle>
          <a:p>
            <a:endParaRPr lang="en-GB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4"/>
          </p:nvPr>
        </p:nvSpPr>
        <p:spPr>
          <a:xfrm>
            <a:off x="8610603" y="377400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100" b="0" i="1" u="none" strike="noStrike" kern="1200" cap="none" spc="0" baseline="0">
                <a:solidFill>
                  <a:srgbClr val="898989"/>
                </a:solidFill>
                <a:uFillTx/>
                <a:latin typeface="Poppins Light" pitchFamily="2"/>
                <a:cs typeface="Poppins Light" pitchFamily="2"/>
              </a:defRPr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6754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l" defTabSz="914372" rtl="0" eaLnBrk="1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de-DE" sz="4000" b="1" i="0" u="none" strike="noStrike" kern="1200" cap="none" spc="0" baseline="0">
          <a:solidFill>
            <a:srgbClr val="000000"/>
          </a:solidFill>
          <a:uFillTx/>
          <a:latin typeface="Poppins SemiBold" pitchFamily="2"/>
          <a:cs typeface="Poppins SemiBold" pitchFamily="2"/>
        </a:defRPr>
      </a:lvl1pPr>
    </p:titleStyle>
    <p:bodyStyle>
      <a:lvl1pPr marL="0" marR="0" lvl="0" indent="0" algn="l" defTabSz="914372" rtl="0" eaLnBrk="1" fontAlgn="auto" hangingPunct="1">
        <a:lnSpc>
          <a:spcPct val="90000"/>
        </a:lnSpc>
        <a:spcBef>
          <a:spcPts val="1000"/>
        </a:spcBef>
        <a:spcAft>
          <a:spcPts val="0"/>
        </a:spcAft>
        <a:buNone/>
        <a:tabLst/>
        <a:defRPr lang="de-DE" sz="2400" b="0" i="0" u="none" strike="noStrike" kern="1200" cap="none" spc="0" baseline="0">
          <a:solidFill>
            <a:srgbClr val="000000"/>
          </a:solidFill>
          <a:uFillTx/>
          <a:latin typeface="Poppins" pitchFamily="2"/>
          <a:cs typeface="Poppins" pitchFamily="2"/>
        </a:defRPr>
      </a:lvl1pPr>
      <a:lvl2pPr marL="457190" marR="0" lvl="1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2000" b="0" i="0" u="none" strike="noStrike" kern="1200" cap="none" spc="0" baseline="0">
          <a:solidFill>
            <a:srgbClr val="424242"/>
          </a:solidFill>
          <a:uFillTx/>
          <a:latin typeface="Poppins" pitchFamily="2"/>
          <a:cs typeface="Poppins" pitchFamily="2"/>
        </a:defRPr>
      </a:lvl2pPr>
      <a:lvl3pPr marL="914372" marR="0" lvl="2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1800" b="0" i="0" u="none" strike="noStrike" kern="1200" cap="none" spc="0" baseline="0">
          <a:solidFill>
            <a:srgbClr val="424242"/>
          </a:solidFill>
          <a:uFillTx/>
          <a:latin typeface="Poppins" pitchFamily="2"/>
          <a:cs typeface="Poppins" pitchFamily="2"/>
        </a:defRPr>
      </a:lvl3pPr>
      <a:lvl4pPr marL="1371563" marR="0" lvl="3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1800" b="0" i="0" u="none" strike="noStrike" kern="1200" cap="none" spc="0" baseline="0">
          <a:solidFill>
            <a:srgbClr val="747474"/>
          </a:solidFill>
          <a:uFillTx/>
          <a:latin typeface="Poppins Light" pitchFamily="2"/>
          <a:cs typeface="Poppins Light" pitchFamily="2"/>
        </a:defRPr>
      </a:lvl4pPr>
      <a:lvl5pPr marL="1828754" marR="0" lvl="4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1800" b="0" i="0" u="none" strike="noStrike" kern="1200" cap="none" spc="0" baseline="0">
          <a:solidFill>
            <a:srgbClr val="747474"/>
          </a:solidFill>
          <a:uFillTx/>
          <a:latin typeface="Poppins ExtraLight" pitchFamily="2"/>
          <a:cs typeface="Poppins ExtraLight" pitchFamily="2"/>
        </a:defRPr>
      </a:lvl5pPr>
      <a:lvl6pPr marL="1828754" marR="0" lvl="4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1800" b="0" i="0" u="none" strike="noStrike" kern="1200" cap="none" spc="0" baseline="0">
          <a:solidFill>
            <a:srgbClr val="747474"/>
          </a:solidFill>
          <a:uFillTx/>
          <a:latin typeface="Poppins ExtraLight" pitchFamily="2"/>
          <a:cs typeface="Poppins ExtraLight" pitchFamily="2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openimis.atlassian.net/browse/OSD-31" TargetMode="External"/><Relationship Id="rId3" Type="http://schemas.openxmlformats.org/officeDocument/2006/relationships/hyperlink" Target="https://openimis.atlassian.net/browse/OSD-9" TargetMode="External"/><Relationship Id="rId7" Type="http://schemas.openxmlformats.org/officeDocument/2006/relationships/hyperlink" Target="https://openimis.atlassian.net/browse/OSD-23" TargetMode="External"/><Relationship Id="rId2" Type="http://schemas.openxmlformats.org/officeDocument/2006/relationships/hyperlink" Target="https://openimis.atlassian.net/browse/OSD-5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penimis.atlassian.net/browse/OSD-19" TargetMode="External"/><Relationship Id="rId11" Type="http://schemas.openxmlformats.org/officeDocument/2006/relationships/hyperlink" Target="https://lokalise.co/" TargetMode="External"/><Relationship Id="rId5" Type="http://schemas.openxmlformats.org/officeDocument/2006/relationships/hyperlink" Target="https://openimis.atlassian.net/browse/OSD-18" TargetMode="External"/><Relationship Id="rId10" Type="http://schemas.openxmlformats.org/officeDocument/2006/relationships/hyperlink" Target="https://openimis.atlassian.net/wiki/spaces/OP/pages/879886341/Test+cases" TargetMode="External"/><Relationship Id="rId4" Type="http://schemas.openxmlformats.org/officeDocument/2006/relationships/hyperlink" Target="https://openimis.atlassian.net/browse/OSD-17" TargetMode="External"/><Relationship Id="rId9" Type="http://schemas.openxmlformats.org/officeDocument/2006/relationships/hyperlink" Target="https://openimis.atlassian.net/browse/OSD-35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Maintenance and Support Project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August  2019 </a:t>
            </a:r>
          </a:p>
          <a:p>
            <a:r>
              <a:rPr lang="en-GB" dirty="0" smtClean="0"/>
              <a:t>Activity Report</a:t>
            </a:r>
          </a:p>
          <a:p>
            <a:endParaRPr lang="en-GB" dirty="0" smtClean="0"/>
          </a:p>
          <a:p>
            <a:r>
              <a:rPr lang="en-GB" dirty="0" smtClean="0"/>
              <a:t>Dragos Dobre, Patrick Delcroix, Kamil </a:t>
            </a:r>
            <a:r>
              <a:rPr lang="en-GB" dirty="0" smtClean="0"/>
              <a:t>Madej</a:t>
            </a:r>
          </a:p>
          <a:p>
            <a:r>
              <a:rPr lang="de-CH" dirty="0" smtClean="0"/>
              <a:t> </a:t>
            </a:r>
            <a:endParaRPr lang="en-GB" dirty="0"/>
          </a:p>
        </p:txBody>
      </p:sp>
      <p:pic>
        <p:nvPicPr>
          <p:cNvPr id="1026" name="Picture 2" descr="Image result for swisstph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80" y="104226"/>
            <a:ext cx="2647446" cy="76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soldevel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015" y="258049"/>
            <a:ext cx="3126010" cy="76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496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August activities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b="1" dirty="0" smtClean="0"/>
              <a:t>Support activities: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Service Desk tickets: </a:t>
            </a:r>
            <a:r>
              <a:rPr lang="en-GB" dirty="0" smtClean="0">
                <a:hlinkClick r:id="rId2"/>
              </a:rPr>
              <a:t>OSD-59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Service Desk </a:t>
            </a:r>
            <a:r>
              <a:rPr lang="en-GB" dirty="0" smtClean="0"/>
              <a:t>tickets cleaning: </a:t>
            </a:r>
            <a:r>
              <a:rPr lang="en-GB" dirty="0" smtClean="0">
                <a:hlinkClick r:id="rId3"/>
              </a:rPr>
              <a:t>OSD-9</a:t>
            </a:r>
            <a:r>
              <a:rPr lang="en-GB" dirty="0" smtClean="0"/>
              <a:t>, </a:t>
            </a:r>
            <a:r>
              <a:rPr lang="en-GB" dirty="0" smtClean="0">
                <a:hlinkClick r:id="rId4"/>
              </a:rPr>
              <a:t>OSD-17</a:t>
            </a:r>
            <a:r>
              <a:rPr lang="en-GB" dirty="0" smtClean="0"/>
              <a:t>,</a:t>
            </a:r>
            <a:r>
              <a:rPr lang="en-GB" dirty="0"/>
              <a:t> </a:t>
            </a:r>
            <a:r>
              <a:rPr lang="en-GB" dirty="0" smtClean="0">
                <a:hlinkClick r:id="rId5"/>
              </a:rPr>
              <a:t>OSD-18</a:t>
            </a:r>
            <a:r>
              <a:rPr lang="en-GB" dirty="0" smtClean="0"/>
              <a:t>,</a:t>
            </a:r>
            <a:r>
              <a:rPr lang="en-GB" dirty="0"/>
              <a:t> </a:t>
            </a:r>
            <a:r>
              <a:rPr lang="en-GB" dirty="0" smtClean="0">
                <a:hlinkClick r:id="rId6"/>
              </a:rPr>
              <a:t>OSD-19</a:t>
            </a:r>
            <a:r>
              <a:rPr lang="en-GB" dirty="0" smtClean="0"/>
              <a:t>,</a:t>
            </a:r>
            <a:r>
              <a:rPr lang="en-GB" dirty="0"/>
              <a:t> </a:t>
            </a:r>
            <a:r>
              <a:rPr lang="en-GB" dirty="0" smtClean="0">
                <a:hlinkClick r:id="rId7"/>
              </a:rPr>
              <a:t>OSD-23</a:t>
            </a:r>
            <a:r>
              <a:rPr lang="en-GB" dirty="0" smtClean="0"/>
              <a:t>, </a:t>
            </a:r>
            <a:r>
              <a:rPr lang="en-GB" dirty="0" smtClean="0">
                <a:hlinkClick r:id="rId8"/>
              </a:rPr>
              <a:t>OSD-31</a:t>
            </a:r>
            <a:r>
              <a:rPr lang="en-GB" dirty="0" smtClean="0"/>
              <a:t>, </a:t>
            </a:r>
            <a:r>
              <a:rPr lang="en-GB" dirty="0" smtClean="0">
                <a:hlinkClick r:id="rId9"/>
              </a:rPr>
              <a:t>OSD-35</a:t>
            </a:r>
            <a:endParaRPr lang="en-GB" dirty="0" smtClean="0"/>
          </a:p>
          <a:p>
            <a:r>
              <a:rPr lang="en-GB" b="1" dirty="0" smtClean="0"/>
              <a:t>Maintenance activities</a:t>
            </a:r>
            <a:r>
              <a:rPr lang="en-GB" dirty="0" smtClean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Review and integrate </a:t>
            </a:r>
            <a:r>
              <a:rPr lang="en-GB" dirty="0" err="1" smtClean="0"/>
              <a:t>SolDevelo’s</a:t>
            </a:r>
            <a:r>
              <a:rPr lang="en-GB" dirty="0" smtClean="0"/>
              <a:t> developments on security issues (Tanzania project)</a:t>
            </a:r>
          </a:p>
          <a:p>
            <a:r>
              <a:rPr lang="en-GB" b="1" dirty="0" smtClean="0"/>
              <a:t>Release activities</a:t>
            </a:r>
            <a:r>
              <a:rPr lang="en-GB" dirty="0" smtClean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Extended </a:t>
            </a:r>
            <a:r>
              <a:rPr lang="en-GB" dirty="0" err="1" smtClean="0"/>
              <a:t>Gitflow</a:t>
            </a:r>
            <a:r>
              <a:rPr lang="en-GB" dirty="0" smtClean="0"/>
              <a:t> workflow presentation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hlinkClick r:id="rId10"/>
              </a:rPr>
              <a:t>Test cases specification</a:t>
            </a:r>
            <a:r>
              <a:rPr lang="en-GB" dirty="0" smtClean="0"/>
              <a:t> with Gherkin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hlinkClick r:id="rId11"/>
              </a:rPr>
              <a:t>lokalise.co</a:t>
            </a:r>
            <a:r>
              <a:rPr lang="en-GB" dirty="0"/>
              <a:t> (setup, meeting, glossary, wiki update) 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73067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Time budget available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Remaining time: 129 days =&gt; 53.75%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736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 activities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b="1" dirty="0" smtClean="0"/>
              <a:t>Release management: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Start working on October 2019 release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Re-test integration of legacy openIMIS with new gateway with Docker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Update AR-IMIS </a:t>
            </a:r>
            <a:r>
              <a:rPr lang="en-GB" dirty="0" err="1" smtClean="0"/>
              <a:t>Github</a:t>
            </a:r>
            <a:r>
              <a:rPr lang="en-GB" dirty="0" smtClean="0"/>
              <a:t> repository and </a:t>
            </a:r>
            <a:r>
              <a:rPr lang="en-GB" dirty="0" err="1" smtClean="0"/>
              <a:t>ReadTheDocs</a:t>
            </a:r>
            <a:r>
              <a:rPr lang="en-GB" dirty="0" smtClean="0"/>
              <a:t> documentation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Continue the test cases specification and test data </a:t>
            </a:r>
          </a:p>
          <a:p>
            <a:r>
              <a:rPr lang="en-GB" b="1" dirty="0" smtClean="0"/>
              <a:t>Specification and code integration</a:t>
            </a:r>
            <a:r>
              <a:rPr lang="en-GB" dirty="0" smtClean="0"/>
              <a:t>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Review and integration of </a:t>
            </a:r>
            <a:r>
              <a:rPr lang="en-GB" dirty="0" err="1" smtClean="0"/>
              <a:t>SolDevelo’s</a:t>
            </a:r>
            <a:r>
              <a:rPr lang="en-GB" dirty="0" smtClean="0"/>
              <a:t> developments on security issues (Tanzania project)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Continue integration of </a:t>
            </a:r>
            <a:r>
              <a:rPr lang="en-GB" dirty="0" err="1" smtClean="0"/>
              <a:t>Exact’s</a:t>
            </a:r>
            <a:r>
              <a:rPr lang="en-GB" dirty="0" smtClean="0"/>
              <a:t> openIMIS repository into the official one</a:t>
            </a:r>
          </a:p>
          <a:p>
            <a:r>
              <a:rPr lang="en-GB" b="1" dirty="0" smtClean="0"/>
              <a:t>Localisation</a:t>
            </a:r>
            <a:r>
              <a:rPr lang="en-GB" dirty="0" smtClean="0"/>
              <a:t>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User documentation translation in French with </a:t>
            </a:r>
            <a:r>
              <a:rPr lang="en-GB" dirty="0" err="1"/>
              <a:t>DeepL</a:t>
            </a:r>
            <a:r>
              <a:rPr lang="en-GB" dirty="0"/>
              <a:t> </a:t>
            </a:r>
            <a:endParaRPr lang="en-GB" dirty="0" smtClean="0"/>
          </a:p>
          <a:p>
            <a:r>
              <a:rPr lang="en-GB" b="1" dirty="0" smtClean="0"/>
              <a:t>Other</a:t>
            </a:r>
            <a:r>
              <a:rPr lang="en-GB" dirty="0" smtClean="0"/>
              <a:t>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 smtClean="0"/>
              <a:t>AeHIN’s</a:t>
            </a:r>
            <a:r>
              <a:rPr lang="en-GB" dirty="0" smtClean="0"/>
              <a:t> country customization support, country localisation tutorial and webinar (Tender 2)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 smtClean="0"/>
              <a:t>BaselHack</a:t>
            </a:r>
            <a:r>
              <a:rPr lang="en-GB" dirty="0" smtClean="0"/>
              <a:t> (2-3 Nov 2019 in Basel, Switzerland)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802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Maintenance and Support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Dragos Dobre, Patrick Delcroix, </a:t>
            </a:r>
            <a:r>
              <a:rPr lang="en-GB" dirty="0" err="1"/>
              <a:t>Kamil</a:t>
            </a:r>
            <a:r>
              <a:rPr lang="en-GB" dirty="0"/>
              <a:t> </a:t>
            </a:r>
            <a:r>
              <a:rPr lang="en-GB" dirty="0" err="1"/>
              <a:t>Madej</a:t>
            </a:r>
            <a:endParaRPr lang="en-GB" dirty="0"/>
          </a:p>
          <a:p>
            <a:endParaRPr lang="en-GB" dirty="0"/>
          </a:p>
        </p:txBody>
      </p:sp>
      <p:pic>
        <p:nvPicPr>
          <p:cNvPr id="6" name="Picture 2" descr="Image result for swisstph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948" y="5205202"/>
            <a:ext cx="2647446" cy="76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Image result for soldevel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8832" y="5337498"/>
            <a:ext cx="3091826" cy="752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8641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penIMIS w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penIMIS wide" id="{9E5E7A20-E624-4EFA-BB88-F0806F1AB87F}" vid="{9B7284C1-372A-4903-AE75-CA579A4616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openIMIS wide</Template>
  <TotalTime>0</TotalTime>
  <Words>200</Words>
  <Application>Microsoft Office PowerPoint</Application>
  <PresentationFormat>Widescreen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Poppins</vt:lpstr>
      <vt:lpstr>Poppins ExtraLight</vt:lpstr>
      <vt:lpstr>Poppins Light</vt:lpstr>
      <vt:lpstr>Poppins SemiBold</vt:lpstr>
      <vt:lpstr>openIMIS wide</vt:lpstr>
      <vt:lpstr> Maintenance and Support Project </vt:lpstr>
      <vt:lpstr>August activities</vt:lpstr>
      <vt:lpstr>Time budget available</vt:lpstr>
      <vt:lpstr>Future activities </vt:lpstr>
      <vt:lpstr>Maintenance and Support</vt:lpstr>
    </vt:vector>
  </TitlesOfParts>
  <Company>Swiss TPH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openIMIS Maintenance and Support</dc:title>
  <dc:creator>Dragos Dobre</dc:creator>
  <cp:lastModifiedBy>Dragos Dobre</cp:lastModifiedBy>
  <cp:revision>46</cp:revision>
  <dcterms:created xsi:type="dcterms:W3CDTF">2019-05-03T11:46:18Z</dcterms:created>
  <dcterms:modified xsi:type="dcterms:W3CDTF">2019-09-02T10:50:00Z</dcterms:modified>
</cp:coreProperties>
</file>