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3" r:id="rId5"/>
    <p:sldMasterId id="2147483687" r:id="rId6"/>
    <p:sldMasterId id="2147483695" r:id="rId7"/>
  </p:sldMasterIdLst>
  <p:notesMasterIdLst>
    <p:notesMasterId r:id="rId15"/>
  </p:notesMasterIdLst>
  <p:sldIdLst>
    <p:sldId id="590" r:id="rId8"/>
    <p:sldId id="625" r:id="rId9"/>
    <p:sldId id="587" r:id="rId10"/>
    <p:sldId id="269" r:id="rId11"/>
    <p:sldId id="274" r:id="rId12"/>
    <p:sldId id="277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bitha Hrynick" initials="TH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84031" autoAdjust="0"/>
  </p:normalViewPr>
  <p:slideViewPr>
    <p:cSldViewPr snapToGrid="0">
      <p:cViewPr varScale="1">
        <p:scale>
          <a:sx n="100" d="100"/>
          <a:sy n="100" d="100"/>
        </p:scale>
        <p:origin x="18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we Wahser" userId="741b4f99-0596-4936-af75-4c591e649198" providerId="ADAL" clId="{9E30BBFE-9396-4127-AF93-DDBF732DC905}"/>
    <pc:docChg chg="undo custSel addSld delSld modSld sldOrd delMainMaster delSection modSection">
      <pc:chgData name="Uwe Wahser" userId="741b4f99-0596-4936-af75-4c591e649198" providerId="ADAL" clId="{9E30BBFE-9396-4127-AF93-DDBF732DC905}" dt="2019-11-05T17:59:08.261" v="263" actId="20577"/>
      <pc:docMkLst>
        <pc:docMk/>
      </pc:docMkLst>
      <pc:sldChg chg="delSp modSp ord">
        <pc:chgData name="Uwe Wahser" userId="741b4f99-0596-4936-af75-4c591e649198" providerId="ADAL" clId="{9E30BBFE-9396-4127-AF93-DDBF732DC905}" dt="2019-11-05T17:56:36.694" v="262" actId="478"/>
        <pc:sldMkLst>
          <pc:docMk/>
          <pc:sldMk cId="1724672715" sldId="269"/>
        </pc:sldMkLst>
        <pc:spChg chg="mod">
          <ac:chgData name="Uwe Wahser" userId="741b4f99-0596-4936-af75-4c591e649198" providerId="ADAL" clId="{9E30BBFE-9396-4127-AF93-DDBF732DC905}" dt="2019-11-05T17:28:09.998" v="183" actId="14100"/>
          <ac:spMkLst>
            <pc:docMk/>
            <pc:sldMk cId="1724672715" sldId="269"/>
            <ac:spMk id="341" creationId="{00000000-0000-0000-0000-000000000000}"/>
          </ac:spMkLst>
        </pc:spChg>
        <pc:spChg chg="del">
          <ac:chgData name="Uwe Wahser" userId="741b4f99-0596-4936-af75-4c591e649198" providerId="ADAL" clId="{9E30BBFE-9396-4127-AF93-DDBF732DC905}" dt="2019-11-05T17:47:30.497" v="238" actId="478"/>
          <ac:spMkLst>
            <pc:docMk/>
            <pc:sldMk cId="1724672715" sldId="269"/>
            <ac:spMk id="342" creationId="{00000000-0000-0000-0000-000000000000}"/>
          </ac:spMkLst>
        </pc:spChg>
        <pc:spChg chg="mod">
          <ac:chgData name="Uwe Wahser" userId="741b4f99-0596-4936-af75-4c591e649198" providerId="ADAL" clId="{9E30BBFE-9396-4127-AF93-DDBF732DC905}" dt="2019-11-05T17:24:56.966" v="170" actId="6549"/>
          <ac:spMkLst>
            <pc:docMk/>
            <pc:sldMk cId="1724672715" sldId="269"/>
            <ac:spMk id="353" creationId="{00000000-0000-0000-0000-000000000000}"/>
          </ac:spMkLst>
        </pc:spChg>
        <pc:spChg chg="del">
          <ac:chgData name="Uwe Wahser" userId="741b4f99-0596-4936-af75-4c591e649198" providerId="ADAL" clId="{9E30BBFE-9396-4127-AF93-DDBF732DC905}" dt="2019-11-05T17:56:36.694" v="262" actId="478"/>
          <ac:spMkLst>
            <pc:docMk/>
            <pc:sldMk cId="1724672715" sldId="269"/>
            <ac:spMk id="371" creationId="{00000000-0000-0000-0000-000000000000}"/>
          </ac:spMkLst>
        </pc:spChg>
        <pc:spChg chg="del">
          <ac:chgData name="Uwe Wahser" userId="741b4f99-0596-4936-af75-4c591e649198" providerId="ADAL" clId="{9E30BBFE-9396-4127-AF93-DDBF732DC905}" dt="2019-11-05T17:56:34.383" v="261" actId="478"/>
          <ac:spMkLst>
            <pc:docMk/>
            <pc:sldMk cId="1724672715" sldId="269"/>
            <ac:spMk id="372" creationId="{00000000-0000-0000-0000-000000000000}"/>
          </ac:spMkLst>
        </pc:spChg>
        <pc:spChg chg="mod">
          <ac:chgData name="Uwe Wahser" userId="741b4f99-0596-4936-af75-4c591e649198" providerId="ADAL" clId="{9E30BBFE-9396-4127-AF93-DDBF732DC905}" dt="2019-11-05T17:21:02.481" v="120" actId="20577"/>
          <ac:spMkLst>
            <pc:docMk/>
            <pc:sldMk cId="1724672715" sldId="269"/>
            <ac:spMk id="377" creationId="{00000000-0000-0000-0000-000000000000}"/>
          </ac:spMkLst>
        </pc:spChg>
      </pc:sldChg>
      <pc:sldChg chg="del">
        <pc:chgData name="Uwe Wahser" userId="741b4f99-0596-4936-af75-4c591e649198" providerId="ADAL" clId="{9E30BBFE-9396-4127-AF93-DDBF732DC905}" dt="2019-11-05T17:20:05.895" v="92" actId="2696"/>
        <pc:sldMkLst>
          <pc:docMk/>
          <pc:sldMk cId="92287115" sldId="272"/>
        </pc:sldMkLst>
      </pc:sldChg>
      <pc:sldChg chg="del">
        <pc:chgData name="Uwe Wahser" userId="741b4f99-0596-4936-af75-4c591e649198" providerId="ADAL" clId="{9E30BBFE-9396-4127-AF93-DDBF732DC905}" dt="2019-11-05T17:20:08.914" v="95" actId="2696"/>
        <pc:sldMkLst>
          <pc:docMk/>
          <pc:sldMk cId="839619013" sldId="274"/>
        </pc:sldMkLst>
      </pc:sldChg>
      <pc:sldChg chg="delSp modSp add">
        <pc:chgData name="Uwe Wahser" userId="741b4f99-0596-4936-af75-4c591e649198" providerId="ADAL" clId="{9E30BBFE-9396-4127-AF93-DDBF732DC905}" dt="2019-11-05T17:56:29.770" v="260" actId="478"/>
        <pc:sldMkLst>
          <pc:docMk/>
          <pc:sldMk cId="2193842361" sldId="274"/>
        </pc:sldMkLst>
        <pc:spChg chg="mod">
          <ac:chgData name="Uwe Wahser" userId="741b4f99-0596-4936-af75-4c591e649198" providerId="ADAL" clId="{9E30BBFE-9396-4127-AF93-DDBF732DC905}" dt="2019-11-05T17:50:55.988" v="252" actId="1036"/>
          <ac:spMkLst>
            <pc:docMk/>
            <pc:sldMk cId="2193842361" sldId="274"/>
            <ac:spMk id="513" creationId="{00000000-0000-0000-0000-000000000000}"/>
          </ac:spMkLst>
        </pc:spChg>
        <pc:spChg chg="del">
          <ac:chgData name="Uwe Wahser" userId="741b4f99-0596-4936-af75-4c591e649198" providerId="ADAL" clId="{9E30BBFE-9396-4127-AF93-DDBF732DC905}" dt="2019-11-05T17:51:22.165" v="254" actId="478"/>
          <ac:spMkLst>
            <pc:docMk/>
            <pc:sldMk cId="2193842361" sldId="274"/>
            <ac:spMk id="514" creationId="{00000000-0000-0000-0000-000000000000}"/>
          </ac:spMkLst>
        </pc:spChg>
        <pc:spChg chg="del">
          <ac:chgData name="Uwe Wahser" userId="741b4f99-0596-4936-af75-4c591e649198" providerId="ADAL" clId="{9E30BBFE-9396-4127-AF93-DDBF732DC905}" dt="2019-11-05T17:56:27.513" v="259" actId="478"/>
          <ac:spMkLst>
            <pc:docMk/>
            <pc:sldMk cId="2193842361" sldId="274"/>
            <ac:spMk id="520" creationId="{00000000-0000-0000-0000-000000000000}"/>
          </ac:spMkLst>
        </pc:spChg>
        <pc:spChg chg="del">
          <ac:chgData name="Uwe Wahser" userId="741b4f99-0596-4936-af75-4c591e649198" providerId="ADAL" clId="{9E30BBFE-9396-4127-AF93-DDBF732DC905}" dt="2019-11-05T17:56:29.770" v="260" actId="478"/>
          <ac:spMkLst>
            <pc:docMk/>
            <pc:sldMk cId="2193842361" sldId="274"/>
            <ac:spMk id="521" creationId="{00000000-0000-0000-0000-000000000000}"/>
          </ac:spMkLst>
        </pc:spChg>
      </pc:sldChg>
      <pc:sldChg chg="delSp modSp ord">
        <pc:chgData name="Uwe Wahser" userId="741b4f99-0596-4936-af75-4c591e649198" providerId="ADAL" clId="{9E30BBFE-9396-4127-AF93-DDBF732DC905}" dt="2019-11-05T17:56:22.465" v="258" actId="478"/>
        <pc:sldMkLst>
          <pc:docMk/>
          <pc:sldMk cId="3837515546" sldId="277"/>
        </pc:sldMkLst>
        <pc:spChg chg="mod">
          <ac:chgData name="Uwe Wahser" userId="741b4f99-0596-4936-af75-4c591e649198" providerId="ADAL" clId="{9E30BBFE-9396-4127-AF93-DDBF732DC905}" dt="2019-11-05T17:33:34.721" v="188" actId="108"/>
          <ac:spMkLst>
            <pc:docMk/>
            <pc:sldMk cId="3837515546" sldId="277"/>
            <ac:spMk id="560" creationId="{00000000-0000-0000-0000-000000000000}"/>
          </ac:spMkLst>
        </pc:spChg>
        <pc:spChg chg="del">
          <ac:chgData name="Uwe Wahser" userId="741b4f99-0596-4936-af75-4c591e649198" providerId="ADAL" clId="{9E30BBFE-9396-4127-AF93-DDBF732DC905}" dt="2019-11-05T17:56:22.465" v="258" actId="478"/>
          <ac:spMkLst>
            <pc:docMk/>
            <pc:sldMk cId="3837515546" sldId="277"/>
            <ac:spMk id="561" creationId="{00000000-0000-0000-0000-000000000000}"/>
          </ac:spMkLst>
        </pc:spChg>
        <pc:spChg chg="del">
          <ac:chgData name="Uwe Wahser" userId="741b4f99-0596-4936-af75-4c591e649198" providerId="ADAL" clId="{9E30BBFE-9396-4127-AF93-DDBF732DC905}" dt="2019-11-05T17:56:20.402" v="257" actId="478"/>
          <ac:spMkLst>
            <pc:docMk/>
            <pc:sldMk cId="3837515546" sldId="277"/>
            <ac:spMk id="562" creationId="{00000000-0000-0000-0000-000000000000}"/>
          </ac:spMkLst>
        </pc:spChg>
        <pc:spChg chg="del">
          <ac:chgData name="Uwe Wahser" userId="741b4f99-0596-4936-af75-4c591e649198" providerId="ADAL" clId="{9E30BBFE-9396-4127-AF93-DDBF732DC905}" dt="2019-11-05T17:55:52.575" v="256" actId="478"/>
          <ac:spMkLst>
            <pc:docMk/>
            <pc:sldMk cId="3837515546" sldId="277"/>
            <ac:spMk id="563" creationId="{00000000-0000-0000-0000-000000000000}"/>
          </ac:spMkLst>
        </pc:spChg>
      </pc:sldChg>
      <pc:sldChg chg="del">
        <pc:chgData name="Uwe Wahser" userId="741b4f99-0596-4936-af75-4c591e649198" providerId="ADAL" clId="{9E30BBFE-9396-4127-AF93-DDBF732DC905}" dt="2019-11-05T17:19:57.820" v="69" actId="2696"/>
        <pc:sldMkLst>
          <pc:docMk/>
          <pc:sldMk cId="1424015815" sldId="278"/>
        </pc:sldMkLst>
      </pc:sldChg>
      <pc:sldChg chg="addSp modSp ord">
        <pc:chgData name="Uwe Wahser" userId="741b4f99-0596-4936-af75-4c591e649198" providerId="ADAL" clId="{9E30BBFE-9396-4127-AF93-DDBF732DC905}" dt="2019-11-05T17:53:43.110" v="255"/>
        <pc:sldMkLst>
          <pc:docMk/>
          <pc:sldMk cId="1856838342" sldId="284"/>
        </pc:sldMkLst>
        <pc:spChg chg="mod">
          <ac:chgData name="Uwe Wahser" userId="741b4f99-0596-4936-af75-4c591e649198" providerId="ADAL" clId="{9E30BBFE-9396-4127-AF93-DDBF732DC905}" dt="2019-11-05T17:33:59.520" v="202" actId="6549"/>
          <ac:spMkLst>
            <pc:docMk/>
            <pc:sldMk cId="1856838342" sldId="284"/>
            <ac:spMk id="3" creationId="{00000000-0000-0000-0000-000000000000}"/>
          </ac:spMkLst>
        </pc:spChg>
        <pc:spChg chg="mod">
          <ac:chgData name="Uwe Wahser" userId="741b4f99-0596-4936-af75-4c591e649198" providerId="ADAL" clId="{9E30BBFE-9396-4127-AF93-DDBF732DC905}" dt="2019-11-05T17:34:53.875" v="208" actId="164"/>
          <ac:spMkLst>
            <pc:docMk/>
            <pc:sldMk cId="1856838342" sldId="284"/>
            <ac:spMk id="8" creationId="{78EC17D4-2EA8-4B42-90B9-877D4858BA94}"/>
          </ac:spMkLst>
        </pc:spChg>
        <pc:spChg chg="mod">
          <ac:chgData name="Uwe Wahser" userId="741b4f99-0596-4936-af75-4c591e649198" providerId="ADAL" clId="{9E30BBFE-9396-4127-AF93-DDBF732DC905}" dt="2019-11-05T17:34:53.875" v="208" actId="164"/>
          <ac:spMkLst>
            <pc:docMk/>
            <pc:sldMk cId="1856838342" sldId="284"/>
            <ac:spMk id="11" creationId="{89087C94-46CD-9841-B412-21FE5AECA469}"/>
          </ac:spMkLst>
        </pc:spChg>
        <pc:spChg chg="mod">
          <ac:chgData name="Uwe Wahser" userId="741b4f99-0596-4936-af75-4c591e649198" providerId="ADAL" clId="{9E30BBFE-9396-4127-AF93-DDBF732DC905}" dt="2019-11-05T17:34:53.875" v="208" actId="164"/>
          <ac:spMkLst>
            <pc:docMk/>
            <pc:sldMk cId="1856838342" sldId="284"/>
            <ac:spMk id="12" creationId="{0C729D01-1AB7-D14D-B061-09990B525E9A}"/>
          </ac:spMkLst>
        </pc:spChg>
        <pc:spChg chg="mod">
          <ac:chgData name="Uwe Wahser" userId="741b4f99-0596-4936-af75-4c591e649198" providerId="ADAL" clId="{9E30BBFE-9396-4127-AF93-DDBF732DC905}" dt="2019-11-05T17:34:53.875" v="208" actId="164"/>
          <ac:spMkLst>
            <pc:docMk/>
            <pc:sldMk cId="1856838342" sldId="284"/>
            <ac:spMk id="13" creationId="{4159D05F-F989-A049-897F-ED831C271BC6}"/>
          </ac:spMkLst>
        </pc:spChg>
        <pc:spChg chg="mod">
          <ac:chgData name="Uwe Wahser" userId="741b4f99-0596-4936-af75-4c591e649198" providerId="ADAL" clId="{9E30BBFE-9396-4127-AF93-DDBF732DC905}" dt="2019-11-05T17:34:53.875" v="208" actId="164"/>
          <ac:spMkLst>
            <pc:docMk/>
            <pc:sldMk cId="1856838342" sldId="284"/>
            <ac:spMk id="14" creationId="{69DF0A0B-8A89-7F47-9CD6-BACE2A7914DC}"/>
          </ac:spMkLst>
        </pc:spChg>
        <pc:spChg chg="mod">
          <ac:chgData name="Uwe Wahser" userId="741b4f99-0596-4936-af75-4c591e649198" providerId="ADAL" clId="{9E30BBFE-9396-4127-AF93-DDBF732DC905}" dt="2019-11-05T17:34:53.875" v="208" actId="164"/>
          <ac:spMkLst>
            <pc:docMk/>
            <pc:sldMk cId="1856838342" sldId="284"/>
            <ac:spMk id="15" creationId="{7A099AA0-8AD9-E44B-9DFA-D23BABC97E89}"/>
          </ac:spMkLst>
        </pc:spChg>
        <pc:spChg chg="mod">
          <ac:chgData name="Uwe Wahser" userId="741b4f99-0596-4936-af75-4c591e649198" providerId="ADAL" clId="{9E30BBFE-9396-4127-AF93-DDBF732DC905}" dt="2019-11-05T17:34:53.875" v="208" actId="164"/>
          <ac:spMkLst>
            <pc:docMk/>
            <pc:sldMk cId="1856838342" sldId="284"/>
            <ac:spMk id="17" creationId="{8A06A15A-F15A-0341-9FAD-A0D87FEA8A5E}"/>
          </ac:spMkLst>
        </pc:spChg>
        <pc:spChg chg="mod">
          <ac:chgData name="Uwe Wahser" userId="741b4f99-0596-4936-af75-4c591e649198" providerId="ADAL" clId="{9E30BBFE-9396-4127-AF93-DDBF732DC905}" dt="2019-11-05T17:34:53.875" v="208" actId="164"/>
          <ac:spMkLst>
            <pc:docMk/>
            <pc:sldMk cId="1856838342" sldId="284"/>
            <ac:spMk id="18" creationId="{807F180B-D63A-8E49-A9E8-64F3A5AF6323}"/>
          </ac:spMkLst>
        </pc:spChg>
        <pc:spChg chg="mod">
          <ac:chgData name="Uwe Wahser" userId="741b4f99-0596-4936-af75-4c591e649198" providerId="ADAL" clId="{9E30BBFE-9396-4127-AF93-DDBF732DC905}" dt="2019-11-05T17:34:53.875" v="208" actId="164"/>
          <ac:spMkLst>
            <pc:docMk/>
            <pc:sldMk cId="1856838342" sldId="284"/>
            <ac:spMk id="20" creationId="{6D7F99D3-C767-E740-B9F4-0DFCA0076848}"/>
          </ac:spMkLst>
        </pc:spChg>
        <pc:spChg chg="mod">
          <ac:chgData name="Uwe Wahser" userId="741b4f99-0596-4936-af75-4c591e649198" providerId="ADAL" clId="{9E30BBFE-9396-4127-AF93-DDBF732DC905}" dt="2019-11-05T17:34:53.875" v="208" actId="164"/>
          <ac:spMkLst>
            <pc:docMk/>
            <pc:sldMk cId="1856838342" sldId="284"/>
            <ac:spMk id="31" creationId="{69DF0A0B-8A89-7F47-9CD6-BACE2A7914DC}"/>
          </ac:spMkLst>
        </pc:spChg>
        <pc:grpChg chg="add mod">
          <ac:chgData name="Uwe Wahser" userId="741b4f99-0596-4936-af75-4c591e649198" providerId="ADAL" clId="{9E30BBFE-9396-4127-AF93-DDBF732DC905}" dt="2019-11-05T17:34:53.875" v="208" actId="164"/>
          <ac:grpSpMkLst>
            <pc:docMk/>
            <pc:sldMk cId="1856838342" sldId="284"/>
            <ac:grpSpMk id="4" creationId="{B39E923E-50D8-4555-BB01-214A7F0108A8}"/>
          </ac:grpSpMkLst>
        </pc:grpChg>
        <pc:picChg chg="mod">
          <ac:chgData name="Uwe Wahser" userId="741b4f99-0596-4936-af75-4c591e649198" providerId="ADAL" clId="{9E30BBFE-9396-4127-AF93-DDBF732DC905}" dt="2019-11-05T17:34:53.875" v="208" actId="164"/>
          <ac:picMkLst>
            <pc:docMk/>
            <pc:sldMk cId="1856838342" sldId="284"/>
            <ac:picMk id="23" creationId="{7F359D53-6F8E-D048-9A71-0384FDB4F4C9}"/>
          </ac:picMkLst>
        </pc:picChg>
        <pc:picChg chg="mod">
          <ac:chgData name="Uwe Wahser" userId="741b4f99-0596-4936-af75-4c591e649198" providerId="ADAL" clId="{9E30BBFE-9396-4127-AF93-DDBF732DC905}" dt="2019-11-05T17:34:53.875" v="208" actId="164"/>
          <ac:picMkLst>
            <pc:docMk/>
            <pc:sldMk cId="1856838342" sldId="284"/>
            <ac:picMk id="24" creationId="{47FDF43F-B808-2441-8F73-1197EF942CEF}"/>
          </ac:picMkLst>
        </pc:picChg>
        <pc:picChg chg="mod">
          <ac:chgData name="Uwe Wahser" userId="741b4f99-0596-4936-af75-4c591e649198" providerId="ADAL" clId="{9E30BBFE-9396-4127-AF93-DDBF732DC905}" dt="2019-11-05T17:34:53.875" v="208" actId="164"/>
          <ac:picMkLst>
            <pc:docMk/>
            <pc:sldMk cId="1856838342" sldId="284"/>
            <ac:picMk id="25" creationId="{4884C157-81F1-5E4B-B09D-BAB3278E4CDB}"/>
          </ac:picMkLst>
        </pc:picChg>
        <pc:picChg chg="mod">
          <ac:chgData name="Uwe Wahser" userId="741b4f99-0596-4936-af75-4c591e649198" providerId="ADAL" clId="{9E30BBFE-9396-4127-AF93-DDBF732DC905}" dt="2019-11-05T17:34:53.875" v="208" actId="164"/>
          <ac:picMkLst>
            <pc:docMk/>
            <pc:sldMk cId="1856838342" sldId="284"/>
            <ac:picMk id="26" creationId="{A2C1831D-DBF5-834D-808E-8E9AD0B28180}"/>
          </ac:picMkLst>
        </pc:picChg>
        <pc:picChg chg="mod">
          <ac:chgData name="Uwe Wahser" userId="741b4f99-0596-4936-af75-4c591e649198" providerId="ADAL" clId="{9E30BBFE-9396-4127-AF93-DDBF732DC905}" dt="2019-11-05T17:34:53.875" v="208" actId="164"/>
          <ac:picMkLst>
            <pc:docMk/>
            <pc:sldMk cId="1856838342" sldId="284"/>
            <ac:picMk id="27" creationId="{33AC33CC-49B8-DA4D-BE3E-C7076F5C6C86}"/>
          </ac:picMkLst>
        </pc:picChg>
        <pc:picChg chg="mod">
          <ac:chgData name="Uwe Wahser" userId="741b4f99-0596-4936-af75-4c591e649198" providerId="ADAL" clId="{9E30BBFE-9396-4127-AF93-DDBF732DC905}" dt="2019-11-05T17:34:53.875" v="208" actId="164"/>
          <ac:picMkLst>
            <pc:docMk/>
            <pc:sldMk cId="1856838342" sldId="284"/>
            <ac:picMk id="30" creationId="{E3F19489-41BD-7349-B46C-F9DB43FEE7D4}"/>
          </ac:picMkLst>
        </pc:picChg>
        <pc:cxnChg chg="mod">
          <ac:chgData name="Uwe Wahser" userId="741b4f99-0596-4936-af75-4c591e649198" providerId="ADAL" clId="{9E30BBFE-9396-4127-AF93-DDBF732DC905}" dt="2019-11-05T17:34:53.875" v="208" actId="164"/>
          <ac:cxnSpMkLst>
            <pc:docMk/>
            <pc:sldMk cId="1856838342" sldId="284"/>
            <ac:cxnSpMk id="16" creationId="{58F0CBEA-3DFE-634D-AAA9-72E87D6DB1BD}"/>
          </ac:cxnSpMkLst>
        </pc:cxnChg>
        <pc:cxnChg chg="mod">
          <ac:chgData name="Uwe Wahser" userId="741b4f99-0596-4936-af75-4c591e649198" providerId="ADAL" clId="{9E30BBFE-9396-4127-AF93-DDBF732DC905}" dt="2019-11-05T17:34:53.875" v="208" actId="164"/>
          <ac:cxnSpMkLst>
            <pc:docMk/>
            <pc:sldMk cId="1856838342" sldId="284"/>
            <ac:cxnSpMk id="21" creationId="{848FC452-A57F-6C4F-A8B9-AAE79C1A9583}"/>
          </ac:cxnSpMkLst>
        </pc:cxnChg>
        <pc:cxnChg chg="mod">
          <ac:chgData name="Uwe Wahser" userId="741b4f99-0596-4936-af75-4c591e649198" providerId="ADAL" clId="{9E30BBFE-9396-4127-AF93-DDBF732DC905}" dt="2019-11-05T17:34:53.875" v="208" actId="164"/>
          <ac:cxnSpMkLst>
            <pc:docMk/>
            <pc:sldMk cId="1856838342" sldId="284"/>
            <ac:cxnSpMk id="22" creationId="{D4F23A9A-5A0B-C045-9961-E2087B725EA3}"/>
          </ac:cxnSpMkLst>
        </pc:cxnChg>
        <pc:cxnChg chg="mod">
          <ac:chgData name="Uwe Wahser" userId="741b4f99-0596-4936-af75-4c591e649198" providerId="ADAL" clId="{9E30BBFE-9396-4127-AF93-DDBF732DC905}" dt="2019-11-05T17:34:53.875" v="208" actId="164"/>
          <ac:cxnSpMkLst>
            <pc:docMk/>
            <pc:sldMk cId="1856838342" sldId="284"/>
            <ac:cxnSpMk id="28" creationId="{00000000-0000-0000-0000-000000000000}"/>
          </ac:cxnSpMkLst>
        </pc:cxnChg>
        <pc:cxnChg chg="mod">
          <ac:chgData name="Uwe Wahser" userId="741b4f99-0596-4936-af75-4c591e649198" providerId="ADAL" clId="{9E30BBFE-9396-4127-AF93-DDBF732DC905}" dt="2019-11-05T17:34:53.875" v="208" actId="164"/>
          <ac:cxnSpMkLst>
            <pc:docMk/>
            <pc:sldMk cId="1856838342" sldId="284"/>
            <ac:cxnSpMk id="29" creationId="{00000000-0000-0000-0000-000000000000}"/>
          </ac:cxnSpMkLst>
        </pc:cxnChg>
        <pc:cxnChg chg="mod">
          <ac:chgData name="Uwe Wahser" userId="741b4f99-0596-4936-af75-4c591e649198" providerId="ADAL" clId="{9E30BBFE-9396-4127-AF93-DDBF732DC905}" dt="2019-11-05T17:34:53.875" v="208" actId="164"/>
          <ac:cxnSpMkLst>
            <pc:docMk/>
            <pc:sldMk cId="1856838342" sldId="284"/>
            <ac:cxnSpMk id="33" creationId="{00000000-0000-0000-0000-000000000000}"/>
          </ac:cxnSpMkLst>
        </pc:cxnChg>
      </pc:sldChg>
      <pc:sldChg chg="del">
        <pc:chgData name="Uwe Wahser" userId="741b4f99-0596-4936-af75-4c591e649198" providerId="ADAL" clId="{9E30BBFE-9396-4127-AF93-DDBF732DC905}" dt="2019-11-05T17:20:07.006" v="93" actId="2696"/>
        <pc:sldMkLst>
          <pc:docMk/>
          <pc:sldMk cId="1148993587" sldId="289"/>
        </pc:sldMkLst>
      </pc:sldChg>
      <pc:sldChg chg="del">
        <pc:chgData name="Uwe Wahser" userId="741b4f99-0596-4936-af75-4c591e649198" providerId="ADAL" clId="{9E30BBFE-9396-4127-AF93-DDBF732DC905}" dt="2019-11-05T17:19:58.538" v="70" actId="2696"/>
        <pc:sldMkLst>
          <pc:docMk/>
          <pc:sldMk cId="376295656" sldId="304"/>
        </pc:sldMkLst>
      </pc:sldChg>
      <pc:sldChg chg="del">
        <pc:chgData name="Uwe Wahser" userId="741b4f99-0596-4936-af75-4c591e649198" providerId="ADAL" clId="{9E30BBFE-9396-4127-AF93-DDBF732DC905}" dt="2019-11-05T17:19:56.905" v="68" actId="2696"/>
        <pc:sldMkLst>
          <pc:docMk/>
          <pc:sldMk cId="1237857948" sldId="306"/>
        </pc:sldMkLst>
      </pc:sldChg>
      <pc:sldChg chg="del">
        <pc:chgData name="Uwe Wahser" userId="741b4f99-0596-4936-af75-4c591e649198" providerId="ADAL" clId="{9E30BBFE-9396-4127-AF93-DDBF732DC905}" dt="2019-11-05T17:19:59.197" v="71" actId="2696"/>
        <pc:sldMkLst>
          <pc:docMk/>
          <pc:sldMk cId="1802433051" sldId="309"/>
        </pc:sldMkLst>
      </pc:sldChg>
      <pc:sldChg chg="del">
        <pc:chgData name="Uwe Wahser" userId="741b4f99-0596-4936-af75-4c591e649198" providerId="ADAL" clId="{9E30BBFE-9396-4127-AF93-DDBF732DC905}" dt="2019-11-05T17:19:59.689" v="72" actId="2696"/>
        <pc:sldMkLst>
          <pc:docMk/>
          <pc:sldMk cId="1860207513" sldId="310"/>
        </pc:sldMkLst>
      </pc:sldChg>
      <pc:sldChg chg="del">
        <pc:chgData name="Uwe Wahser" userId="741b4f99-0596-4936-af75-4c591e649198" providerId="ADAL" clId="{9E30BBFE-9396-4127-AF93-DDBF732DC905}" dt="2019-11-05T17:20:00.666" v="73" actId="2696"/>
        <pc:sldMkLst>
          <pc:docMk/>
          <pc:sldMk cId="3153362700" sldId="316"/>
        </pc:sldMkLst>
      </pc:sldChg>
      <pc:sldChg chg="del">
        <pc:chgData name="Uwe Wahser" userId="741b4f99-0596-4936-af75-4c591e649198" providerId="ADAL" clId="{9E30BBFE-9396-4127-AF93-DDBF732DC905}" dt="2019-11-05T17:20:07.936" v="94" actId="2696"/>
        <pc:sldMkLst>
          <pc:docMk/>
          <pc:sldMk cId="2807106093" sldId="317"/>
        </pc:sldMkLst>
      </pc:sldChg>
      <pc:sldChg chg="delSp modSp del ord">
        <pc:chgData name="Uwe Wahser" userId="741b4f99-0596-4936-af75-4c591e649198" providerId="ADAL" clId="{9E30BBFE-9396-4127-AF93-DDBF732DC905}" dt="2019-11-05T17:36:26.856" v="212" actId="2696"/>
        <pc:sldMkLst>
          <pc:docMk/>
          <pc:sldMk cId="1282809563" sldId="324"/>
        </pc:sldMkLst>
        <pc:spChg chg="mod">
          <ac:chgData name="Uwe Wahser" userId="741b4f99-0596-4936-af75-4c591e649198" providerId="ADAL" clId="{9E30BBFE-9396-4127-AF93-DDBF732DC905}" dt="2019-11-05T17:35:41.431" v="211" actId="1076"/>
          <ac:spMkLst>
            <pc:docMk/>
            <pc:sldMk cId="1282809563" sldId="324"/>
            <ac:spMk id="5" creationId="{38A6C859-D4F6-409A-A9C8-201717BEAD30}"/>
          </ac:spMkLst>
        </pc:spChg>
        <pc:picChg chg="del">
          <ac:chgData name="Uwe Wahser" userId="741b4f99-0596-4936-af75-4c591e649198" providerId="ADAL" clId="{9E30BBFE-9396-4127-AF93-DDBF732DC905}" dt="2019-11-05T17:27:31.224" v="179" actId="478"/>
          <ac:picMkLst>
            <pc:docMk/>
            <pc:sldMk cId="1282809563" sldId="324"/>
            <ac:picMk id="7" creationId="{9D501E6F-FF25-434A-8D1B-5467F161AB30}"/>
          </ac:picMkLst>
        </pc:picChg>
      </pc:sldChg>
      <pc:sldChg chg="del">
        <pc:chgData name="Uwe Wahser" userId="741b4f99-0596-4936-af75-4c591e649198" providerId="ADAL" clId="{9E30BBFE-9396-4127-AF93-DDBF732DC905}" dt="2019-11-05T17:20:01.993" v="74" actId="2696"/>
        <pc:sldMkLst>
          <pc:docMk/>
          <pc:sldMk cId="3515871247" sldId="341"/>
        </pc:sldMkLst>
      </pc:sldChg>
      <pc:sldChg chg="modSp">
        <pc:chgData name="Uwe Wahser" userId="741b4f99-0596-4936-af75-4c591e649198" providerId="ADAL" clId="{9E30BBFE-9396-4127-AF93-DDBF732DC905}" dt="2019-11-05T17:18:41.722" v="67" actId="20577"/>
        <pc:sldMkLst>
          <pc:docMk/>
          <pc:sldMk cId="249532131" sldId="590"/>
        </pc:sldMkLst>
        <pc:spChg chg="mod">
          <ac:chgData name="Uwe Wahser" userId="741b4f99-0596-4936-af75-4c591e649198" providerId="ADAL" clId="{9E30BBFE-9396-4127-AF93-DDBF732DC905}" dt="2019-11-05T17:18:41.722" v="67" actId="20577"/>
          <ac:spMkLst>
            <pc:docMk/>
            <pc:sldMk cId="249532131" sldId="590"/>
            <ac:spMk id="2" creationId="{C6FED859-8852-4540-8C23-0622AC2AB2F3}"/>
          </ac:spMkLst>
        </pc:spChg>
      </pc:sldChg>
      <pc:sldChg chg="del">
        <pc:chgData name="Uwe Wahser" userId="741b4f99-0596-4936-af75-4c591e649198" providerId="ADAL" clId="{9E30BBFE-9396-4127-AF93-DDBF732DC905}" dt="2019-11-05T17:20:03.714" v="82" actId="2696"/>
        <pc:sldMkLst>
          <pc:docMk/>
          <pc:sldMk cId="560254057" sldId="620"/>
        </pc:sldMkLst>
      </pc:sldChg>
      <pc:sldChg chg="del">
        <pc:chgData name="Uwe Wahser" userId="741b4f99-0596-4936-af75-4c591e649198" providerId="ADAL" clId="{9E30BBFE-9396-4127-AF93-DDBF732DC905}" dt="2019-11-05T17:20:04.654" v="83" actId="2696"/>
        <pc:sldMkLst>
          <pc:docMk/>
          <pc:sldMk cId="3901605088" sldId="621"/>
        </pc:sldMkLst>
      </pc:sldChg>
      <pc:sldChg chg="modSp">
        <pc:chgData name="Uwe Wahser" userId="741b4f99-0596-4936-af75-4c591e649198" providerId="ADAL" clId="{9E30BBFE-9396-4127-AF93-DDBF732DC905}" dt="2019-11-05T17:59:08.261" v="263" actId="20577"/>
        <pc:sldMkLst>
          <pc:docMk/>
          <pc:sldMk cId="2958278893" sldId="625"/>
        </pc:sldMkLst>
        <pc:spChg chg="mod">
          <ac:chgData name="Uwe Wahser" userId="741b4f99-0596-4936-af75-4c591e649198" providerId="ADAL" clId="{9E30BBFE-9396-4127-AF93-DDBF732DC905}" dt="2019-11-05T17:59:08.261" v="263" actId="20577"/>
          <ac:spMkLst>
            <pc:docMk/>
            <pc:sldMk cId="2958278893" sldId="625"/>
            <ac:spMk id="8" creationId="{00000000-0000-0000-0000-000000000000}"/>
          </ac:spMkLst>
        </pc:spChg>
      </pc:sldChg>
      <pc:sldChg chg="modSp add del">
        <pc:chgData name="Uwe Wahser" userId="741b4f99-0596-4936-af75-4c591e649198" providerId="ADAL" clId="{9E30BBFE-9396-4127-AF93-DDBF732DC905}" dt="2019-11-05T17:51:09.396" v="253" actId="2696"/>
        <pc:sldMkLst>
          <pc:docMk/>
          <pc:sldMk cId="501033724" sldId="626"/>
        </pc:sldMkLst>
        <pc:spChg chg="mod">
          <ac:chgData name="Uwe Wahser" userId="741b4f99-0596-4936-af75-4c591e649198" providerId="ADAL" clId="{9E30BBFE-9396-4127-AF93-DDBF732DC905}" dt="2019-11-05T17:43:18.696" v="236" actId="108"/>
          <ac:spMkLst>
            <pc:docMk/>
            <pc:sldMk cId="501033724" sldId="626"/>
            <ac:spMk id="2" creationId="{9DED9744-8F76-49B1-9693-62CBE2DEBE9E}"/>
          </ac:spMkLst>
        </pc:spChg>
      </pc:sldChg>
      <pc:sldChg chg="del">
        <pc:chgData name="Uwe Wahser" userId="741b4f99-0596-4936-af75-4c591e649198" providerId="ADAL" clId="{9E30BBFE-9396-4127-AF93-DDBF732DC905}" dt="2019-11-05T17:26:52.728" v="172" actId="2696"/>
        <pc:sldMkLst>
          <pc:docMk/>
          <pc:sldMk cId="2377819701" sldId="626"/>
        </pc:sldMkLst>
      </pc:sldChg>
      <pc:sldChg chg="del ord">
        <pc:chgData name="Uwe Wahser" userId="741b4f99-0596-4936-af75-4c591e649198" providerId="ADAL" clId="{9E30BBFE-9396-4127-AF93-DDBF732DC905}" dt="2019-11-05T17:27:26.801" v="178" actId="2696"/>
        <pc:sldMkLst>
          <pc:docMk/>
          <pc:sldMk cId="3730632509" sldId="627"/>
        </pc:sldMkLst>
      </pc:sldChg>
      <pc:sldMasterChg chg="delSldLayout">
        <pc:chgData name="Uwe Wahser" userId="741b4f99-0596-4936-af75-4c591e649198" providerId="ADAL" clId="{9E30BBFE-9396-4127-AF93-DDBF732DC905}" dt="2019-11-05T17:36:26.858" v="213" actId="2696"/>
        <pc:sldMasterMkLst>
          <pc:docMk/>
          <pc:sldMasterMk cId="2084221365" sldId="2147483695"/>
        </pc:sldMasterMkLst>
        <pc:sldLayoutChg chg="del">
          <pc:chgData name="Uwe Wahser" userId="741b4f99-0596-4936-af75-4c591e649198" providerId="ADAL" clId="{9E30BBFE-9396-4127-AF93-DDBF732DC905}" dt="2019-11-05T17:36:26.858" v="213" actId="2696"/>
          <pc:sldLayoutMkLst>
            <pc:docMk/>
            <pc:sldMasterMk cId="2084221365" sldId="2147483695"/>
            <pc:sldLayoutMk cId="69119138" sldId="2147483729"/>
          </pc:sldLayoutMkLst>
        </pc:sldLayoutChg>
      </pc:sldMasterChg>
      <pc:sldMasterChg chg="del delSldLayout">
        <pc:chgData name="Uwe Wahser" userId="741b4f99-0596-4936-af75-4c591e649198" providerId="ADAL" clId="{9E30BBFE-9396-4127-AF93-DDBF732DC905}" dt="2019-11-05T17:20:04.666" v="91" actId="2696"/>
        <pc:sldMasterMkLst>
          <pc:docMk/>
          <pc:sldMasterMk cId="3644756362" sldId="2147483703"/>
        </pc:sldMasterMkLst>
        <pc:sldLayoutChg chg="del">
          <pc:chgData name="Uwe Wahser" userId="741b4f99-0596-4936-af75-4c591e649198" providerId="ADAL" clId="{9E30BBFE-9396-4127-AF93-DDBF732DC905}" dt="2019-11-05T17:20:04.656" v="84" actId="2696"/>
          <pc:sldLayoutMkLst>
            <pc:docMk/>
            <pc:sldMasterMk cId="3644756362" sldId="2147483703"/>
            <pc:sldLayoutMk cId="2988142817" sldId="2147483704"/>
          </pc:sldLayoutMkLst>
        </pc:sldLayoutChg>
        <pc:sldLayoutChg chg="del">
          <pc:chgData name="Uwe Wahser" userId="741b4f99-0596-4936-af75-4c591e649198" providerId="ADAL" clId="{9E30BBFE-9396-4127-AF93-DDBF732DC905}" dt="2019-11-05T17:20:04.658" v="85" actId="2696"/>
          <pc:sldLayoutMkLst>
            <pc:docMk/>
            <pc:sldMasterMk cId="3644756362" sldId="2147483703"/>
            <pc:sldLayoutMk cId="2169180934" sldId="2147483705"/>
          </pc:sldLayoutMkLst>
        </pc:sldLayoutChg>
        <pc:sldLayoutChg chg="del">
          <pc:chgData name="Uwe Wahser" userId="741b4f99-0596-4936-af75-4c591e649198" providerId="ADAL" clId="{9E30BBFE-9396-4127-AF93-DDBF732DC905}" dt="2019-11-05T17:20:04.659" v="86" actId="2696"/>
          <pc:sldLayoutMkLst>
            <pc:docMk/>
            <pc:sldMasterMk cId="3644756362" sldId="2147483703"/>
            <pc:sldLayoutMk cId="2621670965" sldId="2147483706"/>
          </pc:sldLayoutMkLst>
        </pc:sldLayoutChg>
        <pc:sldLayoutChg chg="del">
          <pc:chgData name="Uwe Wahser" userId="741b4f99-0596-4936-af75-4c591e649198" providerId="ADAL" clId="{9E30BBFE-9396-4127-AF93-DDBF732DC905}" dt="2019-11-05T17:20:04.661" v="87" actId="2696"/>
          <pc:sldLayoutMkLst>
            <pc:docMk/>
            <pc:sldMasterMk cId="3644756362" sldId="2147483703"/>
            <pc:sldLayoutMk cId="3631746985" sldId="2147483707"/>
          </pc:sldLayoutMkLst>
        </pc:sldLayoutChg>
        <pc:sldLayoutChg chg="del">
          <pc:chgData name="Uwe Wahser" userId="741b4f99-0596-4936-af75-4c591e649198" providerId="ADAL" clId="{9E30BBFE-9396-4127-AF93-DDBF732DC905}" dt="2019-11-05T17:20:04.662" v="88" actId="2696"/>
          <pc:sldLayoutMkLst>
            <pc:docMk/>
            <pc:sldMasterMk cId="3644756362" sldId="2147483703"/>
            <pc:sldLayoutMk cId="2405932977" sldId="2147483708"/>
          </pc:sldLayoutMkLst>
        </pc:sldLayoutChg>
        <pc:sldLayoutChg chg="del">
          <pc:chgData name="Uwe Wahser" userId="741b4f99-0596-4936-af75-4c591e649198" providerId="ADAL" clId="{9E30BBFE-9396-4127-AF93-DDBF732DC905}" dt="2019-11-05T17:20:04.662" v="89" actId="2696"/>
          <pc:sldLayoutMkLst>
            <pc:docMk/>
            <pc:sldMasterMk cId="3644756362" sldId="2147483703"/>
            <pc:sldLayoutMk cId="393502881" sldId="2147483709"/>
          </pc:sldLayoutMkLst>
        </pc:sldLayoutChg>
        <pc:sldLayoutChg chg="del">
          <pc:chgData name="Uwe Wahser" userId="741b4f99-0596-4936-af75-4c591e649198" providerId="ADAL" clId="{9E30BBFE-9396-4127-AF93-DDBF732DC905}" dt="2019-11-05T17:20:04.664" v="90" actId="2696"/>
          <pc:sldLayoutMkLst>
            <pc:docMk/>
            <pc:sldMasterMk cId="3644756362" sldId="2147483703"/>
            <pc:sldLayoutMk cId="3506104445" sldId="2147483710"/>
          </pc:sldLayoutMkLst>
        </pc:sldLayoutChg>
      </pc:sldMasterChg>
      <pc:sldMasterChg chg="del delSldLayout">
        <pc:chgData name="Uwe Wahser" userId="741b4f99-0596-4936-af75-4c591e649198" providerId="ADAL" clId="{9E30BBFE-9396-4127-AF93-DDBF732DC905}" dt="2019-11-05T17:20:02.008" v="81" actId="2696"/>
        <pc:sldMasterMkLst>
          <pc:docMk/>
          <pc:sldMasterMk cId="782408402" sldId="2147483722"/>
        </pc:sldMasterMkLst>
        <pc:sldLayoutChg chg="del">
          <pc:chgData name="Uwe Wahser" userId="741b4f99-0596-4936-af75-4c591e649198" providerId="ADAL" clId="{9E30BBFE-9396-4127-AF93-DDBF732DC905}" dt="2019-11-05T17:20:01.998" v="75" actId="2696"/>
          <pc:sldLayoutMkLst>
            <pc:docMk/>
            <pc:sldMasterMk cId="782408402" sldId="2147483722"/>
            <pc:sldLayoutMk cId="3524984095" sldId="2147483723"/>
          </pc:sldLayoutMkLst>
        </pc:sldLayoutChg>
        <pc:sldLayoutChg chg="del">
          <pc:chgData name="Uwe Wahser" userId="741b4f99-0596-4936-af75-4c591e649198" providerId="ADAL" clId="{9E30BBFE-9396-4127-AF93-DDBF732DC905}" dt="2019-11-05T17:20:01.999" v="76" actId="2696"/>
          <pc:sldLayoutMkLst>
            <pc:docMk/>
            <pc:sldMasterMk cId="782408402" sldId="2147483722"/>
            <pc:sldLayoutMk cId="1254794521" sldId="2147483724"/>
          </pc:sldLayoutMkLst>
        </pc:sldLayoutChg>
        <pc:sldLayoutChg chg="del">
          <pc:chgData name="Uwe Wahser" userId="741b4f99-0596-4936-af75-4c591e649198" providerId="ADAL" clId="{9E30BBFE-9396-4127-AF93-DDBF732DC905}" dt="2019-11-05T17:20:02.001" v="77" actId="2696"/>
          <pc:sldLayoutMkLst>
            <pc:docMk/>
            <pc:sldMasterMk cId="782408402" sldId="2147483722"/>
            <pc:sldLayoutMk cId="3776931734" sldId="2147483725"/>
          </pc:sldLayoutMkLst>
        </pc:sldLayoutChg>
        <pc:sldLayoutChg chg="del">
          <pc:chgData name="Uwe Wahser" userId="741b4f99-0596-4936-af75-4c591e649198" providerId="ADAL" clId="{9E30BBFE-9396-4127-AF93-DDBF732DC905}" dt="2019-11-05T17:20:02.002" v="78" actId="2696"/>
          <pc:sldLayoutMkLst>
            <pc:docMk/>
            <pc:sldMasterMk cId="782408402" sldId="2147483722"/>
            <pc:sldLayoutMk cId="2700422512" sldId="2147483726"/>
          </pc:sldLayoutMkLst>
        </pc:sldLayoutChg>
        <pc:sldLayoutChg chg="del">
          <pc:chgData name="Uwe Wahser" userId="741b4f99-0596-4936-af75-4c591e649198" providerId="ADAL" clId="{9E30BBFE-9396-4127-AF93-DDBF732DC905}" dt="2019-11-05T17:20:02.002" v="79" actId="2696"/>
          <pc:sldLayoutMkLst>
            <pc:docMk/>
            <pc:sldMasterMk cId="782408402" sldId="2147483722"/>
            <pc:sldLayoutMk cId="764693514" sldId="2147483727"/>
          </pc:sldLayoutMkLst>
        </pc:sldLayoutChg>
        <pc:sldLayoutChg chg="del">
          <pc:chgData name="Uwe Wahser" userId="741b4f99-0596-4936-af75-4c591e649198" providerId="ADAL" clId="{9E30BBFE-9396-4127-AF93-DDBF732DC905}" dt="2019-11-05T17:20:02.004" v="80" actId="2696"/>
          <pc:sldLayoutMkLst>
            <pc:docMk/>
            <pc:sldMasterMk cId="782408402" sldId="2147483722"/>
            <pc:sldLayoutMk cId="1384759653" sldId="214748372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7EF87-0265-4717-B5EF-6525082A264F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A4F3A-9F95-4170-9AB8-FF0EDAAD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11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A4F3A-9F95-4170-9AB8-FF0EDAAD78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0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844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8" name="Google Shape;3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80011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8" name="Google Shape;50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6079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7" name="Google Shape;5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1358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Missing</a:t>
            </a:r>
            <a:r>
              <a:rPr lang="en-GB" dirty="0"/>
              <a:t>:</a:t>
            </a:r>
            <a:r>
              <a:rPr lang="en-GB" baseline="0" dirty="0"/>
              <a:t> </a:t>
            </a:r>
          </a:p>
          <a:p>
            <a:r>
              <a:rPr lang="en-GB" baseline="0"/>
              <a:t>- Payment notification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0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Uwe Wahser: openIMIS @ OpenHIE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05/11/2019</a:t>
            </a:r>
            <a:endParaRPr lang="de-DE" noProof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2448000"/>
            <a:ext cx="10368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7328104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05/11/2019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Uwe Wahser: openIMIS @ OpenHIE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118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05/11/2019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Uwe Wahser: openIMIS @ OpenHIE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17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05/11/2019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Uwe Wahser: openIMIS @ OpenHIE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5270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05/11/2019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Uwe Wahser: openIMIS @ OpenHIE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914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05/11/2019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Uwe Wahser: openIMIS @ OpenHIE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033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05/11/2019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Uwe Wahser: openIMIS @ OpenHIE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159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05/11/2019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Uwe Wahser: openIMIS @ OpenHIE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675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Uwe Wahser: openIMIS @ OpenHIE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05/11/2019</a:t>
            </a:r>
            <a:endParaRPr lang="de-DE" noProof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2448000"/>
            <a:ext cx="10368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49891774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Uwe Wahser: openIMIS @ OpenHIE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05/11/2019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2448000"/>
            <a:ext cx="10368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41251128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Uwe Wahser: openIMIS @ OpenHIE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05/11/2019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2448000"/>
            <a:ext cx="76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9048000" y="2448001"/>
            <a:ext cx="3144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7502295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Uwe Wahser: openIMIS @ OpenHIE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05/11/2019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2448000"/>
            <a:ext cx="10368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12991991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Uwe Wahser: openIMIS @ OpenHIE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05/11/2019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2448000"/>
            <a:ext cx="76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9048000" y="2448001"/>
            <a:ext cx="3144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2832009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2000" y="1483200"/>
            <a:ext cx="10368000" cy="617928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Uwe Wahser: openIMIS @ OpenHIE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05/11/2019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2448000"/>
            <a:ext cx="504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6240000" y="2448000"/>
            <a:ext cx="504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19066546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2000" y="1483200"/>
            <a:ext cx="10368000" cy="617928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Uwe Wahser: openIMIS @ OpenHIE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05/11/2019</a:t>
            </a:r>
            <a:endParaRPr lang="de-DE" noProof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911999" y="2448000"/>
            <a:ext cx="504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6240000" y="2448000"/>
            <a:ext cx="504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49540946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/>
              <a:t>Text durch Klicken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Uwe Wahser: openIMIS @ OpenHIE</a:t>
            </a: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51198341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B18FB27-42E0-284F-8BC6-3D025426D2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89FAB4-1EE9-3940-BB55-A2083FA837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0773"/>
            <a:ext cx="9144000" cy="238760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82F92D-6907-CE45-97F2-CB51EBFE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0448"/>
            <a:ext cx="9144000" cy="165576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5F22D5-F5C2-CF4F-82C8-120C447CB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24" y="768214"/>
            <a:ext cx="1691351" cy="17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50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05/11/2019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Uwe Wahser: openIMIS @ OpenHIE</a:t>
            </a: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12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518EEE-8038-AC46-B178-685061859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461E53-3DDD-3042-B451-43C390AC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BAD0A3-FBA4-9647-B602-38897102E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735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97C85-F75B-394B-B9A8-498A7AC56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942077-9076-BD45-82A4-8F7139767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76041"/>
            <a:ext cx="5181600" cy="4000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05/11/2019</a:t>
            </a:r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Uwe Wahser: openIMIS @ OpenHIE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514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613CF-6DC7-EF4E-A41B-78295C63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224801-83C3-FD4A-9F2D-DB633819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05/11/2019</a:t>
            </a: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6868E9-4FB5-D24A-B901-41F1FCCF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Uwe Wahser: openIMIS @ OpenHIE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4F39F7-1ED7-DB46-A4E6-DCB6D1D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FE8E75-B035-2345-8EC0-D192FC9EB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807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A25366-F27F-014D-80AE-4C0F93A7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05/11/2019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E91EE-04A7-6545-AEAC-1FA0457E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Uwe Wahser: openIMIS @ OpenHIE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40ABEB-8F0B-4042-BFEC-FC32772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107A4E-F480-B840-99A1-E7A94FEEA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2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Uwe Wahser: openIMIS @ OpenHIE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05/11/2019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2448000"/>
            <a:ext cx="76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9048000" y="2448001"/>
            <a:ext cx="3144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88116408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A6AD8C-A040-3F4D-A16F-861DC13F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3A6C929-E4DF-8742-9F78-931FF6466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66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r>
              <a:rPr lang="en-US" noProof="0"/>
              <a:t>05/11/2019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r>
              <a:rPr lang="en-US" noProof="0"/>
              <a:t>Uwe Wahser: openIMIS @ OpenHIE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9923646" y="359999"/>
            <a:ext cx="2002055" cy="968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04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Uwe Wahser: openIMIS @ OpenHIE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05/11/2019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2448000"/>
            <a:ext cx="76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9048000" y="2448001"/>
            <a:ext cx="3144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941916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2000" y="1483200"/>
            <a:ext cx="10368000" cy="617928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Uwe Wahser: openIMIS @ OpenHIE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05/11/2019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2448000"/>
            <a:ext cx="504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6240000" y="2448000"/>
            <a:ext cx="504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2782996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2000" y="1483200"/>
            <a:ext cx="10368000" cy="617928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Uwe Wahser: openIMIS @ OpenHIE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05/11/2019</a:t>
            </a:r>
            <a:endParaRPr lang="de-DE" noProof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911999" y="2448000"/>
            <a:ext cx="504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6240000" y="2448000"/>
            <a:ext cx="504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64444005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05/11/2019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Uwe Wahser: openIMIS @ OpenHIE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75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341702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191683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7397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05/11/2019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Uwe Wahser: openIMIS @ OpenHIE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16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3.gif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12192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912000" y="1483200"/>
            <a:ext cx="10368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 durch Klicken hinzufügen</a:t>
            </a:r>
          </a:p>
        </p:txBody>
      </p:sp>
      <p:pic>
        <p:nvPicPr>
          <p:cNvPr id="19" name="Grafik 7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24384" y="304800"/>
            <a:ext cx="2808816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851525"/>
            <a:ext cx="12192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000" y="2447999"/>
            <a:ext cx="10368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10271583" y="6581002"/>
            <a:ext cx="123613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000" b="0" noProof="0">
                <a:solidFill>
                  <a:srgbClr val="6E6452"/>
                </a:solidFill>
                <a:latin typeface="Arial Narrow" pitchFamily="34" charset="0"/>
              </a:rPr>
              <a:t>Seite </a:t>
            </a:r>
            <a:fld id="{327115CA-E6A4-425F-BB4F-A64D48743A27}" type="slidenum">
              <a:rPr lang="de-DE" sz="1000" b="0" noProof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de-DE" sz="1000" b="0" noProof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7035" y="6581002"/>
            <a:ext cx="4557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en-US"/>
              <a:t>Uwe Wahser: openIMIS @ OpenHIE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5540" y="6581002"/>
            <a:ext cx="1727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en-US" noProof="0"/>
              <a:t>05/11/2019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73290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" r="382"/>
          <a:stretch/>
        </p:blipFill>
        <p:spPr bwMode="auto">
          <a:xfrm>
            <a:off x="1" y="0"/>
            <a:ext cx="12189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05/11/2019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Uwe Wahser: openIMIS @ OpenHIE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721A5-C511-4779-8CAD-C6CE3F371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185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12192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912000" y="1483200"/>
            <a:ext cx="10368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 durch Klicken hinzufügen</a:t>
            </a:r>
          </a:p>
        </p:txBody>
      </p:sp>
      <p:pic>
        <p:nvPicPr>
          <p:cNvPr id="19" name="Grafik 7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24384" y="304800"/>
            <a:ext cx="2808816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851525"/>
            <a:ext cx="12192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000" y="2447999"/>
            <a:ext cx="10368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10271583" y="6581002"/>
            <a:ext cx="123613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000" b="0" noProof="0">
                <a:solidFill>
                  <a:srgbClr val="6E6452"/>
                </a:solidFill>
                <a:latin typeface="Arial Narrow" pitchFamily="34" charset="0"/>
              </a:rPr>
              <a:t>Seite </a:t>
            </a:r>
            <a:fld id="{327115CA-E6A4-425F-BB4F-A64D48743A27}" type="slidenum">
              <a:rPr lang="de-DE" sz="1000" b="0" noProof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de-DE" sz="1000" b="0" noProof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7035" y="6581002"/>
            <a:ext cx="4557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en-US"/>
              <a:t>Uwe Wahser: openIMIS @ OpenHIE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5540" y="6581002"/>
            <a:ext cx="1727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en-US" noProof="0"/>
              <a:t>05/11/2019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85292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28167B-32A2-0448-8CFF-4DF40AEA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23466F-B552-DA42-A04B-EAFA1317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F2E70-6F05-9641-B535-C481861E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en-US"/>
              <a:t>05/11/2019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CC905-7515-524F-9C91-FD40AEF8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en-US"/>
              <a:t>Uwe Wahser: openIMIS @ OpenHIE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F2C558-D589-9546-A818-9AD8B89D1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422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20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8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Light" pitchFamily="2" charset="77"/>
          <a:ea typeface="+mn-ea"/>
          <a:cs typeface="Poppins Light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ExtraLight" pitchFamily="2" charset="77"/>
          <a:ea typeface="+mn-ea"/>
          <a:cs typeface="Poppins Extra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tiff"/><Relationship Id="rId7" Type="http://schemas.openxmlformats.org/officeDocument/2006/relationships/image" Target="../media/image2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0" y="2788146"/>
            <a:ext cx="12192000" cy="22952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05/11/2019</a:t>
            </a:r>
            <a:endParaRPr lang="en-GB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403" y="930706"/>
            <a:ext cx="4362166" cy="1458869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79425" y="2893102"/>
            <a:ext cx="1123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A global good for health financing operations</a:t>
            </a:r>
          </a:p>
        </p:txBody>
      </p:sp>
      <p:pic>
        <p:nvPicPr>
          <p:cNvPr id="20" name="Bild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48131" y="3964272"/>
            <a:ext cx="890041" cy="890041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1413" y="3964272"/>
            <a:ext cx="890041" cy="890041"/>
          </a:xfrm>
          <a:prstGeom prst="rect">
            <a:avLst/>
          </a:prstGeom>
        </p:spPr>
      </p:pic>
      <p:pic>
        <p:nvPicPr>
          <p:cNvPr id="22" name="Bild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7403" y="3964272"/>
            <a:ext cx="890041" cy="890041"/>
          </a:xfrm>
          <a:prstGeom prst="rect">
            <a:avLst/>
          </a:prstGeom>
        </p:spPr>
      </p:pic>
      <p:pic>
        <p:nvPicPr>
          <p:cNvPr id="23" name="Bild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5199" y="3964272"/>
            <a:ext cx="890041" cy="890041"/>
          </a:xfrm>
          <a:prstGeom prst="rect">
            <a:avLst/>
          </a:prstGeom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0547" y="3964272"/>
            <a:ext cx="890041" cy="890041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9481" y="3964272"/>
            <a:ext cx="890041" cy="89004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6FED859-8852-4540-8C23-0622AC2AB2F3}"/>
              </a:ext>
            </a:extLst>
          </p:cNvPr>
          <p:cNvSpPr txBox="1"/>
          <p:nvPr/>
        </p:nvSpPr>
        <p:spPr>
          <a:xfrm>
            <a:off x="3957404" y="5450959"/>
            <a:ext cx="4591174" cy="8679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dirty="0">
                <a:solidFill>
                  <a:srgbClr val="44767E"/>
                </a:solidFill>
              </a:rPr>
              <a:t>Uwe Wahser @ </a:t>
            </a:r>
            <a:r>
              <a:rPr lang="en-GB" dirty="0" err="1">
                <a:solidFill>
                  <a:srgbClr val="44767E"/>
                </a:solidFill>
              </a:rPr>
              <a:t>OpenHIE</a:t>
            </a:r>
            <a:r>
              <a:rPr lang="en-GB" dirty="0">
                <a:solidFill>
                  <a:srgbClr val="44767E"/>
                </a:solidFill>
              </a:rPr>
              <a:t> Community Meeting, Addis </a:t>
            </a:r>
            <a:r>
              <a:rPr lang="en-GB" dirty="0" err="1">
                <a:solidFill>
                  <a:srgbClr val="44767E"/>
                </a:solidFill>
              </a:rPr>
              <a:t>Abeba</a:t>
            </a:r>
            <a:r>
              <a:rPr lang="en-GB" dirty="0">
                <a:solidFill>
                  <a:srgbClr val="44767E"/>
                </a:solidFill>
              </a:rPr>
              <a:t>, 06.11.2019</a:t>
            </a:r>
            <a:endParaRPr lang="en-US" dirty="0">
              <a:solidFill>
                <a:srgbClr val="44767E"/>
              </a:solidFill>
              <a:ea typeface="+mn-lt"/>
              <a:cs typeface="+mn-lt"/>
            </a:endParaRPr>
          </a:p>
          <a:p>
            <a:pPr algn="l"/>
            <a:endParaRPr lang="de-DE" dirty="0">
              <a:solidFill>
                <a:srgbClr val="44767E"/>
              </a:solidFill>
              <a:cs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9CC8EB-22DC-4035-A12F-A96F922DF1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Uwe Wahser: openIMIS @ OpenHIE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953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7777"/>
            <a:ext cx="10515600" cy="940411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de-CH" sz="3600" dirty="0" err="1">
                <a:solidFill>
                  <a:srgbClr val="33818F"/>
                </a:solidFill>
                <a:latin typeface="Poppins"/>
                <a:ea typeface="Calibri" charset="0"/>
                <a:cs typeface="Calibri" charset="0"/>
              </a:rPr>
              <a:t>What</a:t>
            </a:r>
            <a:r>
              <a:rPr lang="de-CH" sz="3600" dirty="0">
                <a:solidFill>
                  <a:srgbClr val="33818F"/>
                </a:solidFill>
                <a:latin typeface="Poppins"/>
                <a:ea typeface="Calibri" charset="0"/>
                <a:cs typeface="Calibri" charset="0"/>
              </a:rPr>
              <a:t> </a:t>
            </a:r>
            <a:r>
              <a:rPr lang="de-CH" sz="3600" dirty="0" err="1">
                <a:solidFill>
                  <a:srgbClr val="33818F"/>
                </a:solidFill>
                <a:latin typeface="Poppins"/>
                <a:ea typeface="Calibri" charset="0"/>
                <a:cs typeface="Calibri" charset="0"/>
              </a:rPr>
              <a:t>is</a:t>
            </a:r>
            <a:r>
              <a:rPr lang="de-CH" sz="3600" dirty="0">
                <a:solidFill>
                  <a:srgbClr val="33818F"/>
                </a:solidFill>
                <a:latin typeface="Poppins"/>
                <a:ea typeface="Calibri" charset="0"/>
                <a:cs typeface="Calibri" charset="0"/>
              </a:rPr>
              <a:t> openIMIS?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838200" y="1744444"/>
            <a:ext cx="5181600" cy="461190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de-DE" sz="2000" dirty="0"/>
              <a:t>openIMIS </a:t>
            </a:r>
            <a:r>
              <a:rPr lang="de-DE" sz="2000" dirty="0" err="1"/>
              <a:t>is</a:t>
            </a:r>
            <a:r>
              <a:rPr lang="de-DE" sz="2000" dirty="0"/>
              <a:t> 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latin typeface="Poppins"/>
              </a:rPr>
              <a:t>open source </a:t>
            </a:r>
            <a:r>
              <a:rPr lang="de-DE" b="1" dirty="0" err="1">
                <a:latin typeface="Poppins"/>
              </a:rPr>
              <a:t>software</a:t>
            </a:r>
            <a:r>
              <a:rPr lang="de-DE" b="1" dirty="0">
                <a:latin typeface="Poppins"/>
              </a:rPr>
              <a:t> </a:t>
            </a:r>
            <a:r>
              <a:rPr lang="de-DE" b="1" dirty="0" err="1">
                <a:latin typeface="Poppins"/>
              </a:rPr>
              <a:t>for</a:t>
            </a:r>
            <a:r>
              <a:rPr lang="de-DE" b="1" dirty="0">
                <a:latin typeface="Poppins"/>
              </a:rPr>
              <a:t> </a:t>
            </a:r>
            <a:r>
              <a:rPr lang="de-DE" b="1" dirty="0" err="1">
                <a:latin typeface="Poppins"/>
              </a:rPr>
              <a:t>improving</a:t>
            </a:r>
            <a:r>
              <a:rPr lang="de-DE" b="1" dirty="0">
                <a:latin typeface="Poppins"/>
              </a:rPr>
              <a:t> </a:t>
            </a:r>
            <a:r>
              <a:rPr lang="de-DE" b="1" dirty="0" err="1">
                <a:latin typeface="Poppins"/>
              </a:rPr>
              <a:t>health</a:t>
            </a:r>
            <a:r>
              <a:rPr lang="de-DE" b="1" dirty="0">
                <a:latin typeface="Poppins"/>
              </a:rPr>
              <a:t> </a:t>
            </a:r>
            <a:r>
              <a:rPr lang="de-DE" b="1" dirty="0" err="1">
                <a:latin typeface="Poppins"/>
              </a:rPr>
              <a:t>financing</a:t>
            </a:r>
            <a:r>
              <a:rPr lang="de-DE" b="1" dirty="0">
                <a:latin typeface="Poppins"/>
              </a:rPr>
              <a:t> </a:t>
            </a:r>
            <a:r>
              <a:rPr lang="de-DE" b="1" dirty="0" err="1">
                <a:latin typeface="Poppins"/>
              </a:rPr>
              <a:t>operations</a:t>
            </a:r>
            <a:r>
              <a:rPr lang="de-DE" b="1" dirty="0">
                <a:latin typeface="Poppins"/>
              </a:rPr>
              <a:t> </a:t>
            </a:r>
            <a:r>
              <a:rPr lang="de-DE" b="1" dirty="0" err="1">
                <a:latin typeface="Poppins"/>
              </a:rPr>
              <a:t>by</a:t>
            </a:r>
            <a:r>
              <a:rPr lang="de-DE" b="1" dirty="0">
                <a:latin typeface="Poppins"/>
              </a:rPr>
              <a:t> </a:t>
            </a:r>
            <a:r>
              <a:rPr lang="de-DE" b="1" dirty="0" err="1">
                <a:latin typeface="Poppins"/>
              </a:rPr>
              <a:t>digitalizing</a:t>
            </a:r>
            <a:r>
              <a:rPr lang="de-DE" b="1" dirty="0">
                <a:latin typeface="Poppins"/>
              </a:rPr>
              <a:t> </a:t>
            </a:r>
            <a:r>
              <a:rPr lang="de-DE" b="1" dirty="0" err="1">
                <a:latin typeface="Poppins"/>
              </a:rPr>
              <a:t>the</a:t>
            </a:r>
            <a:r>
              <a:rPr lang="de-DE" b="1" dirty="0">
                <a:latin typeface="Poppins"/>
              </a:rPr>
              <a:t> link </a:t>
            </a:r>
            <a:r>
              <a:rPr lang="de-DE" b="1" dirty="0" err="1">
                <a:latin typeface="Poppins"/>
              </a:rPr>
              <a:t>between</a:t>
            </a:r>
            <a:r>
              <a:rPr lang="de-DE" b="1" dirty="0">
                <a:latin typeface="Poppins"/>
              </a:rPr>
              <a:t> </a:t>
            </a:r>
            <a:r>
              <a:rPr lang="de-DE" b="1" dirty="0" err="1">
                <a:latin typeface="Poppins"/>
              </a:rPr>
              <a:t>patients</a:t>
            </a:r>
            <a:r>
              <a:rPr lang="de-DE" b="1" dirty="0">
                <a:latin typeface="Poppins"/>
              </a:rPr>
              <a:t>, </a:t>
            </a:r>
            <a:r>
              <a:rPr lang="de-DE" b="1" dirty="0" err="1">
                <a:latin typeface="Poppins"/>
              </a:rPr>
              <a:t>providers</a:t>
            </a:r>
            <a:r>
              <a:rPr lang="de-DE" b="1" dirty="0">
                <a:latin typeface="Poppins"/>
              </a:rPr>
              <a:t> and </a:t>
            </a:r>
            <a:r>
              <a:rPr lang="de-DE" b="1" dirty="0" err="1">
                <a:latin typeface="Poppins"/>
              </a:rPr>
              <a:t>payers</a:t>
            </a:r>
            <a:endParaRPr lang="de-DE" b="1" dirty="0">
              <a:latin typeface="Poppins"/>
            </a:endParaRPr>
          </a:p>
          <a:p>
            <a:r>
              <a:rPr lang="de-DE" sz="2000" dirty="0" err="1"/>
              <a:t>Based</a:t>
            </a:r>
            <a:r>
              <a:rPr lang="de-DE" sz="2000" dirty="0"/>
              <a:t> on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err="1">
                <a:latin typeface="Poppins"/>
              </a:rPr>
              <a:t>community</a:t>
            </a:r>
            <a:r>
              <a:rPr lang="de-DE" b="1" dirty="0">
                <a:latin typeface="Poppins"/>
              </a:rPr>
              <a:t> </a:t>
            </a:r>
            <a:r>
              <a:rPr lang="de-DE" b="1" dirty="0" err="1">
                <a:latin typeface="Poppins"/>
              </a:rPr>
              <a:t>of</a:t>
            </a:r>
            <a:r>
              <a:rPr lang="de-DE" b="1" dirty="0">
                <a:latin typeface="Poppins"/>
              </a:rPr>
              <a:t> </a:t>
            </a:r>
            <a:r>
              <a:rPr lang="de-DE" b="1" dirty="0" err="1">
                <a:latin typeface="Poppins"/>
              </a:rPr>
              <a:t>developers</a:t>
            </a:r>
            <a:r>
              <a:rPr lang="de-DE" b="1" dirty="0">
                <a:latin typeface="Poppins"/>
              </a:rPr>
              <a:t>, </a:t>
            </a:r>
            <a:r>
              <a:rPr lang="de-DE" b="1" dirty="0" err="1">
                <a:latin typeface="Poppins"/>
              </a:rPr>
              <a:t>users</a:t>
            </a:r>
            <a:r>
              <a:rPr lang="de-DE" b="1" dirty="0">
                <a:latin typeface="Poppins"/>
              </a:rPr>
              <a:t> and </a:t>
            </a:r>
            <a:r>
              <a:rPr lang="de-DE" b="1" dirty="0" err="1">
                <a:latin typeface="Poppins"/>
              </a:rPr>
              <a:t>implementers</a:t>
            </a:r>
            <a:endParaRPr lang="de-DE" b="1" dirty="0">
              <a:latin typeface="Poppins"/>
            </a:endParaRPr>
          </a:p>
          <a:p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joint</a:t>
            </a:r>
            <a:r>
              <a:rPr lang="de-DE" sz="2000" dirty="0"/>
              <a:t> </a:t>
            </a:r>
            <a:r>
              <a:rPr lang="de-DE" sz="2000" dirty="0" err="1"/>
              <a:t>mission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err="1">
                <a:latin typeface="Poppins"/>
              </a:rPr>
              <a:t>increase</a:t>
            </a:r>
            <a:r>
              <a:rPr lang="de-DE" b="1" dirty="0">
                <a:latin typeface="Poppins"/>
              </a:rPr>
              <a:t> and </a:t>
            </a:r>
            <a:r>
              <a:rPr lang="de-DE" b="1" dirty="0" err="1">
                <a:latin typeface="Poppins"/>
              </a:rPr>
              <a:t>improve</a:t>
            </a:r>
            <a:r>
              <a:rPr lang="de-DE" b="1" dirty="0">
                <a:latin typeface="Poppins"/>
              </a:rPr>
              <a:t> universal </a:t>
            </a:r>
            <a:r>
              <a:rPr lang="de-DE" b="1" dirty="0" err="1">
                <a:latin typeface="Poppins"/>
              </a:rPr>
              <a:t>health</a:t>
            </a:r>
            <a:r>
              <a:rPr lang="de-DE" b="1" dirty="0">
                <a:latin typeface="Poppins"/>
              </a:rPr>
              <a:t> </a:t>
            </a:r>
            <a:r>
              <a:rPr lang="de-DE" b="1" dirty="0" err="1">
                <a:latin typeface="Poppins"/>
              </a:rPr>
              <a:t>coverage</a:t>
            </a:r>
            <a:r>
              <a:rPr lang="de-DE" b="1" dirty="0">
                <a:latin typeface="Poppins"/>
              </a:rPr>
              <a:t> (UHC)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4" name="Inhaltsplatzhalter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37" y="945326"/>
            <a:ext cx="4010141" cy="266052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006374"/>
                </a:solidFill>
                <a:effectLst/>
                <a:uLnTx/>
                <a:uFillTx/>
                <a:latin typeface="Poppins Light" pitchFamily="2" charset="77"/>
                <a:ea typeface="+mn-ea"/>
              </a:rPr>
              <a:t>05/11/2019</a:t>
            </a:r>
            <a:endParaRPr kumimoji="0" lang="de-DE" sz="1100" b="0" i="1" u="none" strike="noStrike" kern="1200" cap="none" spc="0" normalizeH="0" baseline="0" noProof="0">
              <a:ln>
                <a:noFill/>
              </a:ln>
              <a:solidFill>
                <a:srgbClr val="006374"/>
              </a:solidFill>
              <a:effectLst/>
              <a:uLnTx/>
              <a:uFillTx/>
              <a:latin typeface="Poppins Light" pitchFamily="2" charset="77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07578" y="11253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FBBF1-2128-0D46-A903-D4383F5E4CF1}" type="slidenum">
              <a:rPr kumimoji="0" lang="de-DE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Poppins Light" pitchFamily="2" charset="77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1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oppins Light" pitchFamily="2" charset="77"/>
              <a:ea typeface="+mn-ea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37" y="3605846"/>
            <a:ext cx="4010141" cy="267342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179F0E-7EB6-4A8C-8F47-B188755EE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Uwe Wahser: openIMIS @ OpenHIE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8278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6688"/>
            <a:ext cx="10515600" cy="940411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GB" sz="3600" dirty="0">
                <a:solidFill>
                  <a:srgbClr val="33818F"/>
                </a:solidFill>
                <a:latin typeface="Poppins"/>
                <a:ea typeface="Calibri" charset="0"/>
                <a:cs typeface="Calibri" charset="0"/>
              </a:rPr>
              <a:t>From MS IMIS to </a:t>
            </a:r>
            <a:r>
              <a:rPr lang="en-GB" sz="3600" dirty="0" err="1">
                <a:solidFill>
                  <a:srgbClr val="33818F"/>
                </a:solidFill>
                <a:latin typeface="Poppins"/>
                <a:ea typeface="Calibri" charset="0"/>
                <a:cs typeface="Calibri" charset="0"/>
              </a:rPr>
              <a:t>openIMIS</a:t>
            </a:r>
            <a:endParaRPr lang="en-GB" sz="3600" dirty="0">
              <a:solidFill>
                <a:srgbClr val="33818F"/>
              </a:solidFill>
              <a:latin typeface="Poppins"/>
              <a:ea typeface="Calibri" charset="0"/>
              <a:cs typeface="Calibri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</a:t>
            </a:fld>
            <a:endParaRPr lang="de-DE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31407" y="3882360"/>
            <a:ext cx="10556062" cy="0"/>
          </a:xfrm>
          <a:prstGeom prst="straightConnector1">
            <a:avLst/>
          </a:prstGeom>
          <a:ln w="98425">
            <a:solidFill>
              <a:schemeClr val="accent4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752895" y="3347779"/>
            <a:ext cx="3851" cy="508000"/>
          </a:xfrm>
          <a:prstGeom prst="straightConnector1">
            <a:avLst/>
          </a:prstGeom>
          <a:ln w="63500">
            <a:solidFill>
              <a:schemeClr val="accent4"/>
            </a:solidFill>
            <a:prstDash val="sysDot"/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48096" y="294298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2012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3613" y="1730029"/>
            <a:ext cx="2654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IMIS for Tanzania CHF</a:t>
            </a:r>
          </a:p>
          <a:p>
            <a:pPr algn="ctr"/>
            <a:r>
              <a:rPr lang="en-GB" dirty="0"/>
              <a:t>by </a:t>
            </a:r>
            <a:r>
              <a:rPr lang="en-GB" dirty="0" err="1"/>
              <a:t>SwissTPH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/>
              <a:t>Exact Software,</a:t>
            </a:r>
          </a:p>
          <a:p>
            <a:r>
              <a:rPr lang="en-GB" dirty="0" err="1"/>
              <a:t>MicroInsurance</a:t>
            </a:r>
            <a:r>
              <a:rPr lang="en-GB" dirty="0"/>
              <a:t> </a:t>
            </a:r>
            <a:r>
              <a:rPr lang="en-GB" dirty="0" err="1"/>
              <a:t>Academie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132226" y="3361197"/>
            <a:ext cx="21571" cy="508000"/>
          </a:xfrm>
          <a:prstGeom prst="straightConnector1">
            <a:avLst/>
          </a:prstGeom>
          <a:ln w="63500">
            <a:solidFill>
              <a:schemeClr val="accent4"/>
            </a:solidFill>
            <a:prstDash val="sysDot"/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18565" y="298728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2014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33307" y="2022248"/>
            <a:ext cx="1765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IMIS Customization for Nepal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79798" y="3919753"/>
            <a:ext cx="0" cy="504000"/>
          </a:xfrm>
          <a:prstGeom prst="straightConnector1">
            <a:avLst/>
          </a:prstGeom>
          <a:ln w="63500">
            <a:solidFill>
              <a:schemeClr val="accent4"/>
            </a:solidFill>
            <a:prstDash val="sysDot"/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21689" y="442200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2013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35125" y="4828601"/>
            <a:ext cx="1765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IMIS Customization for Cameroon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307565" y="3907768"/>
            <a:ext cx="0" cy="504000"/>
          </a:xfrm>
          <a:prstGeom prst="straightConnector1">
            <a:avLst/>
          </a:prstGeom>
          <a:ln w="63500">
            <a:solidFill>
              <a:schemeClr val="accent4"/>
            </a:solidFill>
            <a:prstDash val="sysDot"/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84899" y="44131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2016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89473" y="4781174"/>
            <a:ext cx="1765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openIMIS</a:t>
            </a:r>
            <a:r>
              <a:rPr lang="en-GB" dirty="0"/>
              <a:t> Initiative</a:t>
            </a:r>
          </a:p>
          <a:p>
            <a:pPr algn="ctr"/>
            <a:r>
              <a:rPr lang="en-GB" dirty="0"/>
              <a:t>(SDC &amp; GDC)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7744489" y="3885026"/>
            <a:ext cx="0" cy="504000"/>
          </a:xfrm>
          <a:prstGeom prst="straightConnector1">
            <a:avLst/>
          </a:prstGeom>
          <a:ln w="63500">
            <a:solidFill>
              <a:schemeClr val="accent4"/>
            </a:solidFill>
            <a:prstDash val="sysDot"/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395241" y="44131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2018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22629" y="4681988"/>
            <a:ext cx="2051128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dirty="0" err="1"/>
              <a:t>openIMIS</a:t>
            </a:r>
            <a:r>
              <a:rPr lang="en-GB" dirty="0"/>
              <a:t> Community</a:t>
            </a:r>
          </a:p>
          <a:p>
            <a:pPr algn="ctr"/>
            <a:r>
              <a:rPr lang="en-GB" dirty="0"/>
              <a:t>Pilots in DRC, Chad</a:t>
            </a:r>
            <a:endParaRPr lang="en-GB" dirty="0">
              <a:cs typeface="Calibri"/>
            </a:endParaRPr>
          </a:p>
          <a:p>
            <a:pPr algn="ctr"/>
            <a:r>
              <a:rPr lang="en-GB" dirty="0"/>
              <a:t>Various country assessments among them Cameroon, Rwanda</a:t>
            </a:r>
            <a:endParaRPr lang="en-GB" dirty="0">
              <a:cs typeface="Calibri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577725" y="3363144"/>
            <a:ext cx="13869" cy="490280"/>
          </a:xfrm>
          <a:prstGeom prst="straightConnector1">
            <a:avLst/>
          </a:prstGeom>
          <a:ln w="63500">
            <a:solidFill>
              <a:schemeClr val="accent4"/>
            </a:solidFill>
            <a:prstDash val="sysDot"/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60214" y="298728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2017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06607" y="2050777"/>
            <a:ext cx="1765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openIMIS</a:t>
            </a:r>
            <a:r>
              <a:rPr lang="en-GB" dirty="0"/>
              <a:t> Master Version</a:t>
            </a:r>
          </a:p>
          <a:p>
            <a:pPr algn="ctr"/>
            <a:r>
              <a:rPr lang="en-GB" dirty="0"/>
              <a:t>(TZ+CM+NP)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9127608" y="3372004"/>
            <a:ext cx="5010" cy="499140"/>
          </a:xfrm>
          <a:prstGeom prst="straightConnector1">
            <a:avLst/>
          </a:prstGeom>
          <a:ln w="63500">
            <a:solidFill>
              <a:schemeClr val="accent4"/>
            </a:solidFill>
            <a:prstDash val="sysDot"/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765795" y="298728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2019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210055" y="1500461"/>
            <a:ext cx="17653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Modular Architecture Transformation &amp; Community Building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05/11/2019</a:t>
            </a:r>
            <a:endParaRPr lang="de-DE"/>
          </a:p>
        </p:txBody>
      </p:sp>
      <p:cxnSp>
        <p:nvCxnSpPr>
          <p:cNvPr id="37" name="Straight Arrow Connector 27">
            <a:extLst>
              <a:ext uri="{FF2B5EF4-FFF2-40B4-BE49-F238E27FC236}">
                <a16:creationId xmlns:a16="http://schemas.microsoft.com/office/drawing/2014/main" id="{95C82140-A3A6-4231-9400-C0C13DE5C00B}"/>
              </a:ext>
            </a:extLst>
          </p:cNvPr>
          <p:cNvCxnSpPr>
            <a:cxnSpLocks/>
          </p:cNvCxnSpPr>
          <p:nvPr/>
        </p:nvCxnSpPr>
        <p:spPr>
          <a:xfrm flipV="1">
            <a:off x="10455790" y="3911607"/>
            <a:ext cx="0" cy="504000"/>
          </a:xfrm>
          <a:prstGeom prst="straightConnector1">
            <a:avLst/>
          </a:prstGeom>
          <a:ln w="63500">
            <a:solidFill>
              <a:schemeClr val="accent4"/>
            </a:solidFill>
            <a:prstDash val="sysDot"/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8">
            <a:extLst>
              <a:ext uri="{FF2B5EF4-FFF2-40B4-BE49-F238E27FC236}">
                <a16:creationId xmlns:a16="http://schemas.microsoft.com/office/drawing/2014/main" id="{EC2CD80A-5A69-4CC7-884B-561F2FC4663E}"/>
              </a:ext>
            </a:extLst>
          </p:cNvPr>
          <p:cNvSpPr txBox="1"/>
          <p:nvPr/>
        </p:nvSpPr>
        <p:spPr>
          <a:xfrm>
            <a:off x="10133123" y="4492888"/>
            <a:ext cx="652743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2020</a:t>
            </a:r>
          </a:p>
        </p:txBody>
      </p:sp>
      <p:sp>
        <p:nvSpPr>
          <p:cNvPr id="39" name="TextBox 35">
            <a:extLst>
              <a:ext uri="{FF2B5EF4-FFF2-40B4-BE49-F238E27FC236}">
                <a16:creationId xmlns:a16="http://schemas.microsoft.com/office/drawing/2014/main" id="{1FA1080C-6FBF-4A8B-89B1-EFB6813167C9}"/>
              </a:ext>
            </a:extLst>
          </p:cNvPr>
          <p:cNvSpPr txBox="1"/>
          <p:nvPr/>
        </p:nvSpPr>
        <p:spPr>
          <a:xfrm>
            <a:off x="9547985" y="4867437"/>
            <a:ext cx="1765301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dirty="0"/>
              <a:t>Continuous development &amp; community Building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5E96DF-E4E3-45D6-8CE9-09872FDA4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Uwe Wahser: openIMIS @ OpenHIE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790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3"/>
          <p:cNvSpPr/>
          <p:nvPr/>
        </p:nvSpPr>
        <p:spPr>
          <a:xfrm>
            <a:off x="2152651" y="2016978"/>
            <a:ext cx="7661101" cy="16795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MS IMIS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/>
          </p:nvPr>
        </p:nvSpPr>
        <p:spPr>
          <a:xfrm>
            <a:off x="770709" y="1132253"/>
            <a:ext cx="10650582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GB" sz="3600" dirty="0">
                <a:solidFill>
                  <a:srgbClr val="33818F"/>
                </a:solidFill>
                <a:latin typeface="Poppins"/>
                <a:cs typeface="Calibri" charset="0"/>
                <a:sym typeface="Calibri"/>
              </a:rPr>
              <a:t>Slow Transition (Current Roadmap)</a:t>
            </a:r>
            <a:endParaRPr sz="3600" dirty="0">
              <a:solidFill>
                <a:srgbClr val="33818F"/>
              </a:solidFill>
              <a:latin typeface="Poppins"/>
              <a:cs typeface="Calibri" charset="0"/>
              <a:sym typeface="Calibri"/>
            </a:endParaRPr>
          </a:p>
        </p:txBody>
      </p:sp>
      <p:grpSp>
        <p:nvGrpSpPr>
          <p:cNvPr id="343" name="Google Shape;343;p13"/>
          <p:cNvGrpSpPr/>
          <p:nvPr/>
        </p:nvGrpSpPr>
        <p:grpSpPr>
          <a:xfrm>
            <a:off x="3184355" y="2016788"/>
            <a:ext cx="6629405" cy="385200"/>
            <a:chOff x="1660354" y="2779101"/>
            <a:chExt cx="6629405" cy="385200"/>
          </a:xfrm>
        </p:grpSpPr>
        <p:sp>
          <p:nvSpPr>
            <p:cNvPr id="344" name="Google Shape;344;p13"/>
            <p:cNvSpPr/>
            <p:nvPr/>
          </p:nvSpPr>
          <p:spPr>
            <a:xfrm rot="10800000">
              <a:off x="1660354" y="2779101"/>
              <a:ext cx="1660358" cy="385200"/>
            </a:xfrm>
            <a:prstGeom prst="parallelogram">
              <a:avLst>
                <a:gd name="adj" fmla="val 14759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>
                <a:solidFill>
                  <a:srgbClr val="004A5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5041233" y="2779101"/>
              <a:ext cx="3248526" cy="38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GB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Framework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457949" y="2779101"/>
              <a:ext cx="1831809" cy="38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>
                <a:buClr>
                  <a:srgbClr val="000000"/>
                </a:buClr>
                <a:buSzPts val="1800"/>
              </a:pPr>
              <a:r>
                <a:rPr lang="en-GB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openIMIS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2743200" y="2779101"/>
              <a:ext cx="2298033" cy="38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8" name="Google Shape;348;p13"/>
          <p:cNvGrpSpPr/>
          <p:nvPr/>
        </p:nvGrpSpPr>
        <p:grpSpPr>
          <a:xfrm>
            <a:off x="4267197" y="2436722"/>
            <a:ext cx="5546563" cy="385200"/>
            <a:chOff x="2171700" y="3181445"/>
            <a:chExt cx="6118059" cy="385200"/>
          </a:xfrm>
        </p:grpSpPr>
        <p:sp>
          <p:nvSpPr>
            <p:cNvPr id="349" name="Google Shape;349;p13"/>
            <p:cNvSpPr/>
            <p:nvPr/>
          </p:nvSpPr>
          <p:spPr>
            <a:xfrm rot="10800000">
              <a:off x="2171700" y="3181445"/>
              <a:ext cx="1660358" cy="385200"/>
            </a:xfrm>
            <a:prstGeom prst="parallelogram">
              <a:avLst>
                <a:gd name="adj" fmla="val 14759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>
                <a:solidFill>
                  <a:srgbClr val="004A5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3014503" y="3181445"/>
              <a:ext cx="2298033" cy="38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041233" y="3181445"/>
              <a:ext cx="3248526" cy="38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GB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Claiming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2" name="Google Shape;352;p13"/>
          <p:cNvGrpSpPr/>
          <p:nvPr/>
        </p:nvGrpSpPr>
        <p:grpSpPr>
          <a:xfrm>
            <a:off x="5763665" y="2856656"/>
            <a:ext cx="4050091" cy="385200"/>
            <a:chOff x="2911642" y="3599155"/>
            <a:chExt cx="5378113" cy="385200"/>
          </a:xfrm>
        </p:grpSpPr>
        <p:sp>
          <p:nvSpPr>
            <p:cNvPr id="353" name="Google Shape;353;p13"/>
            <p:cNvSpPr/>
            <p:nvPr/>
          </p:nvSpPr>
          <p:spPr>
            <a:xfrm>
              <a:off x="5041229" y="3599155"/>
              <a:ext cx="3248526" cy="38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GB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Facility Registry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 rot="10800000">
              <a:off x="2911642" y="3599155"/>
              <a:ext cx="1660358" cy="385200"/>
            </a:xfrm>
            <a:prstGeom prst="parallelogram">
              <a:avLst>
                <a:gd name="adj" fmla="val 14759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>
                <a:solidFill>
                  <a:srgbClr val="004A5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3675501" y="3599155"/>
              <a:ext cx="1491575" cy="38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6" name="Google Shape;356;p13"/>
          <p:cNvGrpSpPr/>
          <p:nvPr/>
        </p:nvGrpSpPr>
        <p:grpSpPr>
          <a:xfrm>
            <a:off x="7281961" y="3276590"/>
            <a:ext cx="2531790" cy="385200"/>
            <a:chOff x="3641888" y="4026044"/>
            <a:chExt cx="4647863" cy="385200"/>
          </a:xfrm>
        </p:grpSpPr>
        <p:sp>
          <p:nvSpPr>
            <p:cNvPr id="357" name="Google Shape;357;p13"/>
            <p:cNvSpPr/>
            <p:nvPr/>
          </p:nvSpPr>
          <p:spPr>
            <a:xfrm rot="10800000">
              <a:off x="3641888" y="4026044"/>
              <a:ext cx="3071270" cy="385200"/>
            </a:xfrm>
            <a:prstGeom prst="parallelogram">
              <a:avLst>
                <a:gd name="adj" fmla="val 14759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>
                <a:solidFill>
                  <a:srgbClr val="004A5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4731120" y="4033149"/>
              <a:ext cx="1660359" cy="3708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5041225" y="4026044"/>
              <a:ext cx="3248526" cy="38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GB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(Module Y)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0" name="Google Shape;360;p13"/>
          <p:cNvGrpSpPr/>
          <p:nvPr/>
        </p:nvGrpSpPr>
        <p:grpSpPr>
          <a:xfrm>
            <a:off x="4267200" y="3696524"/>
            <a:ext cx="5546558" cy="385200"/>
            <a:chOff x="2374729" y="4458837"/>
            <a:chExt cx="5915030" cy="385200"/>
          </a:xfrm>
        </p:grpSpPr>
        <p:sp>
          <p:nvSpPr>
            <p:cNvPr id="361" name="Google Shape;361;p13"/>
            <p:cNvSpPr/>
            <p:nvPr/>
          </p:nvSpPr>
          <p:spPr>
            <a:xfrm flipH="1">
              <a:off x="2374729" y="4458837"/>
              <a:ext cx="3018392" cy="385200"/>
            </a:xfrm>
            <a:prstGeom prst="parallelogram">
              <a:avLst>
                <a:gd name="adj" fmla="val 14759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>
                <a:solidFill>
                  <a:schemeClr val="accent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5041233" y="4458837"/>
              <a:ext cx="3248526" cy="38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r>
                <a:rPr lang="en-GB" dirty="0" err="1">
                  <a:solidFill>
                    <a:schemeClr val="accent1"/>
                  </a:solidFill>
                  <a:latin typeface="Calibri"/>
                  <a:cs typeface="Calibri"/>
                  <a:sym typeface="Calibri"/>
                </a:rPr>
                <a:t>openHIE</a:t>
              </a:r>
              <a:r>
                <a:rPr lang="en-GB" dirty="0">
                  <a:solidFill>
                    <a:schemeClr val="accent1"/>
                  </a:solidFill>
                  <a:latin typeface="Calibri"/>
                  <a:cs typeface="Calibri"/>
                  <a:sym typeface="Calibri"/>
                </a:rPr>
                <a:t> Integration</a:t>
              </a:r>
              <a:endParaRPr dirty="0">
                <a:solidFill>
                  <a:schemeClr val="accent1"/>
                </a:solidFill>
                <a:latin typeface="Calibri"/>
                <a:cs typeface="Calibri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3804138" y="4458837"/>
              <a:ext cx="1237090" cy="38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>
                <a:solidFill>
                  <a:schemeClr val="accent1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cxnSp>
        <p:nvCxnSpPr>
          <p:cNvPr id="364" name="Google Shape;364;p13"/>
          <p:cNvCxnSpPr/>
          <p:nvPr/>
        </p:nvCxnSpPr>
        <p:spPr>
          <a:xfrm rot="10800000" flipH="1">
            <a:off x="2222501" y="5577099"/>
            <a:ext cx="7591259" cy="18895"/>
          </a:xfrm>
          <a:prstGeom prst="straightConnector1">
            <a:avLst/>
          </a:prstGeom>
          <a:noFill/>
          <a:ln w="98425" cap="flat" cmpd="sng">
            <a:solidFill>
              <a:schemeClr val="accent4"/>
            </a:solidFill>
            <a:prstDash val="solid"/>
            <a:miter lim="800000"/>
            <a:headEnd type="oval" w="med" len="med"/>
            <a:tailEnd type="triangle" w="med" len="med"/>
          </a:ln>
        </p:spPr>
      </p:cxnSp>
      <p:cxnSp>
        <p:nvCxnSpPr>
          <p:cNvPr id="365" name="Google Shape;365;p13"/>
          <p:cNvCxnSpPr>
            <a:cxnSpLocks/>
          </p:cNvCxnSpPr>
          <p:nvPr/>
        </p:nvCxnSpPr>
        <p:spPr>
          <a:xfrm flipV="1">
            <a:off x="4112456" y="5606804"/>
            <a:ext cx="0" cy="352870"/>
          </a:xfrm>
          <a:prstGeom prst="straightConnector1">
            <a:avLst/>
          </a:prstGeom>
          <a:noFill/>
          <a:ln w="63500" cap="flat" cmpd="sng">
            <a:solidFill>
              <a:schemeClr val="accent4"/>
            </a:solidFill>
            <a:prstDash val="dot"/>
            <a:miter lim="800000"/>
            <a:headEnd type="oval" w="sm" len="sm"/>
            <a:tailEnd type="triangle" w="med" len="med"/>
          </a:ln>
        </p:spPr>
      </p:cxnSp>
      <p:sp>
        <p:nvSpPr>
          <p:cNvPr id="366" name="Google Shape;366;p13"/>
          <p:cNvSpPr txBox="1"/>
          <p:nvPr/>
        </p:nvSpPr>
        <p:spPr>
          <a:xfrm>
            <a:off x="3543284" y="5976142"/>
            <a:ext cx="1162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April 2019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7" name="Google Shape;367;p13"/>
          <p:cNvCxnSpPr>
            <a:cxnSpLocks/>
          </p:cNvCxnSpPr>
          <p:nvPr/>
        </p:nvCxnSpPr>
        <p:spPr>
          <a:xfrm flipV="1">
            <a:off x="5785507" y="5577098"/>
            <a:ext cx="0" cy="382576"/>
          </a:xfrm>
          <a:prstGeom prst="straightConnector1">
            <a:avLst/>
          </a:prstGeom>
          <a:noFill/>
          <a:ln w="63500" cap="flat" cmpd="sng">
            <a:solidFill>
              <a:schemeClr val="accent4"/>
            </a:solidFill>
            <a:prstDash val="dot"/>
            <a:miter lim="800000"/>
            <a:headEnd type="oval" w="sm" len="sm"/>
            <a:tailEnd type="triangle" w="med" len="med"/>
          </a:ln>
        </p:spPr>
      </p:cxnSp>
      <p:sp>
        <p:nvSpPr>
          <p:cNvPr id="368" name="Google Shape;368;p13"/>
          <p:cNvSpPr txBox="1"/>
          <p:nvPr/>
        </p:nvSpPr>
        <p:spPr>
          <a:xfrm>
            <a:off x="5065866" y="5976142"/>
            <a:ext cx="14792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October 2019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9" name="Google Shape;369;p13"/>
          <p:cNvCxnSpPr>
            <a:cxnSpLocks/>
          </p:cNvCxnSpPr>
          <p:nvPr/>
        </p:nvCxnSpPr>
        <p:spPr>
          <a:xfrm flipV="1">
            <a:off x="7281961" y="5589798"/>
            <a:ext cx="0" cy="369876"/>
          </a:xfrm>
          <a:prstGeom prst="straightConnector1">
            <a:avLst/>
          </a:prstGeom>
          <a:noFill/>
          <a:ln w="63500" cap="flat" cmpd="sng">
            <a:solidFill>
              <a:schemeClr val="accent4"/>
            </a:solidFill>
            <a:prstDash val="dot"/>
            <a:miter lim="800000"/>
            <a:headEnd type="oval" w="sm" len="sm"/>
            <a:tailEnd type="triangle" w="med" len="med"/>
          </a:ln>
        </p:spPr>
      </p:cxnSp>
      <p:sp>
        <p:nvSpPr>
          <p:cNvPr id="370" name="Google Shape;370;p13"/>
          <p:cNvSpPr txBox="1"/>
          <p:nvPr/>
        </p:nvSpPr>
        <p:spPr>
          <a:xfrm>
            <a:off x="6712791" y="5976142"/>
            <a:ext cx="1162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April 2020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3"/>
          <p:cNvSpPr txBox="1"/>
          <p:nvPr/>
        </p:nvSpPr>
        <p:spPr>
          <a:xfrm>
            <a:off x="2148374" y="5976142"/>
            <a:ext cx="10741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b="1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Releases: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4" name="Google Shape;374;p13"/>
          <p:cNvGrpSpPr/>
          <p:nvPr/>
        </p:nvGrpSpPr>
        <p:grpSpPr>
          <a:xfrm>
            <a:off x="6246471" y="4536390"/>
            <a:ext cx="3567280" cy="385200"/>
            <a:chOff x="2374729" y="4458837"/>
            <a:chExt cx="5915030" cy="385200"/>
          </a:xfrm>
        </p:grpSpPr>
        <p:sp>
          <p:nvSpPr>
            <p:cNvPr id="375" name="Google Shape;375;p13"/>
            <p:cNvSpPr/>
            <p:nvPr/>
          </p:nvSpPr>
          <p:spPr>
            <a:xfrm flipH="1">
              <a:off x="2374729" y="4458837"/>
              <a:ext cx="3018392" cy="385200"/>
            </a:xfrm>
            <a:prstGeom prst="parallelogram">
              <a:avLst>
                <a:gd name="adj" fmla="val 14759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>
                <a:solidFill>
                  <a:srgbClr val="004A5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>
              <a:off x="3804138" y="4458837"/>
              <a:ext cx="1237090" cy="38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3647442" y="4458837"/>
              <a:ext cx="4642317" cy="38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GB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Claims Adjudication - AI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360;p13">
            <a:extLst>
              <a:ext uri="{FF2B5EF4-FFF2-40B4-BE49-F238E27FC236}">
                <a16:creationId xmlns:a16="http://schemas.microsoft.com/office/drawing/2014/main" id="{A72978A1-745C-4C99-A663-38EB7B6241E3}"/>
              </a:ext>
            </a:extLst>
          </p:cNvPr>
          <p:cNvGrpSpPr/>
          <p:nvPr/>
        </p:nvGrpSpPr>
        <p:grpSpPr>
          <a:xfrm>
            <a:off x="4267196" y="4116457"/>
            <a:ext cx="5546558" cy="385200"/>
            <a:chOff x="2374729" y="4458837"/>
            <a:chExt cx="5915030" cy="385200"/>
          </a:xfrm>
        </p:grpSpPr>
        <p:sp>
          <p:nvSpPr>
            <p:cNvPr id="41" name="Google Shape;361;p13">
              <a:extLst>
                <a:ext uri="{FF2B5EF4-FFF2-40B4-BE49-F238E27FC236}">
                  <a16:creationId xmlns:a16="http://schemas.microsoft.com/office/drawing/2014/main" id="{91A5850D-B5A4-41F7-BC63-5FD7353F074D}"/>
                </a:ext>
              </a:extLst>
            </p:cNvPr>
            <p:cNvSpPr/>
            <p:nvPr/>
          </p:nvSpPr>
          <p:spPr>
            <a:xfrm flipH="1">
              <a:off x="2374729" y="4458837"/>
              <a:ext cx="3018392" cy="385200"/>
            </a:xfrm>
            <a:prstGeom prst="parallelogram">
              <a:avLst>
                <a:gd name="adj" fmla="val 14759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>
                <a:solidFill>
                  <a:schemeClr val="accent1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362;p13">
              <a:extLst>
                <a:ext uri="{FF2B5EF4-FFF2-40B4-BE49-F238E27FC236}">
                  <a16:creationId xmlns:a16="http://schemas.microsoft.com/office/drawing/2014/main" id="{DC7DA7E3-D9D6-4BA8-86AD-1BA746BC15C5}"/>
                </a:ext>
              </a:extLst>
            </p:cNvPr>
            <p:cNvSpPr/>
            <p:nvPr/>
          </p:nvSpPr>
          <p:spPr>
            <a:xfrm>
              <a:off x="5041233" y="4458837"/>
              <a:ext cx="3248526" cy="38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r>
                <a:rPr lang="en-GB">
                  <a:solidFill>
                    <a:schemeClr val="accent1"/>
                  </a:solidFill>
                  <a:latin typeface="Calibri"/>
                  <a:cs typeface="Calibri"/>
                  <a:sym typeface="Calibri"/>
                </a:rPr>
                <a:t>Indicator Dashboard</a:t>
              </a:r>
              <a:endParaRPr>
                <a:solidFill>
                  <a:schemeClr val="accent1"/>
                </a:solidFill>
                <a:latin typeface="Calibri"/>
                <a:cs typeface="Calibri"/>
              </a:endParaRPr>
            </a:p>
          </p:txBody>
        </p:sp>
        <p:sp>
          <p:nvSpPr>
            <p:cNvPr id="43" name="Google Shape;363;p13">
              <a:extLst>
                <a:ext uri="{FF2B5EF4-FFF2-40B4-BE49-F238E27FC236}">
                  <a16:creationId xmlns:a16="http://schemas.microsoft.com/office/drawing/2014/main" id="{B7C14462-DA66-4139-806F-F11306CB641E}"/>
                </a:ext>
              </a:extLst>
            </p:cNvPr>
            <p:cNvSpPr/>
            <p:nvPr/>
          </p:nvSpPr>
          <p:spPr>
            <a:xfrm>
              <a:off x="3804138" y="4458837"/>
              <a:ext cx="1237090" cy="38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>
                <a:solidFill>
                  <a:schemeClr val="accent1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374;p13">
            <a:extLst>
              <a:ext uri="{FF2B5EF4-FFF2-40B4-BE49-F238E27FC236}">
                <a16:creationId xmlns:a16="http://schemas.microsoft.com/office/drawing/2014/main" id="{529AE32B-B8DE-4D9D-B1EF-A198ABB127D1}"/>
              </a:ext>
            </a:extLst>
          </p:cNvPr>
          <p:cNvGrpSpPr/>
          <p:nvPr/>
        </p:nvGrpSpPr>
        <p:grpSpPr>
          <a:xfrm>
            <a:off x="6246471" y="4956323"/>
            <a:ext cx="3567280" cy="385200"/>
            <a:chOff x="2374729" y="4458837"/>
            <a:chExt cx="5915030" cy="385200"/>
          </a:xfrm>
        </p:grpSpPr>
        <p:sp>
          <p:nvSpPr>
            <p:cNvPr id="51" name="Google Shape;375;p13">
              <a:extLst>
                <a:ext uri="{FF2B5EF4-FFF2-40B4-BE49-F238E27FC236}">
                  <a16:creationId xmlns:a16="http://schemas.microsoft.com/office/drawing/2014/main" id="{31DEC36F-16FD-4A5A-9DF2-528E545D00EF}"/>
                </a:ext>
              </a:extLst>
            </p:cNvPr>
            <p:cNvSpPr/>
            <p:nvPr/>
          </p:nvSpPr>
          <p:spPr>
            <a:xfrm flipH="1">
              <a:off x="2374729" y="4458837"/>
              <a:ext cx="3018392" cy="385200"/>
            </a:xfrm>
            <a:prstGeom prst="parallelogram">
              <a:avLst>
                <a:gd name="adj" fmla="val 14759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>
                <a:solidFill>
                  <a:srgbClr val="004A5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376;p13">
              <a:extLst>
                <a:ext uri="{FF2B5EF4-FFF2-40B4-BE49-F238E27FC236}">
                  <a16:creationId xmlns:a16="http://schemas.microsoft.com/office/drawing/2014/main" id="{40D67D9A-A561-4DDB-AAFB-912096B933F5}"/>
                </a:ext>
              </a:extLst>
            </p:cNvPr>
            <p:cNvSpPr/>
            <p:nvPr/>
          </p:nvSpPr>
          <p:spPr>
            <a:xfrm>
              <a:off x="3804138" y="4458837"/>
              <a:ext cx="1237090" cy="38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377;p13">
              <a:extLst>
                <a:ext uri="{FF2B5EF4-FFF2-40B4-BE49-F238E27FC236}">
                  <a16:creationId xmlns:a16="http://schemas.microsoft.com/office/drawing/2014/main" id="{26BE8E85-DF8C-46E0-BDC2-7A1B2E5763AD}"/>
                </a:ext>
              </a:extLst>
            </p:cNvPr>
            <p:cNvSpPr/>
            <p:nvPr/>
          </p:nvSpPr>
          <p:spPr>
            <a:xfrm>
              <a:off x="3647442" y="4458837"/>
              <a:ext cx="4642317" cy="38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GB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(Formal Sector Schemes)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FF18DD-EE44-4BEC-B86C-D59E5202E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8DF395-B364-4958-89AF-B301D228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05/11/2019</a:t>
            </a:r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F78D95-65F3-4261-85E5-6A5D405BF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Uwe Wahser: openIMIS @ OpenHIE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67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8"/>
          <p:cNvSpPr txBox="1"/>
          <p:nvPr/>
        </p:nvSpPr>
        <p:spPr>
          <a:xfrm>
            <a:off x="1676319" y="5568447"/>
            <a:ext cx="8849510" cy="70948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ts val="1800"/>
            </a:pP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18"/>
          <p:cNvSpPr txBox="1"/>
          <p:nvPr/>
        </p:nvSpPr>
        <p:spPr>
          <a:xfrm>
            <a:off x="1676318" y="2866723"/>
            <a:ext cx="2880000" cy="257910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ts val="1800"/>
            </a:pP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18"/>
          <p:cNvSpPr txBox="1"/>
          <p:nvPr/>
        </p:nvSpPr>
        <p:spPr>
          <a:xfrm>
            <a:off x="4651295" y="2866724"/>
            <a:ext cx="2880000" cy="257910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ts val="1800"/>
            </a:pP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18"/>
          <p:cNvSpPr txBox="1">
            <a:spLocks noGrp="1"/>
          </p:cNvSpPr>
          <p:nvPr>
            <p:ph type="title"/>
          </p:nvPr>
        </p:nvSpPr>
        <p:spPr>
          <a:xfrm>
            <a:off x="466725" y="1001126"/>
            <a:ext cx="9951925" cy="533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GB" sz="3600" dirty="0">
                <a:solidFill>
                  <a:srgbClr val="33818F"/>
                </a:solidFill>
                <a:latin typeface="Poppins"/>
                <a:cs typeface="Calibri" charset="0"/>
                <a:sym typeface="Calibri"/>
              </a:rPr>
              <a:t>Teams in Developers Committee</a:t>
            </a:r>
            <a:endParaRPr sz="3600" dirty="0">
              <a:solidFill>
                <a:srgbClr val="33818F"/>
              </a:solidFill>
              <a:latin typeface="Poppins"/>
              <a:cs typeface="Calibri" charset="0"/>
              <a:sym typeface="Calibri"/>
            </a:endParaRPr>
          </a:p>
        </p:txBody>
      </p:sp>
      <p:sp>
        <p:nvSpPr>
          <p:cNvPr id="515" name="Google Shape;515;p18"/>
          <p:cNvSpPr txBox="1"/>
          <p:nvPr/>
        </p:nvSpPr>
        <p:spPr>
          <a:xfrm>
            <a:off x="2196233" y="1967007"/>
            <a:ext cx="1800000" cy="369332"/>
          </a:xfrm>
          <a:prstGeom prst="rect">
            <a:avLst/>
          </a:prstGeom>
          <a:solidFill>
            <a:srgbClr val="CFE9EE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Continuity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8"/>
          <p:cNvSpPr txBox="1"/>
          <p:nvPr/>
        </p:nvSpPr>
        <p:spPr>
          <a:xfrm>
            <a:off x="5190992" y="1967008"/>
            <a:ext cx="1800000" cy="369291"/>
          </a:xfrm>
          <a:prstGeom prst="rect">
            <a:avLst/>
          </a:prstGeom>
          <a:solidFill>
            <a:srgbClr val="CFE9EE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Re-Architecture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8"/>
          <p:cNvSpPr txBox="1"/>
          <p:nvPr/>
        </p:nvSpPr>
        <p:spPr>
          <a:xfrm>
            <a:off x="1676319" y="2497349"/>
            <a:ext cx="2880000" cy="36710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Maintenance &amp; Support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8"/>
          <p:cNvSpPr txBox="1"/>
          <p:nvPr/>
        </p:nvSpPr>
        <p:spPr>
          <a:xfrm>
            <a:off x="4673391" y="2497348"/>
            <a:ext cx="2880000" cy="3693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Modular Transformation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8"/>
          <p:cNvSpPr txBox="1"/>
          <p:nvPr/>
        </p:nvSpPr>
        <p:spPr>
          <a:xfrm>
            <a:off x="7645829" y="2866724"/>
            <a:ext cx="2880000" cy="257910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ts val="1800"/>
            </a:pP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18"/>
          <p:cNvSpPr txBox="1"/>
          <p:nvPr/>
        </p:nvSpPr>
        <p:spPr>
          <a:xfrm>
            <a:off x="7667925" y="2496235"/>
            <a:ext cx="2880000" cy="3693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Digital Square Notice C1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8"/>
          <p:cNvSpPr/>
          <p:nvPr/>
        </p:nvSpPr>
        <p:spPr>
          <a:xfrm>
            <a:off x="1937530" y="3669241"/>
            <a:ext cx="2317406" cy="533079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12DC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rPr>
              <a:t>SwissTPH</a:t>
            </a:r>
            <a:endParaRPr>
              <a:solidFill>
                <a:srgbClr val="12DC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18"/>
          <p:cNvSpPr/>
          <p:nvPr/>
        </p:nvSpPr>
        <p:spPr>
          <a:xfrm>
            <a:off x="1937530" y="4141315"/>
            <a:ext cx="2317406" cy="533079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12DC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rPr>
              <a:t>SolDevelo</a:t>
            </a:r>
            <a:endParaRPr>
              <a:solidFill>
                <a:srgbClr val="12DC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18"/>
          <p:cNvSpPr/>
          <p:nvPr/>
        </p:nvSpPr>
        <p:spPr>
          <a:xfrm>
            <a:off x="4932289" y="3932710"/>
            <a:ext cx="2317406" cy="533079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12DC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rPr>
              <a:t>BlueSquare</a:t>
            </a:r>
            <a:endParaRPr>
              <a:solidFill>
                <a:srgbClr val="12DC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18"/>
          <p:cNvSpPr/>
          <p:nvPr/>
        </p:nvSpPr>
        <p:spPr>
          <a:xfrm>
            <a:off x="7926823" y="2978873"/>
            <a:ext cx="2317406" cy="533079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12DC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SzPts val="1800"/>
            </a:pPr>
            <a:r>
              <a:rPr lang="en-GB">
                <a:solidFill>
                  <a:srgbClr val="12DCFE"/>
                </a:solidFill>
                <a:latin typeface="Calibri"/>
                <a:cs typeface="Calibri"/>
                <a:sym typeface="Calibri"/>
              </a:rPr>
              <a:t>HISP India</a:t>
            </a:r>
            <a:endParaRPr>
              <a:solidFill>
                <a:srgbClr val="12DCFE"/>
              </a:solidFill>
              <a:latin typeface="Calibri"/>
              <a:cs typeface="Calibri"/>
            </a:endParaRPr>
          </a:p>
        </p:txBody>
      </p:sp>
      <p:sp>
        <p:nvSpPr>
          <p:cNvPr id="527" name="Google Shape;527;p18"/>
          <p:cNvSpPr/>
          <p:nvPr/>
        </p:nvSpPr>
        <p:spPr>
          <a:xfrm>
            <a:off x="7926823" y="3708805"/>
            <a:ext cx="2317500" cy="5331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12DC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rPr>
              <a:t>SwissTPH</a:t>
            </a:r>
            <a:endParaRPr>
              <a:solidFill>
                <a:srgbClr val="12DC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18"/>
          <p:cNvSpPr/>
          <p:nvPr/>
        </p:nvSpPr>
        <p:spPr>
          <a:xfrm>
            <a:off x="7926823" y="4180880"/>
            <a:ext cx="2317406" cy="533079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12DC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err="1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rPr>
              <a:t>SolDevelo</a:t>
            </a:r>
            <a:endParaRPr>
              <a:solidFill>
                <a:srgbClr val="12DC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18"/>
          <p:cNvSpPr/>
          <p:nvPr/>
        </p:nvSpPr>
        <p:spPr>
          <a:xfrm>
            <a:off x="7926823" y="4834330"/>
            <a:ext cx="2317406" cy="533079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12DC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rPr>
              <a:t>Possible Health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8"/>
          <p:cNvSpPr txBox="1"/>
          <p:nvPr/>
        </p:nvSpPr>
        <p:spPr>
          <a:xfrm>
            <a:off x="8110650" y="1962341"/>
            <a:ext cx="1800000" cy="369332"/>
          </a:xfrm>
          <a:prstGeom prst="rect">
            <a:avLst/>
          </a:prstGeom>
          <a:solidFill>
            <a:srgbClr val="CFE9EE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Interoperability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8"/>
          <p:cNvSpPr txBox="1"/>
          <p:nvPr/>
        </p:nvSpPr>
        <p:spPr>
          <a:xfrm>
            <a:off x="1852948" y="5733893"/>
            <a:ext cx="2486570" cy="369332"/>
          </a:xfrm>
          <a:prstGeom prst="rect">
            <a:avLst/>
          </a:prstGeom>
          <a:solidFill>
            <a:srgbClr val="CFE9EE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Coordination Desk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8"/>
          <p:cNvSpPr/>
          <p:nvPr/>
        </p:nvSpPr>
        <p:spPr>
          <a:xfrm>
            <a:off x="4932289" y="5657672"/>
            <a:ext cx="2317406" cy="533079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12DC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rPr>
              <a:t>GIZ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4D4F75-782E-4428-8069-CB62E16B9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19809E-D408-4355-B135-6C26B9AB2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05/11/2019</a:t>
            </a:r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9A90EC-8888-45D9-AB6C-BAD301A3C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Uwe Wahser: openIMIS @ OpenHIE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3842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1"/>
          <p:cNvSpPr txBox="1"/>
          <p:nvPr/>
        </p:nvSpPr>
        <p:spPr>
          <a:xfrm>
            <a:off x="7016271" y="2643470"/>
            <a:ext cx="3249935" cy="1813021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 u="sng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BAHMNI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1"/>
          <p:cNvSpPr txBox="1">
            <a:spLocks noGrp="1"/>
          </p:cNvSpPr>
          <p:nvPr>
            <p:ph type="title"/>
          </p:nvPr>
        </p:nvSpPr>
        <p:spPr>
          <a:xfrm>
            <a:off x="783771" y="1132253"/>
            <a:ext cx="9255579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GB" sz="3600" dirty="0">
                <a:solidFill>
                  <a:srgbClr val="33818F"/>
                </a:solidFill>
                <a:latin typeface="Poppins"/>
                <a:cs typeface="Calibri" charset="0"/>
                <a:sym typeface="Calibri"/>
              </a:rPr>
              <a:t>Integration into OpenHIE</a:t>
            </a:r>
            <a:endParaRPr sz="3600" dirty="0">
              <a:solidFill>
                <a:srgbClr val="33818F"/>
              </a:solidFill>
              <a:latin typeface="Poppins"/>
              <a:cs typeface="Calibri" charset="0"/>
              <a:sym typeface="Calibri"/>
            </a:endParaRPr>
          </a:p>
        </p:txBody>
      </p:sp>
      <p:sp>
        <p:nvSpPr>
          <p:cNvPr id="564" name="Google Shape;564;p21"/>
          <p:cNvSpPr txBox="1"/>
          <p:nvPr/>
        </p:nvSpPr>
        <p:spPr>
          <a:xfrm>
            <a:off x="1994726" y="4049268"/>
            <a:ext cx="1681650" cy="365125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 u="sng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openIMIS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1"/>
          <p:cNvSpPr txBox="1"/>
          <p:nvPr/>
        </p:nvSpPr>
        <p:spPr>
          <a:xfrm>
            <a:off x="7141125" y="3094208"/>
            <a:ext cx="1681650" cy="365125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 u="sng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Odoo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1"/>
          <p:cNvSpPr txBox="1"/>
          <p:nvPr/>
        </p:nvSpPr>
        <p:spPr>
          <a:xfrm>
            <a:off x="4520450" y="5144149"/>
            <a:ext cx="1681650" cy="365125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 u="sng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OpenHIM</a:t>
            </a:r>
            <a:endParaRPr b="1" u="sng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7" name="Google Shape;567;p21"/>
          <p:cNvSpPr txBox="1"/>
          <p:nvPr/>
        </p:nvSpPr>
        <p:spPr>
          <a:xfrm>
            <a:off x="4520450" y="2691674"/>
            <a:ext cx="1681650" cy="365125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 u="sng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DHIS2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1"/>
          <p:cNvSpPr txBox="1"/>
          <p:nvPr/>
        </p:nvSpPr>
        <p:spPr>
          <a:xfrm>
            <a:off x="7715951" y="4472070"/>
            <a:ext cx="1681650" cy="365125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 u="sng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OpenMRS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1"/>
          <p:cNvSpPr txBox="1"/>
          <p:nvPr/>
        </p:nvSpPr>
        <p:spPr>
          <a:xfrm>
            <a:off x="8357700" y="3540700"/>
            <a:ext cx="1681650" cy="365125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 u="sng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OpenELIS</a:t>
            </a:r>
            <a:endParaRPr b="1" u="sng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0" name="Google Shape;570;p21"/>
          <p:cNvSpPr/>
          <p:nvPr/>
        </p:nvSpPr>
        <p:spPr>
          <a:xfrm>
            <a:off x="3563865" y="4156459"/>
            <a:ext cx="215120" cy="185963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rgbClr val="12DC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21"/>
          <p:cNvSpPr/>
          <p:nvPr/>
        </p:nvSpPr>
        <p:spPr>
          <a:xfrm>
            <a:off x="4412890" y="5256054"/>
            <a:ext cx="215120" cy="185963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rgbClr val="12DC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21"/>
          <p:cNvSpPr/>
          <p:nvPr/>
        </p:nvSpPr>
        <p:spPr>
          <a:xfrm>
            <a:off x="4799310" y="5053646"/>
            <a:ext cx="215120" cy="185963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rgbClr val="12DC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21"/>
          <p:cNvSpPr/>
          <p:nvPr/>
        </p:nvSpPr>
        <p:spPr>
          <a:xfrm>
            <a:off x="5858504" y="5055881"/>
            <a:ext cx="215120" cy="185963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rgbClr val="12DC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21"/>
          <p:cNvSpPr/>
          <p:nvPr/>
        </p:nvSpPr>
        <p:spPr>
          <a:xfrm>
            <a:off x="4799310" y="2959054"/>
            <a:ext cx="215120" cy="185963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rgbClr val="12DC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21"/>
          <p:cNvSpPr/>
          <p:nvPr/>
        </p:nvSpPr>
        <p:spPr>
          <a:xfrm>
            <a:off x="7588377" y="4561651"/>
            <a:ext cx="215120" cy="185963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rgbClr val="12DC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21"/>
          <p:cNvSpPr/>
          <p:nvPr/>
        </p:nvSpPr>
        <p:spPr>
          <a:xfrm>
            <a:off x="7254007" y="3366351"/>
            <a:ext cx="215120" cy="185963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rgbClr val="12DC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7" name="Google Shape;577;p21"/>
          <p:cNvCxnSpPr>
            <a:stCxn id="575" idx="2"/>
            <a:endCxn id="573" idx="6"/>
          </p:cNvCxnSpPr>
          <p:nvPr/>
        </p:nvCxnSpPr>
        <p:spPr>
          <a:xfrm flipH="1">
            <a:off x="6073677" y="4654632"/>
            <a:ext cx="1514700" cy="494100"/>
          </a:xfrm>
          <a:prstGeom prst="straightConnector1">
            <a:avLst/>
          </a:prstGeom>
          <a:noFill/>
          <a:ln w="25400" cap="flat" cmpd="sng">
            <a:solidFill>
              <a:srgbClr val="FFC000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cxnSp>
        <p:nvCxnSpPr>
          <p:cNvPr id="578" name="Google Shape;578;p21"/>
          <p:cNvCxnSpPr>
            <a:stCxn id="576" idx="3"/>
            <a:endCxn id="573" idx="7"/>
          </p:cNvCxnSpPr>
          <p:nvPr/>
        </p:nvCxnSpPr>
        <p:spPr>
          <a:xfrm flipH="1">
            <a:off x="6042011" y="3525079"/>
            <a:ext cx="1243500" cy="155790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cxnSp>
        <p:nvCxnSpPr>
          <p:cNvPr id="579" name="Google Shape;579;p21"/>
          <p:cNvCxnSpPr>
            <a:stCxn id="572" idx="0"/>
            <a:endCxn id="574" idx="4"/>
          </p:cNvCxnSpPr>
          <p:nvPr/>
        </p:nvCxnSpPr>
        <p:spPr>
          <a:xfrm rot="10800000">
            <a:off x="4906870" y="3145045"/>
            <a:ext cx="0" cy="190860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cxnSp>
        <p:nvCxnSpPr>
          <p:cNvPr id="580" name="Google Shape;580;p21"/>
          <p:cNvCxnSpPr>
            <a:stCxn id="570" idx="5"/>
            <a:endCxn id="571" idx="1"/>
          </p:cNvCxnSpPr>
          <p:nvPr/>
        </p:nvCxnSpPr>
        <p:spPr>
          <a:xfrm>
            <a:off x="3747481" y="4315187"/>
            <a:ext cx="696900" cy="968100"/>
          </a:xfrm>
          <a:prstGeom prst="straightConnector1">
            <a:avLst/>
          </a:prstGeom>
          <a:noFill/>
          <a:ln w="25400" cap="flat" cmpd="sng">
            <a:solidFill>
              <a:srgbClr val="FFC000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sp>
        <p:nvSpPr>
          <p:cNvPr id="581" name="Google Shape;581;p21"/>
          <p:cNvSpPr txBox="1"/>
          <p:nvPr/>
        </p:nvSpPr>
        <p:spPr>
          <a:xfrm>
            <a:off x="8469031" y="5021556"/>
            <a:ext cx="1681650" cy="3082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GB" sz="1400" b="1" u="sng">
                <a:solidFill>
                  <a:srgbClr val="00B0F0"/>
                </a:solidFill>
                <a:latin typeface="Poppins"/>
                <a:ea typeface="Poppins"/>
                <a:cs typeface="Poppins"/>
                <a:sym typeface="Poppins"/>
              </a:rPr>
              <a:t>BlueSquare</a:t>
            </a:r>
            <a:endParaRPr sz="1400" b="1" u="sng">
              <a:solidFill>
                <a:srgbClr val="00B0F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2" name="Google Shape;582;p21"/>
          <p:cNvSpPr txBox="1"/>
          <p:nvPr/>
        </p:nvSpPr>
        <p:spPr>
          <a:xfrm>
            <a:off x="8469031" y="5285539"/>
            <a:ext cx="1681650" cy="3082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GB" sz="1400" b="1" u="sng">
                <a:solidFill>
                  <a:srgbClr val="FFC000"/>
                </a:solidFill>
                <a:latin typeface="Poppins"/>
                <a:ea typeface="Poppins"/>
                <a:cs typeface="Poppins"/>
                <a:sym typeface="Poppins"/>
              </a:rPr>
              <a:t>SolDevelo</a:t>
            </a:r>
            <a:endParaRPr sz="1400" b="1" u="sng">
              <a:solidFill>
                <a:srgbClr val="FFC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3" name="Google Shape;583;p21"/>
          <p:cNvSpPr txBox="1"/>
          <p:nvPr/>
        </p:nvSpPr>
        <p:spPr>
          <a:xfrm>
            <a:off x="8469031" y="5549522"/>
            <a:ext cx="1681650" cy="3082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GB" sz="1400" b="1" u="sng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Possible Health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1"/>
          <p:cNvSpPr txBox="1"/>
          <p:nvPr/>
        </p:nvSpPr>
        <p:spPr>
          <a:xfrm>
            <a:off x="8472988" y="5813505"/>
            <a:ext cx="1681650" cy="3082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GB" sz="1400" b="1" u="sng">
                <a:solidFill>
                  <a:srgbClr val="00B050"/>
                </a:solidFill>
                <a:latin typeface="Poppins"/>
                <a:ea typeface="Poppins"/>
                <a:cs typeface="Poppins"/>
                <a:sym typeface="Poppins"/>
              </a:rPr>
              <a:t>HISP India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1"/>
          <p:cNvSpPr txBox="1"/>
          <p:nvPr/>
        </p:nvSpPr>
        <p:spPr>
          <a:xfrm>
            <a:off x="7715951" y="4090297"/>
            <a:ext cx="1681650" cy="365125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 u="sng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OpenMRS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1"/>
          <p:cNvSpPr/>
          <p:nvPr/>
        </p:nvSpPr>
        <p:spPr>
          <a:xfrm>
            <a:off x="7588377" y="4179878"/>
            <a:ext cx="215120" cy="185963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rgbClr val="12DC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7" name="Google Shape;587;p21"/>
          <p:cNvCxnSpPr>
            <a:stCxn id="586" idx="2"/>
            <a:endCxn id="573" idx="6"/>
          </p:cNvCxnSpPr>
          <p:nvPr/>
        </p:nvCxnSpPr>
        <p:spPr>
          <a:xfrm flipH="1">
            <a:off x="6073677" y="4272858"/>
            <a:ext cx="1514700" cy="87600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cxnSp>
        <p:nvCxnSpPr>
          <p:cNvPr id="588" name="Google Shape;588;p21"/>
          <p:cNvCxnSpPr>
            <a:stCxn id="570" idx="7"/>
            <a:endCxn id="574" idx="3"/>
          </p:cNvCxnSpPr>
          <p:nvPr/>
        </p:nvCxnSpPr>
        <p:spPr>
          <a:xfrm rot="10800000" flipH="1">
            <a:off x="3747481" y="3117791"/>
            <a:ext cx="1083300" cy="106590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dot"/>
            <a:miter lim="800000"/>
            <a:headEnd type="triangle" w="lg" len="lg"/>
            <a:tailEnd type="triangle" w="lg" len="lg"/>
          </a:ln>
        </p:spPr>
      </p:cxnSp>
      <p:cxnSp>
        <p:nvCxnSpPr>
          <p:cNvPr id="589" name="Google Shape;589;p21"/>
          <p:cNvCxnSpPr>
            <a:stCxn id="576" idx="3"/>
            <a:endCxn id="570" idx="6"/>
          </p:cNvCxnSpPr>
          <p:nvPr/>
        </p:nvCxnSpPr>
        <p:spPr>
          <a:xfrm flipH="1">
            <a:off x="3779111" y="3525079"/>
            <a:ext cx="3506400" cy="72450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dot"/>
            <a:miter lim="800000"/>
            <a:headEnd type="triangle" w="lg" len="lg"/>
            <a:tailEnd type="triangle" w="lg" len="lg"/>
          </a:ln>
        </p:spPr>
      </p:cxnSp>
      <p:cxnSp>
        <p:nvCxnSpPr>
          <p:cNvPr id="590" name="Google Shape;590;p21"/>
          <p:cNvCxnSpPr>
            <a:stCxn id="586" idx="2"/>
            <a:endCxn id="570" idx="6"/>
          </p:cNvCxnSpPr>
          <p:nvPr/>
        </p:nvCxnSpPr>
        <p:spPr>
          <a:xfrm rot="10800000">
            <a:off x="3778977" y="4249458"/>
            <a:ext cx="3809400" cy="2340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dot"/>
            <a:miter lim="800000"/>
            <a:headEnd type="triangle" w="lg" len="lg"/>
            <a:tailEnd type="triangle" w="lg" len="lg"/>
          </a:ln>
        </p:spPr>
      </p:cxnSp>
      <p:cxnSp>
        <p:nvCxnSpPr>
          <p:cNvPr id="591" name="Google Shape;591;p21"/>
          <p:cNvCxnSpPr>
            <a:stCxn id="575" idx="2"/>
            <a:endCxn id="570" idx="5"/>
          </p:cNvCxnSpPr>
          <p:nvPr/>
        </p:nvCxnSpPr>
        <p:spPr>
          <a:xfrm rot="10800000">
            <a:off x="3747477" y="4315332"/>
            <a:ext cx="3840900" cy="339300"/>
          </a:xfrm>
          <a:prstGeom prst="straightConnector1">
            <a:avLst/>
          </a:prstGeom>
          <a:noFill/>
          <a:ln w="25400" cap="flat" cmpd="sng">
            <a:solidFill>
              <a:srgbClr val="FFC000"/>
            </a:solidFill>
            <a:prstDash val="dot"/>
            <a:miter lim="800000"/>
            <a:headEnd type="triangle" w="lg" len="lg"/>
            <a:tailEnd type="triangle" w="lg" len="lg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3BF46E-1047-4AAA-A37D-877491DF0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31C329-47E5-4211-A0DC-4F257D623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05/11/2019</a:t>
            </a:r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5E2CE-F52D-4CB5-BF6A-25B4D29B2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Uwe Wahser: openIMIS @ OpenHIE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51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32243"/>
            <a:ext cx="10722429" cy="940411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GB" sz="3600" dirty="0">
                <a:solidFill>
                  <a:srgbClr val="33818F"/>
                </a:solidFill>
                <a:latin typeface="Poppins"/>
                <a:cs typeface="Calibri" charset="0"/>
              </a:rPr>
              <a:t>Vision: Integrated Workflows (e.g. Claiming)</a:t>
            </a:r>
            <a:br>
              <a:rPr lang="de-DE" sz="3600" dirty="0">
                <a:solidFill>
                  <a:srgbClr val="33818F"/>
                </a:solidFill>
                <a:latin typeface="Poppins"/>
                <a:cs typeface="Calibri" charset="0"/>
              </a:rPr>
            </a:br>
            <a:endParaRPr lang="en-GB" sz="3600" dirty="0">
              <a:solidFill>
                <a:srgbClr val="33818F"/>
              </a:solidFill>
              <a:latin typeface="Poppins"/>
              <a:cs typeface="Calibri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7</a:t>
            </a:fld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EC17D4-2EA8-4B42-90B9-877D4858BA94}"/>
              </a:ext>
            </a:extLst>
          </p:cNvPr>
          <p:cNvSpPr/>
          <p:nvPr/>
        </p:nvSpPr>
        <p:spPr>
          <a:xfrm>
            <a:off x="3083887" y="2517378"/>
            <a:ext cx="1828771" cy="30517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/>
              <a:t>Insurance </a:t>
            </a:r>
            <a:r>
              <a:rPr lang="en-US" sz="1350" dirty="0" err="1"/>
              <a:t>Mgmt</a:t>
            </a:r>
            <a:endParaRPr lang="en-US" sz="1350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89087C94-46CD-9841-B412-21FE5AECA469}"/>
              </a:ext>
            </a:extLst>
          </p:cNvPr>
          <p:cNvSpPr/>
          <p:nvPr/>
        </p:nvSpPr>
        <p:spPr>
          <a:xfrm>
            <a:off x="3367940" y="2870976"/>
            <a:ext cx="1260662" cy="126811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/>
              <a:t>Insurance Adjudication</a:t>
            </a:r>
          </a:p>
          <a:p>
            <a:pPr algn="ctr"/>
            <a:r>
              <a:rPr lang="en-US" sz="1050" i="1" dirty="0" err="1"/>
              <a:t>openIMIS</a:t>
            </a:r>
            <a:endParaRPr lang="en-US" sz="1050" i="1" dirty="0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0C729D01-1AB7-D14D-B061-09990B525E9A}"/>
              </a:ext>
            </a:extLst>
          </p:cNvPr>
          <p:cNvSpPr/>
          <p:nvPr/>
        </p:nvSpPr>
        <p:spPr>
          <a:xfrm>
            <a:off x="3367940" y="4324528"/>
            <a:ext cx="1260662" cy="105787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/>
              <a:t>FHIR Data Store:</a:t>
            </a:r>
            <a:br>
              <a:rPr lang="en-US" sz="1350" dirty="0"/>
            </a:br>
            <a:r>
              <a:rPr lang="en-US" sz="1050" i="1" dirty="0"/>
              <a:t>Hearth </a:t>
            </a:r>
            <a:endParaRPr lang="en-US" sz="825" i="1" dirty="0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4159D05F-F989-A049-897F-ED831C271BC6}"/>
              </a:ext>
            </a:extLst>
          </p:cNvPr>
          <p:cNvSpPr/>
          <p:nvPr/>
        </p:nvSpPr>
        <p:spPr>
          <a:xfrm>
            <a:off x="5847565" y="4326281"/>
            <a:ext cx="1260662" cy="105419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/>
              <a:t>Interop Layer: </a:t>
            </a:r>
          </a:p>
          <a:p>
            <a:pPr algn="ctr"/>
            <a:r>
              <a:rPr lang="en-US" sz="1050" i="1" dirty="0" err="1"/>
              <a:t>OpenHIM</a:t>
            </a:r>
            <a:endParaRPr lang="en-US" sz="1050" i="1" dirty="0"/>
          </a:p>
        </p:txBody>
      </p:sp>
      <p:sp>
        <p:nvSpPr>
          <p:cNvPr id="14" name="TextBox 45">
            <a:extLst>
              <a:ext uri="{FF2B5EF4-FFF2-40B4-BE49-F238E27FC236}">
                <a16:creationId xmlns:a16="http://schemas.microsoft.com/office/drawing/2014/main" id="{69DF0A0B-8A89-7F47-9CD6-BACE2A7914DC}"/>
              </a:ext>
            </a:extLst>
          </p:cNvPr>
          <p:cNvSpPr txBox="1"/>
          <p:nvPr/>
        </p:nvSpPr>
        <p:spPr>
          <a:xfrm>
            <a:off x="6589163" y="3816660"/>
            <a:ext cx="2728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7A099AA0-8AD9-E44B-9DFA-D23BABC97E89}"/>
              </a:ext>
            </a:extLst>
          </p:cNvPr>
          <p:cNvSpPr/>
          <p:nvPr/>
        </p:nvSpPr>
        <p:spPr>
          <a:xfrm>
            <a:off x="8569184" y="4324529"/>
            <a:ext cx="1260662" cy="105594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/>
              <a:t>EMR:</a:t>
            </a:r>
          </a:p>
          <a:p>
            <a:pPr algn="ctr"/>
            <a:r>
              <a:rPr lang="en-US" sz="1050" dirty="0"/>
              <a:t>OpenMRS</a:t>
            </a:r>
          </a:p>
        </p:txBody>
      </p:sp>
      <p:cxnSp>
        <p:nvCxnSpPr>
          <p:cNvPr id="16" name="Straight Arrow Connector 14">
            <a:extLst>
              <a:ext uri="{FF2B5EF4-FFF2-40B4-BE49-F238E27FC236}">
                <a16:creationId xmlns:a16="http://schemas.microsoft.com/office/drawing/2014/main" id="{58F0CBEA-3DFE-634D-AAA9-72E87D6DB1BD}"/>
              </a:ext>
            </a:extLst>
          </p:cNvPr>
          <p:cNvCxnSpPr>
            <a:cxnSpLocks/>
            <a:stCxn id="15" idx="1"/>
            <a:endCxn id="13" idx="3"/>
          </p:cNvCxnSpPr>
          <p:nvPr/>
        </p:nvCxnSpPr>
        <p:spPr>
          <a:xfrm flipH="1">
            <a:off x="7108228" y="4852501"/>
            <a:ext cx="1460957" cy="877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54">
            <a:extLst>
              <a:ext uri="{FF2B5EF4-FFF2-40B4-BE49-F238E27FC236}">
                <a16:creationId xmlns:a16="http://schemas.microsoft.com/office/drawing/2014/main" id="{8A06A15A-F15A-0341-9FAD-A0D87FEA8A5E}"/>
              </a:ext>
            </a:extLst>
          </p:cNvPr>
          <p:cNvSpPr txBox="1"/>
          <p:nvPr/>
        </p:nvSpPr>
        <p:spPr>
          <a:xfrm>
            <a:off x="7725573" y="4415918"/>
            <a:ext cx="2728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8" name="TextBox 60">
            <a:extLst>
              <a:ext uri="{FF2B5EF4-FFF2-40B4-BE49-F238E27FC236}">
                <a16:creationId xmlns:a16="http://schemas.microsoft.com/office/drawing/2014/main" id="{807F180B-D63A-8E49-A9E8-64F3A5AF6323}"/>
              </a:ext>
            </a:extLst>
          </p:cNvPr>
          <p:cNvSpPr txBox="1"/>
          <p:nvPr/>
        </p:nvSpPr>
        <p:spPr>
          <a:xfrm>
            <a:off x="5457367" y="3816660"/>
            <a:ext cx="2728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7F99D3-C767-E740-B9F4-0DFCA0076848}"/>
              </a:ext>
            </a:extLst>
          </p:cNvPr>
          <p:cNvSpPr/>
          <p:nvPr/>
        </p:nvSpPr>
        <p:spPr>
          <a:xfrm>
            <a:off x="5847565" y="2557652"/>
            <a:ext cx="1260662" cy="104190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/>
              <a:t>Client Registry: </a:t>
            </a:r>
          </a:p>
          <a:p>
            <a:pPr algn="ctr"/>
            <a:r>
              <a:rPr lang="en-US" sz="1050" i="1" dirty="0"/>
              <a:t>Medic CR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48FC452-A57F-6C4F-A8B9-AAE79C1A9583}"/>
              </a:ext>
            </a:extLst>
          </p:cNvPr>
          <p:cNvCxnSpPr>
            <a:cxnSpLocks/>
          </p:cNvCxnSpPr>
          <p:nvPr/>
        </p:nvCxnSpPr>
        <p:spPr>
          <a:xfrm>
            <a:off x="6477896" y="3599559"/>
            <a:ext cx="0" cy="726723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4F23A9A-5A0B-C045-9961-E2087B725EA3}"/>
              </a:ext>
            </a:extLst>
          </p:cNvPr>
          <p:cNvCxnSpPr>
            <a:cxnSpLocks/>
            <a:stCxn id="13" idx="1"/>
            <a:endCxn id="12" idx="3"/>
          </p:cNvCxnSpPr>
          <p:nvPr/>
        </p:nvCxnSpPr>
        <p:spPr>
          <a:xfrm flipH="1">
            <a:off x="4628603" y="4853376"/>
            <a:ext cx="1218963" cy="88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7F359D53-6F8E-D048-9A71-0384FDB4F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382" y="3641333"/>
            <a:ext cx="343778" cy="370091"/>
          </a:xfrm>
          <a:prstGeom prst="rect">
            <a:avLst/>
          </a:prstGeom>
        </p:spPr>
      </p:pic>
      <p:pic>
        <p:nvPicPr>
          <p:cNvPr id="24" name="Picture 35">
            <a:extLst>
              <a:ext uri="{FF2B5EF4-FFF2-40B4-BE49-F238E27FC236}">
                <a16:creationId xmlns:a16="http://schemas.microsoft.com/office/drawing/2014/main" id="{47FDF43F-B808-2441-8F73-1197EF942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738" y="5043892"/>
            <a:ext cx="337067" cy="208886"/>
          </a:xfrm>
          <a:prstGeom prst="rect">
            <a:avLst/>
          </a:prstGeom>
        </p:spPr>
      </p:pic>
      <p:pic>
        <p:nvPicPr>
          <p:cNvPr id="25" name="Picture 36">
            <a:extLst>
              <a:ext uri="{FF2B5EF4-FFF2-40B4-BE49-F238E27FC236}">
                <a16:creationId xmlns:a16="http://schemas.microsoft.com/office/drawing/2014/main" id="{4884C157-81F1-5E4B-B09D-BAB3278E4C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919" t="12234" r="12813" b="27819"/>
          <a:stretch/>
        </p:blipFill>
        <p:spPr>
          <a:xfrm>
            <a:off x="6232972" y="3210047"/>
            <a:ext cx="489848" cy="298263"/>
          </a:xfrm>
          <a:prstGeom prst="rect">
            <a:avLst/>
          </a:prstGeom>
        </p:spPr>
      </p:pic>
      <p:pic>
        <p:nvPicPr>
          <p:cNvPr id="26" name="Picture 37">
            <a:extLst>
              <a:ext uri="{FF2B5EF4-FFF2-40B4-BE49-F238E27FC236}">
                <a16:creationId xmlns:a16="http://schemas.microsoft.com/office/drawing/2014/main" id="{A2C1831D-DBF5-834D-808E-8E9AD0B281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221" t="25780" r="12679" b="32987"/>
          <a:stretch/>
        </p:blipFill>
        <p:spPr>
          <a:xfrm>
            <a:off x="6187372" y="5066196"/>
            <a:ext cx="581048" cy="164278"/>
          </a:xfrm>
          <a:prstGeom prst="rect">
            <a:avLst/>
          </a:prstGeom>
        </p:spPr>
      </p:pic>
      <p:pic>
        <p:nvPicPr>
          <p:cNvPr id="27" name="Picture 38">
            <a:extLst>
              <a:ext uri="{FF2B5EF4-FFF2-40B4-BE49-F238E27FC236}">
                <a16:creationId xmlns:a16="http://schemas.microsoft.com/office/drawing/2014/main" id="{33AC33CC-49B8-DA4D-BE3E-C7076F5C6C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8185" y="5080504"/>
            <a:ext cx="542661" cy="135665"/>
          </a:xfrm>
          <a:prstGeom prst="rect">
            <a:avLst/>
          </a:prstGeom>
        </p:spPr>
      </p:pic>
      <p:cxnSp>
        <p:nvCxnSpPr>
          <p:cNvPr id="28" name="Curved Connector 50"/>
          <p:cNvCxnSpPr>
            <a:stCxn id="11" idx="1"/>
            <a:endCxn id="12" idx="1"/>
          </p:cNvCxnSpPr>
          <p:nvPr/>
        </p:nvCxnSpPr>
        <p:spPr>
          <a:xfrm rot="10800000" flipV="1">
            <a:off x="3367941" y="3505033"/>
            <a:ext cx="9525" cy="1348430"/>
          </a:xfrm>
          <a:prstGeom prst="curvedConnector3">
            <a:avLst>
              <a:gd name="adj1" fmla="val 7623535"/>
            </a:avLst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56"/>
          <p:cNvCxnSpPr>
            <a:stCxn id="12" idx="3"/>
            <a:endCxn id="11" idx="3"/>
          </p:cNvCxnSpPr>
          <p:nvPr/>
        </p:nvCxnSpPr>
        <p:spPr>
          <a:xfrm flipV="1">
            <a:off x="4628603" y="3505034"/>
            <a:ext cx="9525" cy="1348430"/>
          </a:xfrm>
          <a:prstGeom prst="curvedConnector3">
            <a:avLst>
              <a:gd name="adj1" fmla="val 7305882"/>
            </a:avLst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16">
            <a:extLst>
              <a:ext uri="{FF2B5EF4-FFF2-40B4-BE49-F238E27FC236}">
                <a16:creationId xmlns:a16="http://schemas.microsoft.com/office/drawing/2014/main" id="{E3F19489-41BD-7349-B46C-F9DB43FEE7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5701" y="3311217"/>
            <a:ext cx="651702" cy="651702"/>
          </a:xfrm>
          <a:prstGeom prst="rect">
            <a:avLst/>
          </a:prstGeom>
        </p:spPr>
      </p:pic>
      <p:sp>
        <p:nvSpPr>
          <p:cNvPr id="31" name="TextBox 45">
            <a:extLst>
              <a:ext uri="{FF2B5EF4-FFF2-40B4-BE49-F238E27FC236}">
                <a16:creationId xmlns:a16="http://schemas.microsoft.com/office/drawing/2014/main" id="{69DF0A0B-8A89-7F47-9CD6-BACE2A7914DC}"/>
              </a:ext>
            </a:extLst>
          </p:cNvPr>
          <p:cNvSpPr txBox="1"/>
          <p:nvPr/>
        </p:nvSpPr>
        <p:spPr>
          <a:xfrm>
            <a:off x="6110705" y="3816660"/>
            <a:ext cx="2728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>
                <a:solidFill>
                  <a:schemeClr val="accent5">
                    <a:lumMod val="75000"/>
                  </a:schemeClr>
                </a:solidFill>
              </a:rPr>
              <a:t>5</a:t>
            </a:r>
          </a:p>
        </p:txBody>
      </p:sp>
      <p:cxnSp>
        <p:nvCxnSpPr>
          <p:cNvPr id="33" name="Curved Connector 50"/>
          <p:cNvCxnSpPr>
            <a:stCxn id="12" idx="2"/>
            <a:endCxn id="15" idx="2"/>
          </p:cNvCxnSpPr>
          <p:nvPr/>
        </p:nvCxnSpPr>
        <p:spPr>
          <a:xfrm rot="5400000" flipH="1" flipV="1">
            <a:off x="6597930" y="2780813"/>
            <a:ext cx="1929" cy="5201244"/>
          </a:xfrm>
          <a:prstGeom prst="curvedConnector3">
            <a:avLst>
              <a:gd name="adj1" fmla="val -8888025"/>
            </a:avLst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05/11/2019</a:t>
            </a:r>
            <a:endParaRPr lang="de-DE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Uwe Wahser: openIMIS @ OpenHIE</a:t>
            </a:r>
            <a:endParaRPr lang="de-DE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127B59-F65B-44AF-A831-68BAC4A5EE88}"/>
              </a:ext>
            </a:extLst>
          </p:cNvPr>
          <p:cNvSpPr txBox="1"/>
          <p:nvPr/>
        </p:nvSpPr>
        <p:spPr>
          <a:xfrm>
            <a:off x="5847566" y="5896007"/>
            <a:ext cx="457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Carl Leitner @ AEHIN Conference 2018</a:t>
            </a:r>
          </a:p>
        </p:txBody>
      </p:sp>
    </p:spTree>
    <p:extLst>
      <p:ext uri="{BB962C8B-B14F-4D97-AF65-F5344CB8AC3E}">
        <p14:creationId xmlns:p14="http://schemas.microsoft.com/office/powerpoint/2010/main" val="1856838342"/>
      </p:ext>
    </p:extLst>
  </p:cSld>
  <p:clrMapOvr>
    <a:masterClrMapping/>
  </p:clrMapOvr>
</p:sld>
</file>

<file path=ppt/theme/theme1.xml><?xml version="1.0" encoding="utf-8"?>
<a:theme xmlns:a="http://schemas.openxmlformats.org/drawingml/2006/main" name="giz-powerpoint-leerfolie-de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iz-powerpoint-leerfolie-de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">
  <a:themeElements>
    <a:clrScheme name="openIM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374"/>
      </a:accent1>
      <a:accent2>
        <a:srgbClr val="33818F"/>
      </a:accent2>
      <a:accent3>
        <a:srgbClr val="B2D0D5"/>
      </a:accent3>
      <a:accent4>
        <a:srgbClr val="80B0B9"/>
      </a:accent4>
      <a:accent5>
        <a:srgbClr val="424242"/>
      </a:accent5>
      <a:accent6>
        <a:srgbClr val="747474"/>
      </a:accent6>
      <a:hlink>
        <a:srgbClr val="2D96EA"/>
      </a:hlink>
      <a:folHlink>
        <a:srgbClr val="D949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IS_master" id="{5BAE1D2A-0D41-1B45-B814-3012FA874713}" vid="{BF864BEA-582F-9F47-BB01-B22C8EF747E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4B371517CA51A4591FD761B9ADB223C" ma:contentTypeVersion="10" ma:contentTypeDescription="Ein neues Dokument erstellen." ma:contentTypeScope="" ma:versionID="23d40d63adc59cddc8aa0be6d1820943">
  <xsd:schema xmlns:xsd="http://www.w3.org/2001/XMLSchema" xmlns:xs="http://www.w3.org/2001/XMLSchema" xmlns:p="http://schemas.microsoft.com/office/2006/metadata/properties" xmlns:ns2="18d388d1-21b6-4723-90bf-9d2d04a13d0a" xmlns:ns3="799dd36a-efdc-49ab-bd5b-ecf48f8d8ab7" targetNamespace="http://schemas.microsoft.com/office/2006/metadata/properties" ma:root="true" ma:fieldsID="80bd8aabe142e33e17d1571b8be51b74" ns2:_="" ns3:_="">
    <xsd:import namespace="18d388d1-21b6-4723-90bf-9d2d04a13d0a"/>
    <xsd:import namespace="799dd36a-efdc-49ab-bd5b-ecf48f8d8a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388d1-21b6-4723-90bf-9d2d04a13d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9dd36a-efdc-49ab-bd5b-ecf48f8d8a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13C228-13A9-4567-B521-3B32D129A738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799dd36a-efdc-49ab-bd5b-ecf48f8d8ab7"/>
    <ds:schemaRef ds:uri="18d388d1-21b6-4723-90bf-9d2d04a13d0a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18E82CC-CDCA-4537-B0B8-04A7708647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d388d1-21b6-4723-90bf-9d2d04a13d0a"/>
    <ds:schemaRef ds:uri="799dd36a-efdc-49ab-bd5b-ecf48f8d8a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662BAE-976A-449D-95F0-8C7EFA32D1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</Words>
  <Application>Microsoft Office PowerPoint</Application>
  <PresentationFormat>Widescreen</PresentationFormat>
  <Paragraphs>118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Poppins</vt:lpstr>
      <vt:lpstr>Poppins ExtraLight</vt:lpstr>
      <vt:lpstr>Poppins Light</vt:lpstr>
      <vt:lpstr>Poppins SemiBold</vt:lpstr>
      <vt:lpstr>Symbol</vt:lpstr>
      <vt:lpstr>giz-powerpoint-leerfolie-de</vt:lpstr>
      <vt:lpstr>Personalizar design</vt:lpstr>
      <vt:lpstr>1_giz-powerpoint-leerfolie-de</vt:lpstr>
      <vt:lpstr>Office</vt:lpstr>
      <vt:lpstr>PowerPoint Presentation</vt:lpstr>
      <vt:lpstr>What is openIMIS?</vt:lpstr>
      <vt:lpstr>From MS IMIS to openIMIS</vt:lpstr>
      <vt:lpstr>Slow Transition (Current Roadmap)</vt:lpstr>
      <vt:lpstr>Teams in Developers Committee</vt:lpstr>
      <vt:lpstr>Integration into OpenHIE</vt:lpstr>
      <vt:lpstr>Vision: Integrated Workflows (e.g. Claiming)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Slingsby</dc:creator>
  <cp:lastModifiedBy>Uwe Wahser</cp:lastModifiedBy>
  <cp:revision>299</cp:revision>
  <dcterms:created xsi:type="dcterms:W3CDTF">2016-04-19T13:53:09Z</dcterms:created>
  <dcterms:modified xsi:type="dcterms:W3CDTF">2019-11-05T17:59:46Z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0x01010044B371517CA51A4591FD761B9ADB223C</vt:lpwstr>
  </property>
</Properties>
</file>