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3" r:id="rId5"/>
    <p:sldMasterId id="2147483687" r:id="rId6"/>
    <p:sldMasterId id="2147483695" r:id="rId7"/>
  </p:sldMasterIdLst>
  <p:notesMasterIdLst>
    <p:notesMasterId r:id="rId14"/>
  </p:notesMasterIdLst>
  <p:sldIdLst>
    <p:sldId id="590" r:id="rId8"/>
    <p:sldId id="625" r:id="rId9"/>
    <p:sldId id="274" r:id="rId10"/>
    <p:sldId id="277" r:id="rId11"/>
    <p:sldId id="284" r:id="rId12"/>
    <p:sldId id="62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bitha Hrynick" initials="TH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84031" autoAdjust="0"/>
  </p:normalViewPr>
  <p:slideViewPr>
    <p:cSldViewPr snapToGrid="0">
      <p:cViewPr varScale="1">
        <p:scale>
          <a:sx n="100" d="100"/>
          <a:sy n="100" d="100"/>
        </p:scale>
        <p:origin x="87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hser, Uwe GIZ" userId="741b4f99-0596-4936-af75-4c591e649198" providerId="ADAL" clId="{0AB5EBF0-B7C0-43B1-BB43-A037121561A9}"/>
    <pc:docChg chg="undo custSel addSld delSld modSld sldOrd">
      <pc:chgData name="Wahser, Uwe GIZ" userId="741b4f99-0596-4936-af75-4c591e649198" providerId="ADAL" clId="{0AB5EBF0-B7C0-43B1-BB43-A037121561A9}" dt="2019-11-08T07:13:16.721" v="584" actId="113"/>
      <pc:docMkLst>
        <pc:docMk/>
      </pc:docMkLst>
      <pc:sldChg chg="del">
        <pc:chgData name="Wahser, Uwe GIZ" userId="741b4f99-0596-4936-af75-4c591e649198" providerId="ADAL" clId="{0AB5EBF0-B7C0-43B1-BB43-A037121561A9}" dt="2019-11-08T07:06:12.762" v="24" actId="2696"/>
        <pc:sldMkLst>
          <pc:docMk/>
          <pc:sldMk cId="1724672715" sldId="269"/>
        </pc:sldMkLst>
      </pc:sldChg>
      <pc:sldChg chg="add del">
        <pc:chgData name="Wahser, Uwe GIZ" userId="741b4f99-0596-4936-af75-4c591e649198" providerId="ADAL" clId="{0AB5EBF0-B7C0-43B1-BB43-A037121561A9}" dt="2019-11-08T07:08:36.454" v="118" actId="2696"/>
        <pc:sldMkLst>
          <pc:docMk/>
          <pc:sldMk cId="2193842361" sldId="274"/>
        </pc:sldMkLst>
      </pc:sldChg>
      <pc:sldChg chg="del">
        <pc:chgData name="Wahser, Uwe GIZ" userId="741b4f99-0596-4936-af75-4c591e649198" providerId="ADAL" clId="{0AB5EBF0-B7C0-43B1-BB43-A037121561A9}" dt="2019-11-08T07:06:11.886" v="23" actId="2696"/>
        <pc:sldMkLst>
          <pc:docMk/>
          <pc:sldMk cId="3177790662" sldId="587"/>
        </pc:sldMkLst>
      </pc:sldChg>
      <pc:sldChg chg="modSp">
        <pc:chgData name="Wahser, Uwe GIZ" userId="741b4f99-0596-4936-af75-4c591e649198" providerId="ADAL" clId="{0AB5EBF0-B7C0-43B1-BB43-A037121561A9}" dt="2019-11-08T07:05:05.775" v="22" actId="20577"/>
        <pc:sldMkLst>
          <pc:docMk/>
          <pc:sldMk cId="249532131" sldId="590"/>
        </pc:sldMkLst>
        <pc:spChg chg="mod">
          <ac:chgData name="Wahser, Uwe GIZ" userId="741b4f99-0596-4936-af75-4c591e649198" providerId="ADAL" clId="{0AB5EBF0-B7C0-43B1-BB43-A037121561A9}" dt="2019-11-08T07:05:05.775" v="22" actId="20577"/>
          <ac:spMkLst>
            <pc:docMk/>
            <pc:sldMk cId="249532131" sldId="590"/>
            <ac:spMk id="2" creationId="{C6FED859-8852-4540-8C23-0622AC2AB2F3}"/>
          </ac:spMkLst>
        </pc:spChg>
      </pc:sldChg>
      <pc:sldChg chg="add del">
        <pc:chgData name="Wahser, Uwe GIZ" userId="741b4f99-0596-4936-af75-4c591e649198" providerId="ADAL" clId="{0AB5EBF0-B7C0-43B1-BB43-A037121561A9}" dt="2019-11-08T07:08:48.144" v="121" actId="2696"/>
        <pc:sldMkLst>
          <pc:docMk/>
          <pc:sldMk cId="2692428610" sldId="626"/>
        </pc:sldMkLst>
      </pc:sldChg>
      <pc:sldChg chg="addSp delSp modSp add del">
        <pc:chgData name="Wahser, Uwe GIZ" userId="741b4f99-0596-4936-af75-4c591e649198" providerId="ADAL" clId="{0AB5EBF0-B7C0-43B1-BB43-A037121561A9}" dt="2019-11-08T07:08:35.435" v="117"/>
        <pc:sldMkLst>
          <pc:docMk/>
          <pc:sldMk cId="4233705238" sldId="626"/>
        </pc:sldMkLst>
        <pc:spChg chg="mod">
          <ac:chgData name="Wahser, Uwe GIZ" userId="741b4f99-0596-4936-af75-4c591e649198" providerId="ADAL" clId="{0AB5EBF0-B7C0-43B1-BB43-A037121561A9}" dt="2019-11-08T07:08:35.031" v="116" actId="108"/>
          <ac:spMkLst>
            <pc:docMk/>
            <pc:sldMk cId="4233705238" sldId="626"/>
            <ac:spMk id="2" creationId="{0E8C1378-1F78-4608-8528-A7763E3DAEB6}"/>
          </ac:spMkLst>
        </pc:spChg>
        <pc:spChg chg="add del mod">
          <ac:chgData name="Wahser, Uwe GIZ" userId="741b4f99-0596-4936-af75-4c591e649198" providerId="ADAL" clId="{0AB5EBF0-B7C0-43B1-BB43-A037121561A9}" dt="2019-11-08T07:08:34.494" v="114" actId="767"/>
          <ac:spMkLst>
            <pc:docMk/>
            <pc:sldMk cId="4233705238" sldId="626"/>
            <ac:spMk id="6" creationId="{33FA2E82-0B01-44A3-9629-0F314BBEA246}"/>
          </ac:spMkLst>
        </pc:spChg>
      </pc:sldChg>
      <pc:sldChg chg="modSp add ord">
        <pc:chgData name="Wahser, Uwe GIZ" userId="741b4f99-0596-4936-af75-4c591e649198" providerId="ADAL" clId="{0AB5EBF0-B7C0-43B1-BB43-A037121561A9}" dt="2019-11-08T07:13:16.721" v="584" actId="113"/>
        <pc:sldMkLst>
          <pc:docMk/>
          <pc:sldMk cId="2234959239" sldId="627"/>
        </pc:sldMkLst>
        <pc:spChg chg="mod">
          <ac:chgData name="Wahser, Uwe GIZ" userId="741b4f99-0596-4936-af75-4c591e649198" providerId="ADAL" clId="{0AB5EBF0-B7C0-43B1-BB43-A037121561A9}" dt="2019-11-08T07:13:16.721" v="584" actId="113"/>
          <ac:spMkLst>
            <pc:docMk/>
            <pc:sldMk cId="2234959239" sldId="627"/>
            <ac:spMk id="6" creationId="{33FA2E82-0B01-44A3-9629-0F314BBEA246}"/>
          </ac:spMkLst>
        </pc:spChg>
      </pc:sldChg>
    </pc:docChg>
  </pc:docChgLst>
  <pc:docChgLst>
    <pc:chgData name="Uwe Wahser" userId="741b4f99-0596-4936-af75-4c591e649198" providerId="ADAL" clId="{9E30BBFE-9396-4127-AF93-DDBF732DC905}"/>
    <pc:docChg chg="undo custSel addSld delSld modSld sldOrd delMainMaster delSection modSection">
      <pc:chgData name="Uwe Wahser" userId="741b4f99-0596-4936-af75-4c591e649198" providerId="ADAL" clId="{9E30BBFE-9396-4127-AF93-DDBF732DC905}" dt="2019-11-05T17:59:08.261" v="263" actId="20577"/>
      <pc:docMkLst>
        <pc:docMk/>
      </pc:docMkLst>
      <pc:sldChg chg="delSp modSp add">
        <pc:chgData name="Uwe Wahser" userId="741b4f99-0596-4936-af75-4c591e649198" providerId="ADAL" clId="{9E30BBFE-9396-4127-AF93-DDBF732DC905}" dt="2019-11-05T17:56:29.770" v="260" actId="478"/>
        <pc:sldMkLst>
          <pc:docMk/>
          <pc:sldMk cId="2193842361" sldId="274"/>
        </pc:sldMkLst>
        <pc:spChg chg="mod">
          <ac:chgData name="Uwe Wahser" userId="741b4f99-0596-4936-af75-4c591e649198" providerId="ADAL" clId="{9E30BBFE-9396-4127-AF93-DDBF732DC905}" dt="2019-11-05T17:50:55.988" v="252" actId="1036"/>
          <ac:spMkLst>
            <pc:docMk/>
            <pc:sldMk cId="2193842361" sldId="274"/>
            <ac:spMk id="513" creationId="{00000000-0000-0000-0000-000000000000}"/>
          </ac:spMkLst>
        </pc:spChg>
        <pc:spChg chg="del">
          <ac:chgData name="Uwe Wahser" userId="741b4f99-0596-4936-af75-4c591e649198" providerId="ADAL" clId="{9E30BBFE-9396-4127-AF93-DDBF732DC905}" dt="2019-11-05T17:51:22.165" v="254" actId="478"/>
          <ac:spMkLst>
            <pc:docMk/>
            <pc:sldMk cId="2193842361" sldId="274"/>
            <ac:spMk id="514" creationId="{00000000-0000-0000-0000-000000000000}"/>
          </ac:spMkLst>
        </pc:spChg>
        <pc:spChg chg="del">
          <ac:chgData name="Uwe Wahser" userId="741b4f99-0596-4936-af75-4c591e649198" providerId="ADAL" clId="{9E30BBFE-9396-4127-AF93-DDBF732DC905}" dt="2019-11-05T17:56:27.513" v="259" actId="478"/>
          <ac:spMkLst>
            <pc:docMk/>
            <pc:sldMk cId="2193842361" sldId="274"/>
            <ac:spMk id="520" creationId="{00000000-0000-0000-0000-000000000000}"/>
          </ac:spMkLst>
        </pc:spChg>
        <pc:spChg chg="del">
          <ac:chgData name="Uwe Wahser" userId="741b4f99-0596-4936-af75-4c591e649198" providerId="ADAL" clId="{9E30BBFE-9396-4127-AF93-DDBF732DC905}" dt="2019-11-05T17:56:29.770" v="260" actId="478"/>
          <ac:spMkLst>
            <pc:docMk/>
            <pc:sldMk cId="2193842361" sldId="274"/>
            <ac:spMk id="521" creationId="{00000000-0000-0000-0000-000000000000}"/>
          </ac:spMkLst>
        </pc:spChg>
      </pc:sldChg>
      <pc:sldChg chg="delSp modSp ord">
        <pc:chgData name="Uwe Wahser" userId="741b4f99-0596-4936-af75-4c591e649198" providerId="ADAL" clId="{9E30BBFE-9396-4127-AF93-DDBF732DC905}" dt="2019-11-05T17:56:22.465" v="258" actId="478"/>
        <pc:sldMkLst>
          <pc:docMk/>
          <pc:sldMk cId="3837515546" sldId="277"/>
        </pc:sldMkLst>
        <pc:spChg chg="mod">
          <ac:chgData name="Uwe Wahser" userId="741b4f99-0596-4936-af75-4c591e649198" providerId="ADAL" clId="{9E30BBFE-9396-4127-AF93-DDBF732DC905}" dt="2019-11-05T17:33:34.721" v="188" actId="108"/>
          <ac:spMkLst>
            <pc:docMk/>
            <pc:sldMk cId="3837515546" sldId="277"/>
            <ac:spMk id="560" creationId="{00000000-0000-0000-0000-000000000000}"/>
          </ac:spMkLst>
        </pc:spChg>
        <pc:spChg chg="del">
          <ac:chgData name="Uwe Wahser" userId="741b4f99-0596-4936-af75-4c591e649198" providerId="ADAL" clId="{9E30BBFE-9396-4127-AF93-DDBF732DC905}" dt="2019-11-05T17:56:22.465" v="258" actId="478"/>
          <ac:spMkLst>
            <pc:docMk/>
            <pc:sldMk cId="3837515546" sldId="277"/>
            <ac:spMk id="561" creationId="{00000000-0000-0000-0000-000000000000}"/>
          </ac:spMkLst>
        </pc:spChg>
        <pc:spChg chg="del">
          <ac:chgData name="Uwe Wahser" userId="741b4f99-0596-4936-af75-4c591e649198" providerId="ADAL" clId="{9E30BBFE-9396-4127-AF93-DDBF732DC905}" dt="2019-11-05T17:56:20.402" v="257" actId="478"/>
          <ac:spMkLst>
            <pc:docMk/>
            <pc:sldMk cId="3837515546" sldId="277"/>
            <ac:spMk id="562" creationId="{00000000-0000-0000-0000-000000000000}"/>
          </ac:spMkLst>
        </pc:spChg>
        <pc:spChg chg="del">
          <ac:chgData name="Uwe Wahser" userId="741b4f99-0596-4936-af75-4c591e649198" providerId="ADAL" clId="{9E30BBFE-9396-4127-AF93-DDBF732DC905}" dt="2019-11-05T17:55:52.575" v="256" actId="478"/>
          <ac:spMkLst>
            <pc:docMk/>
            <pc:sldMk cId="3837515546" sldId="277"/>
            <ac:spMk id="563" creationId="{00000000-0000-0000-0000-000000000000}"/>
          </ac:spMkLst>
        </pc:spChg>
      </pc:sldChg>
      <pc:sldChg chg="addSp modSp ord">
        <pc:chgData name="Uwe Wahser" userId="741b4f99-0596-4936-af75-4c591e649198" providerId="ADAL" clId="{9E30BBFE-9396-4127-AF93-DDBF732DC905}" dt="2019-11-05T17:53:43.110" v="255" actId="20577"/>
        <pc:sldMkLst>
          <pc:docMk/>
          <pc:sldMk cId="1856838342" sldId="284"/>
        </pc:sldMkLst>
        <pc:spChg chg="mod">
          <ac:chgData name="Uwe Wahser" userId="741b4f99-0596-4936-af75-4c591e649198" providerId="ADAL" clId="{9E30BBFE-9396-4127-AF93-DDBF732DC905}" dt="2019-11-05T17:33:59.520" v="202" actId="6549"/>
          <ac:spMkLst>
            <pc:docMk/>
            <pc:sldMk cId="1856838342" sldId="284"/>
            <ac:spMk id="3" creationId="{00000000-0000-0000-0000-000000000000}"/>
          </ac:spMkLst>
        </pc:spChg>
        <pc:spChg chg="mod">
          <ac:chgData name="Uwe Wahser" userId="741b4f99-0596-4936-af75-4c591e649198" providerId="ADAL" clId="{9E30BBFE-9396-4127-AF93-DDBF732DC905}" dt="2019-11-05T17:34:53.875" v="208" actId="164"/>
          <ac:spMkLst>
            <pc:docMk/>
            <pc:sldMk cId="1856838342" sldId="284"/>
            <ac:spMk id="8" creationId="{78EC17D4-2EA8-4B42-90B9-877D4858BA94}"/>
          </ac:spMkLst>
        </pc:spChg>
        <pc:spChg chg="mod">
          <ac:chgData name="Uwe Wahser" userId="741b4f99-0596-4936-af75-4c591e649198" providerId="ADAL" clId="{9E30BBFE-9396-4127-AF93-DDBF732DC905}" dt="2019-11-05T17:34:53.875" v="208" actId="164"/>
          <ac:spMkLst>
            <pc:docMk/>
            <pc:sldMk cId="1856838342" sldId="284"/>
            <ac:spMk id="11" creationId="{89087C94-46CD-9841-B412-21FE5AECA469}"/>
          </ac:spMkLst>
        </pc:spChg>
        <pc:spChg chg="mod">
          <ac:chgData name="Uwe Wahser" userId="741b4f99-0596-4936-af75-4c591e649198" providerId="ADAL" clId="{9E30BBFE-9396-4127-AF93-DDBF732DC905}" dt="2019-11-05T17:34:53.875" v="208" actId="164"/>
          <ac:spMkLst>
            <pc:docMk/>
            <pc:sldMk cId="1856838342" sldId="284"/>
            <ac:spMk id="12" creationId="{0C729D01-1AB7-D14D-B061-09990B525E9A}"/>
          </ac:spMkLst>
        </pc:spChg>
        <pc:spChg chg="mod">
          <ac:chgData name="Uwe Wahser" userId="741b4f99-0596-4936-af75-4c591e649198" providerId="ADAL" clId="{9E30BBFE-9396-4127-AF93-DDBF732DC905}" dt="2019-11-05T17:34:53.875" v="208" actId="164"/>
          <ac:spMkLst>
            <pc:docMk/>
            <pc:sldMk cId="1856838342" sldId="284"/>
            <ac:spMk id="13" creationId="{4159D05F-F989-A049-897F-ED831C271BC6}"/>
          </ac:spMkLst>
        </pc:spChg>
        <pc:spChg chg="mod">
          <ac:chgData name="Uwe Wahser" userId="741b4f99-0596-4936-af75-4c591e649198" providerId="ADAL" clId="{9E30BBFE-9396-4127-AF93-DDBF732DC905}" dt="2019-11-05T17:34:53.875" v="208" actId="164"/>
          <ac:spMkLst>
            <pc:docMk/>
            <pc:sldMk cId="1856838342" sldId="284"/>
            <ac:spMk id="14" creationId="{69DF0A0B-8A89-7F47-9CD6-BACE2A7914DC}"/>
          </ac:spMkLst>
        </pc:spChg>
        <pc:spChg chg="mod">
          <ac:chgData name="Uwe Wahser" userId="741b4f99-0596-4936-af75-4c591e649198" providerId="ADAL" clId="{9E30BBFE-9396-4127-AF93-DDBF732DC905}" dt="2019-11-05T17:34:53.875" v="208" actId="164"/>
          <ac:spMkLst>
            <pc:docMk/>
            <pc:sldMk cId="1856838342" sldId="284"/>
            <ac:spMk id="15" creationId="{7A099AA0-8AD9-E44B-9DFA-D23BABC97E89}"/>
          </ac:spMkLst>
        </pc:spChg>
        <pc:spChg chg="mod">
          <ac:chgData name="Uwe Wahser" userId="741b4f99-0596-4936-af75-4c591e649198" providerId="ADAL" clId="{9E30BBFE-9396-4127-AF93-DDBF732DC905}" dt="2019-11-05T17:34:53.875" v="208" actId="164"/>
          <ac:spMkLst>
            <pc:docMk/>
            <pc:sldMk cId="1856838342" sldId="284"/>
            <ac:spMk id="17" creationId="{8A06A15A-F15A-0341-9FAD-A0D87FEA8A5E}"/>
          </ac:spMkLst>
        </pc:spChg>
        <pc:spChg chg="mod">
          <ac:chgData name="Uwe Wahser" userId="741b4f99-0596-4936-af75-4c591e649198" providerId="ADAL" clId="{9E30BBFE-9396-4127-AF93-DDBF732DC905}" dt="2019-11-05T17:34:53.875" v="208" actId="164"/>
          <ac:spMkLst>
            <pc:docMk/>
            <pc:sldMk cId="1856838342" sldId="284"/>
            <ac:spMk id="18" creationId="{807F180B-D63A-8E49-A9E8-64F3A5AF6323}"/>
          </ac:spMkLst>
        </pc:spChg>
        <pc:spChg chg="mod">
          <ac:chgData name="Uwe Wahser" userId="741b4f99-0596-4936-af75-4c591e649198" providerId="ADAL" clId="{9E30BBFE-9396-4127-AF93-DDBF732DC905}" dt="2019-11-05T17:34:53.875" v="208" actId="164"/>
          <ac:spMkLst>
            <pc:docMk/>
            <pc:sldMk cId="1856838342" sldId="284"/>
            <ac:spMk id="20" creationId="{6D7F99D3-C767-E740-B9F4-0DFCA0076848}"/>
          </ac:spMkLst>
        </pc:spChg>
        <pc:spChg chg="mod">
          <ac:chgData name="Uwe Wahser" userId="741b4f99-0596-4936-af75-4c591e649198" providerId="ADAL" clId="{9E30BBFE-9396-4127-AF93-DDBF732DC905}" dt="2019-11-05T17:34:53.875" v="208" actId="164"/>
          <ac:spMkLst>
            <pc:docMk/>
            <pc:sldMk cId="1856838342" sldId="284"/>
            <ac:spMk id="31" creationId="{69DF0A0B-8A89-7F47-9CD6-BACE2A7914DC}"/>
          </ac:spMkLst>
        </pc:spChg>
        <pc:grpChg chg="add mod">
          <ac:chgData name="Uwe Wahser" userId="741b4f99-0596-4936-af75-4c591e649198" providerId="ADAL" clId="{9E30BBFE-9396-4127-AF93-DDBF732DC905}" dt="2019-11-05T17:34:53.875" v="208" actId="164"/>
          <ac:grpSpMkLst>
            <pc:docMk/>
            <pc:sldMk cId="1856838342" sldId="284"/>
            <ac:grpSpMk id="4" creationId="{B39E923E-50D8-4555-BB01-214A7F0108A8}"/>
          </ac:grpSpMkLst>
        </pc:grpChg>
        <pc:picChg chg="mod">
          <ac:chgData name="Uwe Wahser" userId="741b4f99-0596-4936-af75-4c591e649198" providerId="ADAL" clId="{9E30BBFE-9396-4127-AF93-DDBF732DC905}" dt="2019-11-05T17:34:53.875" v="208" actId="164"/>
          <ac:picMkLst>
            <pc:docMk/>
            <pc:sldMk cId="1856838342" sldId="284"/>
            <ac:picMk id="23" creationId="{7F359D53-6F8E-D048-9A71-0384FDB4F4C9}"/>
          </ac:picMkLst>
        </pc:picChg>
        <pc:picChg chg="mod">
          <ac:chgData name="Uwe Wahser" userId="741b4f99-0596-4936-af75-4c591e649198" providerId="ADAL" clId="{9E30BBFE-9396-4127-AF93-DDBF732DC905}" dt="2019-11-05T17:34:53.875" v="208" actId="164"/>
          <ac:picMkLst>
            <pc:docMk/>
            <pc:sldMk cId="1856838342" sldId="284"/>
            <ac:picMk id="24" creationId="{47FDF43F-B808-2441-8F73-1197EF942CEF}"/>
          </ac:picMkLst>
        </pc:picChg>
        <pc:picChg chg="mod">
          <ac:chgData name="Uwe Wahser" userId="741b4f99-0596-4936-af75-4c591e649198" providerId="ADAL" clId="{9E30BBFE-9396-4127-AF93-DDBF732DC905}" dt="2019-11-05T17:34:53.875" v="208" actId="164"/>
          <ac:picMkLst>
            <pc:docMk/>
            <pc:sldMk cId="1856838342" sldId="284"/>
            <ac:picMk id="25" creationId="{4884C157-81F1-5E4B-B09D-BAB3278E4CDB}"/>
          </ac:picMkLst>
        </pc:picChg>
        <pc:picChg chg="mod">
          <ac:chgData name="Uwe Wahser" userId="741b4f99-0596-4936-af75-4c591e649198" providerId="ADAL" clId="{9E30BBFE-9396-4127-AF93-DDBF732DC905}" dt="2019-11-05T17:34:53.875" v="208" actId="164"/>
          <ac:picMkLst>
            <pc:docMk/>
            <pc:sldMk cId="1856838342" sldId="284"/>
            <ac:picMk id="26" creationId="{A2C1831D-DBF5-834D-808E-8E9AD0B28180}"/>
          </ac:picMkLst>
        </pc:picChg>
        <pc:picChg chg="mod">
          <ac:chgData name="Uwe Wahser" userId="741b4f99-0596-4936-af75-4c591e649198" providerId="ADAL" clId="{9E30BBFE-9396-4127-AF93-DDBF732DC905}" dt="2019-11-05T17:34:53.875" v="208" actId="164"/>
          <ac:picMkLst>
            <pc:docMk/>
            <pc:sldMk cId="1856838342" sldId="284"/>
            <ac:picMk id="27" creationId="{33AC33CC-49B8-DA4D-BE3E-C7076F5C6C86}"/>
          </ac:picMkLst>
        </pc:picChg>
        <pc:picChg chg="mod">
          <ac:chgData name="Uwe Wahser" userId="741b4f99-0596-4936-af75-4c591e649198" providerId="ADAL" clId="{9E30BBFE-9396-4127-AF93-DDBF732DC905}" dt="2019-11-05T17:34:53.875" v="208" actId="164"/>
          <ac:picMkLst>
            <pc:docMk/>
            <pc:sldMk cId="1856838342" sldId="284"/>
            <ac:picMk id="30" creationId="{E3F19489-41BD-7349-B46C-F9DB43FEE7D4}"/>
          </ac:picMkLst>
        </pc:picChg>
        <pc:cxnChg chg="mod">
          <ac:chgData name="Uwe Wahser" userId="741b4f99-0596-4936-af75-4c591e649198" providerId="ADAL" clId="{9E30BBFE-9396-4127-AF93-DDBF732DC905}" dt="2019-11-05T17:34:53.875" v="208" actId="164"/>
          <ac:cxnSpMkLst>
            <pc:docMk/>
            <pc:sldMk cId="1856838342" sldId="284"/>
            <ac:cxnSpMk id="16" creationId="{58F0CBEA-3DFE-634D-AAA9-72E87D6DB1BD}"/>
          </ac:cxnSpMkLst>
        </pc:cxnChg>
        <pc:cxnChg chg="mod">
          <ac:chgData name="Uwe Wahser" userId="741b4f99-0596-4936-af75-4c591e649198" providerId="ADAL" clId="{9E30BBFE-9396-4127-AF93-DDBF732DC905}" dt="2019-11-05T17:34:53.875" v="208" actId="164"/>
          <ac:cxnSpMkLst>
            <pc:docMk/>
            <pc:sldMk cId="1856838342" sldId="284"/>
            <ac:cxnSpMk id="21" creationId="{848FC452-A57F-6C4F-A8B9-AAE79C1A9583}"/>
          </ac:cxnSpMkLst>
        </pc:cxnChg>
        <pc:cxnChg chg="mod">
          <ac:chgData name="Uwe Wahser" userId="741b4f99-0596-4936-af75-4c591e649198" providerId="ADAL" clId="{9E30BBFE-9396-4127-AF93-DDBF732DC905}" dt="2019-11-05T17:34:53.875" v="208" actId="164"/>
          <ac:cxnSpMkLst>
            <pc:docMk/>
            <pc:sldMk cId="1856838342" sldId="284"/>
            <ac:cxnSpMk id="22" creationId="{D4F23A9A-5A0B-C045-9961-E2087B725EA3}"/>
          </ac:cxnSpMkLst>
        </pc:cxnChg>
        <pc:cxnChg chg="mod">
          <ac:chgData name="Uwe Wahser" userId="741b4f99-0596-4936-af75-4c591e649198" providerId="ADAL" clId="{9E30BBFE-9396-4127-AF93-DDBF732DC905}" dt="2019-11-05T17:34:53.875" v="208" actId="164"/>
          <ac:cxnSpMkLst>
            <pc:docMk/>
            <pc:sldMk cId="1856838342" sldId="284"/>
            <ac:cxnSpMk id="28" creationId="{00000000-0000-0000-0000-000000000000}"/>
          </ac:cxnSpMkLst>
        </pc:cxnChg>
        <pc:cxnChg chg="mod">
          <ac:chgData name="Uwe Wahser" userId="741b4f99-0596-4936-af75-4c591e649198" providerId="ADAL" clId="{9E30BBFE-9396-4127-AF93-DDBF732DC905}" dt="2019-11-05T17:34:53.875" v="208" actId="164"/>
          <ac:cxnSpMkLst>
            <pc:docMk/>
            <pc:sldMk cId="1856838342" sldId="284"/>
            <ac:cxnSpMk id="29" creationId="{00000000-0000-0000-0000-000000000000}"/>
          </ac:cxnSpMkLst>
        </pc:cxnChg>
        <pc:cxnChg chg="mod">
          <ac:chgData name="Uwe Wahser" userId="741b4f99-0596-4936-af75-4c591e649198" providerId="ADAL" clId="{9E30BBFE-9396-4127-AF93-DDBF732DC905}" dt="2019-11-05T17:34:53.875" v="208" actId="164"/>
          <ac:cxnSpMkLst>
            <pc:docMk/>
            <pc:sldMk cId="1856838342" sldId="284"/>
            <ac:cxnSpMk id="33" creationId="{00000000-0000-0000-0000-000000000000}"/>
          </ac:cxnSpMkLst>
        </pc:cxnChg>
      </pc:sldChg>
      <pc:sldChg chg="modSp">
        <pc:chgData name="Uwe Wahser" userId="741b4f99-0596-4936-af75-4c591e649198" providerId="ADAL" clId="{9E30BBFE-9396-4127-AF93-DDBF732DC905}" dt="2019-11-05T17:18:41.722" v="67" actId="20577"/>
        <pc:sldMkLst>
          <pc:docMk/>
          <pc:sldMk cId="249532131" sldId="590"/>
        </pc:sldMkLst>
        <pc:spChg chg="mod">
          <ac:chgData name="Uwe Wahser" userId="741b4f99-0596-4936-af75-4c591e649198" providerId="ADAL" clId="{9E30BBFE-9396-4127-AF93-DDBF732DC905}" dt="2019-11-05T17:18:41.722" v="67" actId="20577"/>
          <ac:spMkLst>
            <pc:docMk/>
            <pc:sldMk cId="249532131" sldId="590"/>
            <ac:spMk id="2" creationId="{C6FED859-8852-4540-8C23-0622AC2AB2F3}"/>
          </ac:spMkLst>
        </pc:spChg>
      </pc:sldChg>
      <pc:sldChg chg="modSp">
        <pc:chgData name="Uwe Wahser" userId="741b4f99-0596-4936-af75-4c591e649198" providerId="ADAL" clId="{9E30BBFE-9396-4127-AF93-DDBF732DC905}" dt="2019-11-05T17:59:08.261" v="263" actId="20577"/>
        <pc:sldMkLst>
          <pc:docMk/>
          <pc:sldMk cId="2958278893" sldId="625"/>
        </pc:sldMkLst>
        <pc:spChg chg="mod">
          <ac:chgData name="Uwe Wahser" userId="741b4f99-0596-4936-af75-4c591e649198" providerId="ADAL" clId="{9E30BBFE-9396-4127-AF93-DDBF732DC905}" dt="2019-11-05T17:59:08.261" v="263" actId="20577"/>
          <ac:spMkLst>
            <pc:docMk/>
            <pc:sldMk cId="2958278893" sldId="625"/>
            <ac:spMk id="8" creationId="{00000000-0000-0000-0000-000000000000}"/>
          </ac:spMkLst>
        </pc:spChg>
      </pc:sldChg>
      <pc:sldMasterChg chg="delSldLayout">
        <pc:chgData name="Uwe Wahser" userId="741b4f99-0596-4936-af75-4c591e649198" providerId="ADAL" clId="{9E30BBFE-9396-4127-AF93-DDBF732DC905}" dt="2019-11-05T17:36:26.858" v="213" actId="2696"/>
        <pc:sldMasterMkLst>
          <pc:docMk/>
          <pc:sldMasterMk cId="2084221365" sldId="2147483695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7EF87-0265-4717-B5EF-6525082A264F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A4F3A-9F95-4170-9AB8-FF0EDAAD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1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A4F3A-9F95-4170-9AB8-FF0EDAAD78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0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8" name="Google Shape;5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607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7" name="Google Shape;5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1358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Missing</a:t>
            </a:r>
            <a:r>
              <a:rPr lang="en-GB" dirty="0"/>
              <a:t>:</a:t>
            </a:r>
            <a:r>
              <a:rPr lang="en-GB" baseline="0" dirty="0"/>
              <a:t> </a:t>
            </a:r>
          </a:p>
          <a:p>
            <a:r>
              <a:rPr lang="en-GB" baseline="0"/>
              <a:t>- Payment notification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0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08/11/2019</a:t>
            </a:r>
            <a:endParaRPr lang="de-DE" noProof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10368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7328104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08/11/2019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11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08/11/2019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17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08/11/2019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270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08/11/2019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91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08/11/2019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033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08/11/2019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159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08/11/2019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675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08/11/2019</a:t>
            </a:r>
            <a:endParaRPr lang="de-DE" noProof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10368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49891774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08/11/2019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10368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41251128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08/11/2019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76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9048000" y="2448001"/>
            <a:ext cx="3144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502295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08/11/2019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10368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1299199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08/11/2019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76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9048000" y="2448001"/>
            <a:ext cx="3144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283200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000" y="1483200"/>
            <a:ext cx="10368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08/11/2019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504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6240000" y="2448000"/>
            <a:ext cx="504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19066546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000" y="1483200"/>
            <a:ext cx="10368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08/11/2019</a:t>
            </a:r>
            <a:endParaRPr lang="de-DE" noProof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911999" y="2448000"/>
            <a:ext cx="504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6240000" y="2448000"/>
            <a:ext cx="504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49540946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Text durch Klicken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08/11/2019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openIMIS @ OpenHIE *-a-thon</a:t>
            </a:r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51198341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50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08/11/2019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12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73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6041"/>
            <a:ext cx="5181600" cy="4000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08/11/2019</a:t>
            </a:r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51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08/11/2019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807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08/11/2019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2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08/11/2019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76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9048000" y="2448001"/>
            <a:ext cx="3144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88116408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66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r>
              <a:rPr lang="en-US" noProof="0"/>
              <a:t>08/11/2019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US" noProof="0"/>
              <a:t>openIMIS @ OpenHIE *-a-thon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9923646" y="359999"/>
            <a:ext cx="2002055" cy="968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4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08/11/2019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76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9048000" y="2448001"/>
            <a:ext cx="3144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941916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000" y="1483200"/>
            <a:ext cx="10368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08/11/2019</a:t>
            </a:r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12000" y="2448000"/>
            <a:ext cx="504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6240000" y="2448000"/>
            <a:ext cx="504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2782996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000" y="1483200"/>
            <a:ext cx="10368000" cy="617928"/>
          </a:xfrm>
        </p:spPr>
        <p:txBody>
          <a:bodyPr/>
          <a:lstStyle/>
          <a:p>
            <a:r>
              <a:rPr lang="de-DE" noProof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08/11/2019</a:t>
            </a:r>
            <a:endParaRPr lang="de-DE" noProof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911999" y="2448000"/>
            <a:ext cx="504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6240000" y="2448000"/>
            <a:ext cx="504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64444005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08/11/2019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75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341702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191683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7397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08/11/2019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16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3.gif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12192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912000" y="1483200"/>
            <a:ext cx="10368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pic>
        <p:nvPicPr>
          <p:cNvPr id="19" name="Grafik 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24384" y="304800"/>
            <a:ext cx="2808816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851525"/>
            <a:ext cx="12192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000" y="2447999"/>
            <a:ext cx="10368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0271583" y="6581002"/>
            <a:ext cx="12361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t>Seite </a:t>
            </a:r>
            <a:fld id="{327115CA-E6A4-425F-BB4F-A64D48743A27}" type="slidenum"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de-DE" sz="1000" b="0" noProof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7035" y="6581002"/>
            <a:ext cx="4557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en-US"/>
              <a:t>openIMIS @ OpenHIE *-a-thon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5540" y="6581002"/>
            <a:ext cx="172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en-US" noProof="0"/>
              <a:t>08/11/2019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3290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" r="382"/>
          <a:stretch/>
        </p:blipFill>
        <p:spPr bwMode="auto">
          <a:xfrm>
            <a:off x="1" y="0"/>
            <a:ext cx="12189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08/11/2019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openIMIS @ OpenHIE *-a-thon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721A5-C511-4779-8CAD-C6CE3F371AE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85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12192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912000" y="1483200"/>
            <a:ext cx="10368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 durch Klicken hinzufügen</a:t>
            </a:r>
          </a:p>
        </p:txBody>
      </p:sp>
      <p:pic>
        <p:nvPicPr>
          <p:cNvPr id="19" name="Grafik 7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24384" y="304800"/>
            <a:ext cx="2808816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851525"/>
            <a:ext cx="12192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000" y="2447999"/>
            <a:ext cx="10368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Erste Ebene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0271583" y="6581002"/>
            <a:ext cx="12361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t>Seite </a:t>
            </a:r>
            <a:fld id="{327115CA-E6A4-425F-BB4F-A64D48743A27}" type="slidenum">
              <a:rPr lang="de-DE" sz="1000" b="0" noProof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de-DE" sz="1000" b="0" noProof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7035" y="6581002"/>
            <a:ext cx="4557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en-US"/>
              <a:t>openIMIS @ OpenHIE *-a-thon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5540" y="6581002"/>
            <a:ext cx="172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en-US" noProof="0"/>
              <a:t>08/11/2019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85292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/>
              <a:t>08/11/2019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en-US"/>
              <a:t>openIMIS @ OpenHIE *-a-thon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422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20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tiff"/><Relationship Id="rId7" Type="http://schemas.openxmlformats.org/officeDocument/2006/relationships/image" Target="../media/image2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0" y="2788146"/>
            <a:ext cx="12192000" cy="22952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08/11/2019</a:t>
            </a:r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03" y="930706"/>
            <a:ext cx="4362166" cy="1458869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79425" y="2893102"/>
            <a:ext cx="112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A global good for health financing operations</a:t>
            </a:r>
          </a:p>
        </p:txBody>
      </p:sp>
      <p:pic>
        <p:nvPicPr>
          <p:cNvPr id="20" name="Bild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48131" y="3964272"/>
            <a:ext cx="890041" cy="890041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21413" y="3964272"/>
            <a:ext cx="890041" cy="890041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7403" y="3964272"/>
            <a:ext cx="890041" cy="890041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5199" y="3964272"/>
            <a:ext cx="890041" cy="890041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0547" y="3964272"/>
            <a:ext cx="890041" cy="890041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9481" y="3964272"/>
            <a:ext cx="890041" cy="89004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6FED859-8852-4540-8C23-0622AC2AB2F3}"/>
              </a:ext>
            </a:extLst>
          </p:cNvPr>
          <p:cNvSpPr txBox="1"/>
          <p:nvPr/>
        </p:nvSpPr>
        <p:spPr>
          <a:xfrm>
            <a:off x="3957404" y="5450959"/>
            <a:ext cx="4591174" cy="8679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dirty="0">
                <a:solidFill>
                  <a:srgbClr val="44767E"/>
                </a:solidFill>
              </a:rPr>
              <a:t>openIMIS @ </a:t>
            </a:r>
            <a:r>
              <a:rPr lang="en-GB" dirty="0" err="1">
                <a:solidFill>
                  <a:srgbClr val="44767E"/>
                </a:solidFill>
              </a:rPr>
              <a:t>OpenHIE</a:t>
            </a:r>
            <a:r>
              <a:rPr lang="en-GB" dirty="0">
                <a:solidFill>
                  <a:srgbClr val="44767E"/>
                </a:solidFill>
              </a:rPr>
              <a:t> *-a-thon,</a:t>
            </a:r>
          </a:p>
          <a:p>
            <a:pPr algn="ctr">
              <a:lnSpc>
                <a:spcPct val="90000"/>
              </a:lnSpc>
            </a:pPr>
            <a:r>
              <a:rPr lang="en-GB" dirty="0">
                <a:solidFill>
                  <a:srgbClr val="44767E"/>
                </a:solidFill>
              </a:rPr>
              <a:t> Addis </a:t>
            </a:r>
            <a:r>
              <a:rPr lang="en-GB" dirty="0" err="1">
                <a:solidFill>
                  <a:srgbClr val="44767E"/>
                </a:solidFill>
              </a:rPr>
              <a:t>Abeba</a:t>
            </a:r>
            <a:r>
              <a:rPr lang="en-GB" dirty="0">
                <a:solidFill>
                  <a:srgbClr val="44767E"/>
                </a:solidFill>
              </a:rPr>
              <a:t>, 06.11.2019</a:t>
            </a:r>
            <a:endParaRPr lang="en-US" dirty="0">
              <a:solidFill>
                <a:srgbClr val="44767E"/>
              </a:solidFill>
              <a:ea typeface="+mn-lt"/>
              <a:cs typeface="+mn-lt"/>
            </a:endParaRPr>
          </a:p>
          <a:p>
            <a:pPr algn="l"/>
            <a:endParaRPr lang="de-DE" dirty="0">
              <a:solidFill>
                <a:srgbClr val="44767E"/>
              </a:solidFill>
              <a:cs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CC8EB-22DC-4035-A12F-A96F922DF1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openIMIS @ OpenHIE *-a-thon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953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7777"/>
            <a:ext cx="10515600" cy="9404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de-CH" sz="3600" dirty="0" err="1">
                <a:solidFill>
                  <a:srgbClr val="33818F"/>
                </a:solidFill>
                <a:latin typeface="Poppins"/>
                <a:ea typeface="Calibri" charset="0"/>
                <a:cs typeface="Calibri" charset="0"/>
              </a:rPr>
              <a:t>What</a:t>
            </a:r>
            <a:r>
              <a:rPr lang="de-CH" sz="3600" dirty="0">
                <a:solidFill>
                  <a:srgbClr val="33818F"/>
                </a:solidFill>
                <a:latin typeface="Poppins"/>
                <a:ea typeface="Calibri" charset="0"/>
                <a:cs typeface="Calibri" charset="0"/>
              </a:rPr>
              <a:t> </a:t>
            </a:r>
            <a:r>
              <a:rPr lang="de-CH" sz="3600" dirty="0" err="1">
                <a:solidFill>
                  <a:srgbClr val="33818F"/>
                </a:solidFill>
                <a:latin typeface="Poppins"/>
                <a:ea typeface="Calibri" charset="0"/>
                <a:cs typeface="Calibri" charset="0"/>
              </a:rPr>
              <a:t>is</a:t>
            </a:r>
            <a:r>
              <a:rPr lang="de-CH" sz="3600" dirty="0">
                <a:solidFill>
                  <a:srgbClr val="33818F"/>
                </a:solidFill>
                <a:latin typeface="Poppins"/>
                <a:ea typeface="Calibri" charset="0"/>
                <a:cs typeface="Calibri" charset="0"/>
              </a:rPr>
              <a:t> openIMIS?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838200" y="1744444"/>
            <a:ext cx="5181600" cy="461190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e-DE" sz="2000" dirty="0"/>
              <a:t>openIMIS </a:t>
            </a:r>
            <a:r>
              <a:rPr lang="de-DE" sz="2000" dirty="0" err="1"/>
              <a:t>is</a:t>
            </a:r>
            <a:r>
              <a:rPr lang="de-DE" sz="2000" dirty="0"/>
              <a:t> 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latin typeface="Poppins"/>
              </a:rPr>
              <a:t>open source </a:t>
            </a:r>
            <a:r>
              <a:rPr lang="de-DE" b="1" dirty="0" err="1">
                <a:latin typeface="Poppins"/>
              </a:rPr>
              <a:t>software</a:t>
            </a:r>
            <a:r>
              <a:rPr lang="de-DE" b="1" dirty="0">
                <a:latin typeface="Poppins"/>
              </a:rPr>
              <a:t> </a:t>
            </a:r>
            <a:r>
              <a:rPr lang="de-DE" b="1" dirty="0" err="1">
                <a:latin typeface="Poppins"/>
              </a:rPr>
              <a:t>for</a:t>
            </a:r>
            <a:r>
              <a:rPr lang="de-DE" b="1" dirty="0">
                <a:latin typeface="Poppins"/>
              </a:rPr>
              <a:t> </a:t>
            </a:r>
            <a:r>
              <a:rPr lang="de-DE" b="1" dirty="0" err="1">
                <a:latin typeface="Poppins"/>
              </a:rPr>
              <a:t>improving</a:t>
            </a:r>
            <a:r>
              <a:rPr lang="de-DE" b="1" dirty="0">
                <a:latin typeface="Poppins"/>
              </a:rPr>
              <a:t> </a:t>
            </a:r>
            <a:r>
              <a:rPr lang="de-DE" b="1" dirty="0" err="1">
                <a:latin typeface="Poppins"/>
              </a:rPr>
              <a:t>health</a:t>
            </a:r>
            <a:r>
              <a:rPr lang="de-DE" b="1" dirty="0">
                <a:latin typeface="Poppins"/>
              </a:rPr>
              <a:t> </a:t>
            </a:r>
            <a:r>
              <a:rPr lang="de-DE" b="1" dirty="0" err="1">
                <a:latin typeface="Poppins"/>
              </a:rPr>
              <a:t>financing</a:t>
            </a:r>
            <a:r>
              <a:rPr lang="de-DE" b="1" dirty="0">
                <a:latin typeface="Poppins"/>
              </a:rPr>
              <a:t> </a:t>
            </a:r>
            <a:r>
              <a:rPr lang="de-DE" b="1" dirty="0" err="1">
                <a:latin typeface="Poppins"/>
              </a:rPr>
              <a:t>operations</a:t>
            </a:r>
            <a:r>
              <a:rPr lang="de-DE" b="1" dirty="0">
                <a:latin typeface="Poppins"/>
              </a:rPr>
              <a:t> </a:t>
            </a:r>
            <a:r>
              <a:rPr lang="de-DE" b="1" dirty="0" err="1">
                <a:latin typeface="Poppins"/>
              </a:rPr>
              <a:t>by</a:t>
            </a:r>
            <a:r>
              <a:rPr lang="de-DE" b="1" dirty="0">
                <a:latin typeface="Poppins"/>
              </a:rPr>
              <a:t> </a:t>
            </a:r>
            <a:r>
              <a:rPr lang="de-DE" b="1" dirty="0" err="1">
                <a:latin typeface="Poppins"/>
              </a:rPr>
              <a:t>digitalizing</a:t>
            </a:r>
            <a:r>
              <a:rPr lang="de-DE" b="1" dirty="0">
                <a:latin typeface="Poppins"/>
              </a:rPr>
              <a:t> </a:t>
            </a:r>
            <a:r>
              <a:rPr lang="de-DE" b="1" dirty="0" err="1">
                <a:latin typeface="Poppins"/>
              </a:rPr>
              <a:t>the</a:t>
            </a:r>
            <a:r>
              <a:rPr lang="de-DE" b="1" dirty="0">
                <a:latin typeface="Poppins"/>
              </a:rPr>
              <a:t> link </a:t>
            </a:r>
            <a:r>
              <a:rPr lang="de-DE" b="1" dirty="0" err="1">
                <a:latin typeface="Poppins"/>
              </a:rPr>
              <a:t>between</a:t>
            </a:r>
            <a:r>
              <a:rPr lang="de-DE" b="1" dirty="0">
                <a:latin typeface="Poppins"/>
              </a:rPr>
              <a:t> </a:t>
            </a:r>
            <a:r>
              <a:rPr lang="de-DE" b="1" dirty="0" err="1">
                <a:latin typeface="Poppins"/>
              </a:rPr>
              <a:t>patients</a:t>
            </a:r>
            <a:r>
              <a:rPr lang="de-DE" b="1" dirty="0">
                <a:latin typeface="Poppins"/>
              </a:rPr>
              <a:t>, </a:t>
            </a:r>
            <a:r>
              <a:rPr lang="de-DE" b="1" dirty="0" err="1">
                <a:latin typeface="Poppins"/>
              </a:rPr>
              <a:t>providers</a:t>
            </a:r>
            <a:r>
              <a:rPr lang="de-DE" b="1" dirty="0">
                <a:latin typeface="Poppins"/>
              </a:rPr>
              <a:t> and </a:t>
            </a:r>
            <a:r>
              <a:rPr lang="de-DE" b="1" dirty="0" err="1">
                <a:latin typeface="Poppins"/>
              </a:rPr>
              <a:t>payers</a:t>
            </a:r>
            <a:endParaRPr lang="de-DE" b="1" dirty="0">
              <a:latin typeface="Poppins"/>
            </a:endParaRPr>
          </a:p>
          <a:p>
            <a:r>
              <a:rPr lang="de-DE" sz="2000" dirty="0" err="1"/>
              <a:t>Based</a:t>
            </a:r>
            <a:r>
              <a:rPr lang="de-DE" sz="2000" dirty="0"/>
              <a:t> on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err="1">
                <a:latin typeface="Poppins"/>
              </a:rPr>
              <a:t>community</a:t>
            </a:r>
            <a:r>
              <a:rPr lang="de-DE" b="1" dirty="0">
                <a:latin typeface="Poppins"/>
              </a:rPr>
              <a:t> </a:t>
            </a:r>
            <a:r>
              <a:rPr lang="de-DE" b="1" dirty="0" err="1">
                <a:latin typeface="Poppins"/>
              </a:rPr>
              <a:t>of</a:t>
            </a:r>
            <a:r>
              <a:rPr lang="de-DE" b="1" dirty="0">
                <a:latin typeface="Poppins"/>
              </a:rPr>
              <a:t> </a:t>
            </a:r>
            <a:r>
              <a:rPr lang="de-DE" b="1" dirty="0" err="1">
                <a:latin typeface="Poppins"/>
              </a:rPr>
              <a:t>developers</a:t>
            </a:r>
            <a:r>
              <a:rPr lang="de-DE" b="1" dirty="0">
                <a:latin typeface="Poppins"/>
              </a:rPr>
              <a:t>, </a:t>
            </a:r>
            <a:r>
              <a:rPr lang="de-DE" b="1" dirty="0" err="1">
                <a:latin typeface="Poppins"/>
              </a:rPr>
              <a:t>users</a:t>
            </a:r>
            <a:r>
              <a:rPr lang="de-DE" b="1" dirty="0">
                <a:latin typeface="Poppins"/>
              </a:rPr>
              <a:t> and </a:t>
            </a:r>
            <a:r>
              <a:rPr lang="de-DE" b="1" dirty="0" err="1">
                <a:latin typeface="Poppins"/>
              </a:rPr>
              <a:t>implementers</a:t>
            </a:r>
            <a:endParaRPr lang="de-DE" b="1" dirty="0">
              <a:latin typeface="Poppins"/>
            </a:endParaRPr>
          </a:p>
          <a:p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joint</a:t>
            </a:r>
            <a:r>
              <a:rPr lang="de-DE" sz="2000" dirty="0"/>
              <a:t> </a:t>
            </a:r>
            <a:r>
              <a:rPr lang="de-DE" sz="2000" dirty="0" err="1"/>
              <a:t>mission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err="1">
                <a:latin typeface="Poppins"/>
              </a:rPr>
              <a:t>increase</a:t>
            </a:r>
            <a:r>
              <a:rPr lang="de-DE" b="1" dirty="0">
                <a:latin typeface="Poppins"/>
              </a:rPr>
              <a:t> and </a:t>
            </a:r>
            <a:r>
              <a:rPr lang="de-DE" b="1" dirty="0" err="1">
                <a:latin typeface="Poppins"/>
              </a:rPr>
              <a:t>improve</a:t>
            </a:r>
            <a:r>
              <a:rPr lang="de-DE" b="1" dirty="0">
                <a:latin typeface="Poppins"/>
              </a:rPr>
              <a:t> universal </a:t>
            </a:r>
            <a:r>
              <a:rPr lang="de-DE" b="1" dirty="0" err="1">
                <a:latin typeface="Poppins"/>
              </a:rPr>
              <a:t>health</a:t>
            </a:r>
            <a:r>
              <a:rPr lang="de-DE" b="1" dirty="0">
                <a:latin typeface="Poppins"/>
              </a:rPr>
              <a:t> </a:t>
            </a:r>
            <a:r>
              <a:rPr lang="de-DE" b="1" dirty="0" err="1">
                <a:latin typeface="Poppins"/>
              </a:rPr>
              <a:t>coverage</a:t>
            </a:r>
            <a:r>
              <a:rPr lang="de-DE" b="1" dirty="0">
                <a:latin typeface="Poppins"/>
              </a:rPr>
              <a:t> (UHC)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4" name="Inhaltsplatzhalter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37" y="945326"/>
            <a:ext cx="4010141" cy="266052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006374"/>
                </a:solidFill>
                <a:effectLst/>
                <a:uLnTx/>
                <a:uFillTx/>
                <a:latin typeface="Poppins Light" pitchFamily="2" charset="77"/>
                <a:ea typeface="+mn-ea"/>
              </a:rPr>
              <a:t>08/11/2019</a:t>
            </a:r>
            <a:endParaRPr kumimoji="0" lang="de-DE" sz="1100" b="0" i="1" u="none" strike="noStrike" kern="1200" cap="none" spc="0" normalizeH="0" baseline="0" noProof="0">
              <a:ln>
                <a:noFill/>
              </a:ln>
              <a:solidFill>
                <a:srgbClr val="006374"/>
              </a:solidFill>
              <a:effectLst/>
              <a:uLnTx/>
              <a:uFillTx/>
              <a:latin typeface="Poppins Light" pitchFamily="2" charset="77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507578" y="11253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FBBF1-2128-0D46-A903-D4383F5E4CF1}" type="slidenum">
              <a:rPr kumimoji="0" lang="de-DE" sz="1100" b="0" i="1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Poppins Light" pitchFamily="2" charset="77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100" b="0" i="1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Poppins Light" pitchFamily="2" charset="77"/>
              <a:ea typeface="+mn-ea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37" y="3605846"/>
            <a:ext cx="4010141" cy="267342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179F0E-7EB6-4A8C-8F47-B188755E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827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8"/>
          <p:cNvSpPr txBox="1"/>
          <p:nvPr/>
        </p:nvSpPr>
        <p:spPr>
          <a:xfrm>
            <a:off x="1676319" y="5568447"/>
            <a:ext cx="8849510" cy="70948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ts val="1800"/>
            </a:pP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8"/>
          <p:cNvSpPr txBox="1"/>
          <p:nvPr/>
        </p:nvSpPr>
        <p:spPr>
          <a:xfrm>
            <a:off x="1676318" y="2866723"/>
            <a:ext cx="2880000" cy="25791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ts val="1800"/>
            </a:pP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8"/>
          <p:cNvSpPr txBox="1"/>
          <p:nvPr/>
        </p:nvSpPr>
        <p:spPr>
          <a:xfrm>
            <a:off x="4651295" y="2866724"/>
            <a:ext cx="2880000" cy="25791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ts val="1800"/>
            </a:pP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18"/>
          <p:cNvSpPr txBox="1">
            <a:spLocks noGrp="1"/>
          </p:cNvSpPr>
          <p:nvPr>
            <p:ph type="title"/>
          </p:nvPr>
        </p:nvSpPr>
        <p:spPr>
          <a:xfrm>
            <a:off x="466725" y="1001126"/>
            <a:ext cx="9951925" cy="533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GB" sz="3600" dirty="0">
                <a:solidFill>
                  <a:srgbClr val="33818F"/>
                </a:solidFill>
                <a:latin typeface="Poppins"/>
                <a:cs typeface="Calibri" charset="0"/>
                <a:sym typeface="Calibri"/>
              </a:rPr>
              <a:t>Teams in Developers Committee</a:t>
            </a:r>
            <a:endParaRPr sz="3600" dirty="0">
              <a:solidFill>
                <a:srgbClr val="33818F"/>
              </a:solidFill>
              <a:latin typeface="Poppins"/>
              <a:cs typeface="Calibri" charset="0"/>
              <a:sym typeface="Calibri"/>
            </a:endParaRPr>
          </a:p>
        </p:txBody>
      </p:sp>
      <p:sp>
        <p:nvSpPr>
          <p:cNvPr id="515" name="Google Shape;515;p18"/>
          <p:cNvSpPr txBox="1"/>
          <p:nvPr/>
        </p:nvSpPr>
        <p:spPr>
          <a:xfrm>
            <a:off x="2196233" y="1967007"/>
            <a:ext cx="1800000" cy="369332"/>
          </a:xfrm>
          <a:prstGeom prst="rect">
            <a:avLst/>
          </a:prstGeom>
          <a:solidFill>
            <a:srgbClr val="CFE9EE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Continuity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8"/>
          <p:cNvSpPr txBox="1"/>
          <p:nvPr/>
        </p:nvSpPr>
        <p:spPr>
          <a:xfrm>
            <a:off x="5190992" y="1967008"/>
            <a:ext cx="1800000" cy="369291"/>
          </a:xfrm>
          <a:prstGeom prst="rect">
            <a:avLst/>
          </a:prstGeom>
          <a:solidFill>
            <a:srgbClr val="CFE9EE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Re-Architecture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8"/>
          <p:cNvSpPr txBox="1"/>
          <p:nvPr/>
        </p:nvSpPr>
        <p:spPr>
          <a:xfrm>
            <a:off x="1676319" y="2497349"/>
            <a:ext cx="2880000" cy="367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Maintenance &amp; Support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8"/>
          <p:cNvSpPr txBox="1"/>
          <p:nvPr/>
        </p:nvSpPr>
        <p:spPr>
          <a:xfrm>
            <a:off x="4673391" y="2497348"/>
            <a:ext cx="2880000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Modular Transformation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8"/>
          <p:cNvSpPr txBox="1"/>
          <p:nvPr/>
        </p:nvSpPr>
        <p:spPr>
          <a:xfrm>
            <a:off x="7645829" y="2866724"/>
            <a:ext cx="2880000" cy="257910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ts val="1800"/>
            </a:pP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8"/>
          <p:cNvSpPr txBox="1"/>
          <p:nvPr/>
        </p:nvSpPr>
        <p:spPr>
          <a:xfrm>
            <a:off x="7667925" y="2496235"/>
            <a:ext cx="2880000" cy="36933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Digital Square Notice C1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8"/>
          <p:cNvSpPr/>
          <p:nvPr/>
        </p:nvSpPr>
        <p:spPr>
          <a:xfrm>
            <a:off x="1937530" y="3669241"/>
            <a:ext cx="2317406" cy="53307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12DC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SwissTPH</a:t>
            </a: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18"/>
          <p:cNvSpPr/>
          <p:nvPr/>
        </p:nvSpPr>
        <p:spPr>
          <a:xfrm>
            <a:off x="1937530" y="4141315"/>
            <a:ext cx="2317406" cy="53307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12DC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SolDevelo</a:t>
            </a: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8"/>
          <p:cNvSpPr/>
          <p:nvPr/>
        </p:nvSpPr>
        <p:spPr>
          <a:xfrm>
            <a:off x="4932289" y="3932710"/>
            <a:ext cx="2317406" cy="53307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12DC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BlueSquare</a:t>
            </a: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8"/>
          <p:cNvSpPr/>
          <p:nvPr/>
        </p:nvSpPr>
        <p:spPr>
          <a:xfrm>
            <a:off x="7926823" y="2978873"/>
            <a:ext cx="2317406" cy="53307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12DC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SzPts val="1800"/>
            </a:pPr>
            <a:r>
              <a:rPr lang="en-GB">
                <a:solidFill>
                  <a:srgbClr val="12DCFE"/>
                </a:solidFill>
                <a:latin typeface="Calibri"/>
                <a:cs typeface="Calibri"/>
                <a:sym typeface="Calibri"/>
              </a:rPr>
              <a:t>HISP India</a:t>
            </a:r>
            <a:endParaRPr>
              <a:solidFill>
                <a:srgbClr val="12DCFE"/>
              </a:solidFill>
              <a:latin typeface="Calibri"/>
              <a:cs typeface="Calibri"/>
            </a:endParaRPr>
          </a:p>
        </p:txBody>
      </p:sp>
      <p:sp>
        <p:nvSpPr>
          <p:cNvPr id="527" name="Google Shape;527;p18"/>
          <p:cNvSpPr/>
          <p:nvPr/>
        </p:nvSpPr>
        <p:spPr>
          <a:xfrm>
            <a:off x="7926823" y="3708805"/>
            <a:ext cx="2317500" cy="5331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12DC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SwissTPH</a:t>
            </a: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18"/>
          <p:cNvSpPr/>
          <p:nvPr/>
        </p:nvSpPr>
        <p:spPr>
          <a:xfrm>
            <a:off x="7926823" y="4180880"/>
            <a:ext cx="2317406" cy="53307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12DC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err="1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SolDevelo</a:t>
            </a: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18"/>
          <p:cNvSpPr/>
          <p:nvPr/>
        </p:nvSpPr>
        <p:spPr>
          <a:xfrm>
            <a:off x="7926823" y="4834330"/>
            <a:ext cx="2317406" cy="53307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12DC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Possible Health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8"/>
          <p:cNvSpPr txBox="1"/>
          <p:nvPr/>
        </p:nvSpPr>
        <p:spPr>
          <a:xfrm>
            <a:off x="8110650" y="1962341"/>
            <a:ext cx="1800000" cy="369332"/>
          </a:xfrm>
          <a:prstGeom prst="rect">
            <a:avLst/>
          </a:prstGeom>
          <a:solidFill>
            <a:srgbClr val="CFE9EE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Interoperability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8"/>
          <p:cNvSpPr txBox="1"/>
          <p:nvPr/>
        </p:nvSpPr>
        <p:spPr>
          <a:xfrm>
            <a:off x="1852948" y="5733893"/>
            <a:ext cx="2486570" cy="369332"/>
          </a:xfrm>
          <a:prstGeom prst="rect">
            <a:avLst/>
          </a:prstGeom>
          <a:solidFill>
            <a:srgbClr val="CFE9EE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Coordination Desk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8"/>
          <p:cNvSpPr/>
          <p:nvPr/>
        </p:nvSpPr>
        <p:spPr>
          <a:xfrm>
            <a:off x="4932289" y="5657672"/>
            <a:ext cx="2317406" cy="533079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12DC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>
                <a:solidFill>
                  <a:srgbClr val="12DCFE"/>
                </a:solidFill>
                <a:latin typeface="Calibri"/>
                <a:ea typeface="Calibri"/>
                <a:cs typeface="Calibri"/>
                <a:sym typeface="Calibri"/>
              </a:rPr>
              <a:t>GIZ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4D4F75-782E-4428-8069-CB62E16B9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19809E-D408-4355-B135-6C26B9AB2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08/11/2019</a:t>
            </a: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A90EC-8888-45D9-AB6C-BAD301A3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84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1"/>
          <p:cNvSpPr txBox="1"/>
          <p:nvPr/>
        </p:nvSpPr>
        <p:spPr>
          <a:xfrm>
            <a:off x="7016271" y="2643470"/>
            <a:ext cx="3249935" cy="1813021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BAHMNI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1"/>
          <p:cNvSpPr txBox="1">
            <a:spLocks noGrp="1"/>
          </p:cNvSpPr>
          <p:nvPr>
            <p:ph type="title"/>
          </p:nvPr>
        </p:nvSpPr>
        <p:spPr>
          <a:xfrm>
            <a:off x="783771" y="1132253"/>
            <a:ext cx="9255579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GB" sz="3600" dirty="0">
                <a:solidFill>
                  <a:srgbClr val="33818F"/>
                </a:solidFill>
                <a:latin typeface="Poppins"/>
                <a:cs typeface="Calibri" charset="0"/>
                <a:sym typeface="Calibri"/>
              </a:rPr>
              <a:t>Integration into OpenHIE</a:t>
            </a:r>
            <a:endParaRPr sz="3600" dirty="0">
              <a:solidFill>
                <a:srgbClr val="33818F"/>
              </a:solidFill>
              <a:latin typeface="Poppins"/>
              <a:cs typeface="Calibri" charset="0"/>
              <a:sym typeface="Calibri"/>
            </a:endParaRPr>
          </a:p>
        </p:txBody>
      </p:sp>
      <p:sp>
        <p:nvSpPr>
          <p:cNvPr id="564" name="Google Shape;564;p21"/>
          <p:cNvSpPr txBox="1"/>
          <p:nvPr/>
        </p:nvSpPr>
        <p:spPr>
          <a:xfrm>
            <a:off x="1994726" y="4049268"/>
            <a:ext cx="1681650" cy="365125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openIMIS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1"/>
          <p:cNvSpPr txBox="1"/>
          <p:nvPr/>
        </p:nvSpPr>
        <p:spPr>
          <a:xfrm>
            <a:off x="7141125" y="3094208"/>
            <a:ext cx="1681650" cy="365125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Odoo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1"/>
          <p:cNvSpPr txBox="1"/>
          <p:nvPr/>
        </p:nvSpPr>
        <p:spPr>
          <a:xfrm>
            <a:off x="4520450" y="5144149"/>
            <a:ext cx="1681650" cy="365125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OpenHIM</a:t>
            </a:r>
            <a:endParaRPr b="1" u="sng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7" name="Google Shape;567;p21"/>
          <p:cNvSpPr txBox="1"/>
          <p:nvPr/>
        </p:nvSpPr>
        <p:spPr>
          <a:xfrm>
            <a:off x="4520450" y="2691674"/>
            <a:ext cx="1681650" cy="365125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DHIS2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1"/>
          <p:cNvSpPr txBox="1"/>
          <p:nvPr/>
        </p:nvSpPr>
        <p:spPr>
          <a:xfrm>
            <a:off x="7715951" y="4472070"/>
            <a:ext cx="1681650" cy="365125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OpenMRS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1"/>
          <p:cNvSpPr txBox="1"/>
          <p:nvPr/>
        </p:nvSpPr>
        <p:spPr>
          <a:xfrm>
            <a:off x="8357700" y="3540700"/>
            <a:ext cx="1681650" cy="365125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OpenELIS</a:t>
            </a:r>
            <a:endParaRPr b="1" u="sng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0" name="Google Shape;570;p21"/>
          <p:cNvSpPr/>
          <p:nvPr/>
        </p:nvSpPr>
        <p:spPr>
          <a:xfrm>
            <a:off x="3563865" y="4156459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1"/>
          <p:cNvSpPr/>
          <p:nvPr/>
        </p:nvSpPr>
        <p:spPr>
          <a:xfrm>
            <a:off x="4412890" y="5256054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1"/>
          <p:cNvSpPr/>
          <p:nvPr/>
        </p:nvSpPr>
        <p:spPr>
          <a:xfrm>
            <a:off x="4799310" y="5053646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21"/>
          <p:cNvSpPr/>
          <p:nvPr/>
        </p:nvSpPr>
        <p:spPr>
          <a:xfrm>
            <a:off x="5858504" y="5055881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1"/>
          <p:cNvSpPr/>
          <p:nvPr/>
        </p:nvSpPr>
        <p:spPr>
          <a:xfrm>
            <a:off x="4799310" y="2959054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1"/>
          <p:cNvSpPr/>
          <p:nvPr/>
        </p:nvSpPr>
        <p:spPr>
          <a:xfrm>
            <a:off x="7588377" y="4561651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1"/>
          <p:cNvSpPr/>
          <p:nvPr/>
        </p:nvSpPr>
        <p:spPr>
          <a:xfrm>
            <a:off x="7254007" y="3366351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7" name="Google Shape;577;p21"/>
          <p:cNvCxnSpPr>
            <a:stCxn id="575" idx="2"/>
            <a:endCxn id="573" idx="6"/>
          </p:cNvCxnSpPr>
          <p:nvPr/>
        </p:nvCxnSpPr>
        <p:spPr>
          <a:xfrm flipH="1">
            <a:off x="6073677" y="4654632"/>
            <a:ext cx="1514700" cy="494100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578" name="Google Shape;578;p21"/>
          <p:cNvCxnSpPr>
            <a:stCxn id="576" idx="3"/>
            <a:endCxn id="573" idx="7"/>
          </p:cNvCxnSpPr>
          <p:nvPr/>
        </p:nvCxnSpPr>
        <p:spPr>
          <a:xfrm flipH="1">
            <a:off x="6042011" y="3525079"/>
            <a:ext cx="1243500" cy="155790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579" name="Google Shape;579;p21"/>
          <p:cNvCxnSpPr>
            <a:stCxn id="572" idx="0"/>
            <a:endCxn id="574" idx="4"/>
          </p:cNvCxnSpPr>
          <p:nvPr/>
        </p:nvCxnSpPr>
        <p:spPr>
          <a:xfrm rot="10800000">
            <a:off x="4906870" y="3145045"/>
            <a:ext cx="0" cy="190860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580" name="Google Shape;580;p21"/>
          <p:cNvCxnSpPr>
            <a:stCxn id="570" idx="5"/>
            <a:endCxn id="571" idx="1"/>
          </p:cNvCxnSpPr>
          <p:nvPr/>
        </p:nvCxnSpPr>
        <p:spPr>
          <a:xfrm>
            <a:off x="3747481" y="4315187"/>
            <a:ext cx="696900" cy="968100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sp>
        <p:nvSpPr>
          <p:cNvPr id="581" name="Google Shape;581;p21"/>
          <p:cNvSpPr txBox="1"/>
          <p:nvPr/>
        </p:nvSpPr>
        <p:spPr>
          <a:xfrm>
            <a:off x="8469031" y="5021556"/>
            <a:ext cx="1681650" cy="3082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400" b="1" u="sng">
                <a:solidFill>
                  <a:srgbClr val="00B0F0"/>
                </a:solidFill>
                <a:latin typeface="Poppins"/>
                <a:ea typeface="Poppins"/>
                <a:cs typeface="Poppins"/>
                <a:sym typeface="Poppins"/>
              </a:rPr>
              <a:t>BlueSquare</a:t>
            </a:r>
            <a:endParaRPr sz="1400" b="1" u="sng">
              <a:solidFill>
                <a:srgbClr val="00B0F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2" name="Google Shape;582;p21"/>
          <p:cNvSpPr txBox="1"/>
          <p:nvPr/>
        </p:nvSpPr>
        <p:spPr>
          <a:xfrm>
            <a:off x="8469031" y="5285539"/>
            <a:ext cx="1681650" cy="3082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400" b="1" u="sng">
                <a:solidFill>
                  <a:srgbClr val="FFC000"/>
                </a:solidFill>
                <a:latin typeface="Poppins"/>
                <a:ea typeface="Poppins"/>
                <a:cs typeface="Poppins"/>
                <a:sym typeface="Poppins"/>
              </a:rPr>
              <a:t>SolDevelo</a:t>
            </a:r>
            <a:endParaRPr sz="1400" b="1" u="sng">
              <a:solidFill>
                <a:srgbClr val="FFC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3" name="Google Shape;583;p21"/>
          <p:cNvSpPr txBox="1"/>
          <p:nvPr/>
        </p:nvSpPr>
        <p:spPr>
          <a:xfrm>
            <a:off x="8469031" y="5549522"/>
            <a:ext cx="1681650" cy="3082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400" b="1" u="sng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Possible Health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1"/>
          <p:cNvSpPr txBox="1"/>
          <p:nvPr/>
        </p:nvSpPr>
        <p:spPr>
          <a:xfrm>
            <a:off x="8472988" y="5813505"/>
            <a:ext cx="1681650" cy="3082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400" b="1" u="sng">
                <a:solidFill>
                  <a:srgbClr val="00B050"/>
                </a:solidFill>
                <a:latin typeface="Poppins"/>
                <a:ea typeface="Poppins"/>
                <a:cs typeface="Poppins"/>
                <a:sym typeface="Poppins"/>
              </a:rPr>
              <a:t>HISP India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1"/>
          <p:cNvSpPr txBox="1"/>
          <p:nvPr/>
        </p:nvSpPr>
        <p:spPr>
          <a:xfrm>
            <a:off x="7715951" y="4090297"/>
            <a:ext cx="1681650" cy="365125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-GB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OpenMRS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1"/>
          <p:cNvSpPr/>
          <p:nvPr/>
        </p:nvSpPr>
        <p:spPr>
          <a:xfrm>
            <a:off x="7588377" y="4179878"/>
            <a:ext cx="215120" cy="185963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12DC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7" name="Google Shape;587;p21"/>
          <p:cNvCxnSpPr>
            <a:stCxn id="586" idx="2"/>
            <a:endCxn id="573" idx="6"/>
          </p:cNvCxnSpPr>
          <p:nvPr/>
        </p:nvCxnSpPr>
        <p:spPr>
          <a:xfrm flipH="1">
            <a:off x="6073677" y="4272858"/>
            <a:ext cx="1514700" cy="87600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miter lim="800000"/>
            <a:headEnd type="triangle" w="lg" len="lg"/>
            <a:tailEnd type="triangle" w="lg" len="lg"/>
          </a:ln>
        </p:spPr>
      </p:cxnSp>
      <p:cxnSp>
        <p:nvCxnSpPr>
          <p:cNvPr id="588" name="Google Shape;588;p21"/>
          <p:cNvCxnSpPr>
            <a:stCxn id="570" idx="7"/>
            <a:endCxn id="574" idx="3"/>
          </p:cNvCxnSpPr>
          <p:nvPr/>
        </p:nvCxnSpPr>
        <p:spPr>
          <a:xfrm rot="10800000" flipH="1">
            <a:off x="3747481" y="3117791"/>
            <a:ext cx="1083300" cy="106590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dot"/>
            <a:miter lim="800000"/>
            <a:headEnd type="triangle" w="lg" len="lg"/>
            <a:tailEnd type="triangle" w="lg" len="lg"/>
          </a:ln>
        </p:spPr>
      </p:cxnSp>
      <p:cxnSp>
        <p:nvCxnSpPr>
          <p:cNvPr id="589" name="Google Shape;589;p21"/>
          <p:cNvCxnSpPr>
            <a:stCxn id="576" idx="3"/>
            <a:endCxn id="570" idx="6"/>
          </p:cNvCxnSpPr>
          <p:nvPr/>
        </p:nvCxnSpPr>
        <p:spPr>
          <a:xfrm flipH="1">
            <a:off x="3779111" y="3525079"/>
            <a:ext cx="3506400" cy="72450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dot"/>
            <a:miter lim="800000"/>
            <a:headEnd type="triangle" w="lg" len="lg"/>
            <a:tailEnd type="triangle" w="lg" len="lg"/>
          </a:ln>
        </p:spPr>
      </p:cxnSp>
      <p:cxnSp>
        <p:nvCxnSpPr>
          <p:cNvPr id="590" name="Google Shape;590;p21"/>
          <p:cNvCxnSpPr>
            <a:stCxn id="586" idx="2"/>
            <a:endCxn id="570" idx="6"/>
          </p:cNvCxnSpPr>
          <p:nvPr/>
        </p:nvCxnSpPr>
        <p:spPr>
          <a:xfrm rot="10800000">
            <a:off x="3778977" y="4249458"/>
            <a:ext cx="3809400" cy="2340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dot"/>
            <a:miter lim="800000"/>
            <a:headEnd type="triangle" w="lg" len="lg"/>
            <a:tailEnd type="triangle" w="lg" len="lg"/>
          </a:ln>
        </p:spPr>
      </p:cxnSp>
      <p:cxnSp>
        <p:nvCxnSpPr>
          <p:cNvPr id="591" name="Google Shape;591;p21"/>
          <p:cNvCxnSpPr>
            <a:stCxn id="575" idx="2"/>
            <a:endCxn id="570" idx="5"/>
          </p:cNvCxnSpPr>
          <p:nvPr/>
        </p:nvCxnSpPr>
        <p:spPr>
          <a:xfrm rot="10800000">
            <a:off x="3747477" y="4315332"/>
            <a:ext cx="3840900" cy="339300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dot"/>
            <a:miter lim="800000"/>
            <a:headEnd type="triangle" w="lg" len="lg"/>
            <a:tailEnd type="triangle" w="lg" len="lg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3BF46E-1047-4AAA-A37D-877491DF0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31C329-47E5-4211-A0DC-4F257D62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08/11/2019</a:t>
            </a: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5E2CE-F52D-4CB5-BF6A-25B4D29B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515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1132243"/>
            <a:ext cx="10722429" cy="940411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GB" sz="3600" dirty="0">
                <a:solidFill>
                  <a:srgbClr val="33818F"/>
                </a:solidFill>
                <a:latin typeface="Poppins"/>
                <a:cs typeface="Calibri" charset="0"/>
              </a:rPr>
              <a:t>Vision: Integrated Workflows (e.g. Claiming)</a:t>
            </a:r>
            <a:br>
              <a:rPr lang="de-DE" sz="3600" dirty="0">
                <a:solidFill>
                  <a:srgbClr val="33818F"/>
                </a:solidFill>
                <a:latin typeface="Poppins"/>
                <a:cs typeface="Calibri" charset="0"/>
              </a:rPr>
            </a:br>
            <a:endParaRPr lang="en-GB" sz="3600" dirty="0">
              <a:solidFill>
                <a:srgbClr val="33818F"/>
              </a:solidFill>
              <a:latin typeface="Poppins"/>
              <a:cs typeface="Calibri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EC17D4-2EA8-4B42-90B9-877D4858BA94}"/>
              </a:ext>
            </a:extLst>
          </p:cNvPr>
          <p:cNvSpPr/>
          <p:nvPr/>
        </p:nvSpPr>
        <p:spPr>
          <a:xfrm>
            <a:off x="3083887" y="2517378"/>
            <a:ext cx="1828771" cy="30517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Insurance </a:t>
            </a:r>
            <a:r>
              <a:rPr lang="en-US" sz="1350" dirty="0" err="1"/>
              <a:t>Mgmt</a:t>
            </a:r>
            <a:endParaRPr lang="en-US" sz="1350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89087C94-46CD-9841-B412-21FE5AECA469}"/>
              </a:ext>
            </a:extLst>
          </p:cNvPr>
          <p:cNvSpPr/>
          <p:nvPr/>
        </p:nvSpPr>
        <p:spPr>
          <a:xfrm>
            <a:off x="3367940" y="2870976"/>
            <a:ext cx="1260662" cy="126811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Insurance Adjudication</a:t>
            </a:r>
          </a:p>
          <a:p>
            <a:pPr algn="ctr"/>
            <a:r>
              <a:rPr lang="en-US" sz="1050" i="1" dirty="0" err="1"/>
              <a:t>openIMIS</a:t>
            </a:r>
            <a:endParaRPr lang="en-US" sz="1050" i="1" dirty="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0C729D01-1AB7-D14D-B061-09990B525E9A}"/>
              </a:ext>
            </a:extLst>
          </p:cNvPr>
          <p:cNvSpPr/>
          <p:nvPr/>
        </p:nvSpPr>
        <p:spPr>
          <a:xfrm>
            <a:off x="3367940" y="4324528"/>
            <a:ext cx="1260662" cy="105787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FHIR Data Store:</a:t>
            </a:r>
            <a:br>
              <a:rPr lang="en-US" sz="1350" dirty="0"/>
            </a:br>
            <a:r>
              <a:rPr lang="en-US" sz="1050" i="1" dirty="0"/>
              <a:t>Hearth </a:t>
            </a:r>
            <a:endParaRPr lang="en-US" sz="825" i="1" dirty="0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4159D05F-F989-A049-897F-ED831C271BC6}"/>
              </a:ext>
            </a:extLst>
          </p:cNvPr>
          <p:cNvSpPr/>
          <p:nvPr/>
        </p:nvSpPr>
        <p:spPr>
          <a:xfrm>
            <a:off x="5847565" y="4326281"/>
            <a:ext cx="1260662" cy="105419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Interop Layer: </a:t>
            </a:r>
          </a:p>
          <a:p>
            <a:pPr algn="ctr"/>
            <a:r>
              <a:rPr lang="en-US" sz="1050" i="1" dirty="0" err="1"/>
              <a:t>OpenHIM</a:t>
            </a:r>
            <a:endParaRPr lang="en-US" sz="1050" i="1" dirty="0"/>
          </a:p>
        </p:txBody>
      </p:sp>
      <p:sp>
        <p:nvSpPr>
          <p:cNvPr id="14" name="TextBox 45">
            <a:extLst>
              <a:ext uri="{FF2B5EF4-FFF2-40B4-BE49-F238E27FC236}">
                <a16:creationId xmlns:a16="http://schemas.microsoft.com/office/drawing/2014/main" id="{69DF0A0B-8A89-7F47-9CD6-BACE2A7914DC}"/>
              </a:ext>
            </a:extLst>
          </p:cNvPr>
          <p:cNvSpPr txBox="1"/>
          <p:nvPr/>
        </p:nvSpPr>
        <p:spPr>
          <a:xfrm>
            <a:off x="6589163" y="3816660"/>
            <a:ext cx="2728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7A099AA0-8AD9-E44B-9DFA-D23BABC97E89}"/>
              </a:ext>
            </a:extLst>
          </p:cNvPr>
          <p:cNvSpPr/>
          <p:nvPr/>
        </p:nvSpPr>
        <p:spPr>
          <a:xfrm>
            <a:off x="8569184" y="4324529"/>
            <a:ext cx="1260662" cy="105594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EMR:</a:t>
            </a:r>
          </a:p>
          <a:p>
            <a:pPr algn="ctr"/>
            <a:r>
              <a:rPr lang="en-US" sz="1050" dirty="0"/>
              <a:t>OpenMRS</a:t>
            </a:r>
          </a:p>
        </p:txBody>
      </p:sp>
      <p:cxnSp>
        <p:nvCxnSpPr>
          <p:cNvPr id="16" name="Straight Arrow Connector 14">
            <a:extLst>
              <a:ext uri="{FF2B5EF4-FFF2-40B4-BE49-F238E27FC236}">
                <a16:creationId xmlns:a16="http://schemas.microsoft.com/office/drawing/2014/main" id="{58F0CBEA-3DFE-634D-AAA9-72E87D6DB1BD}"/>
              </a:ext>
            </a:extLst>
          </p:cNvPr>
          <p:cNvCxnSpPr>
            <a:cxnSpLocks/>
            <a:stCxn id="15" idx="1"/>
            <a:endCxn id="13" idx="3"/>
          </p:cNvCxnSpPr>
          <p:nvPr/>
        </p:nvCxnSpPr>
        <p:spPr>
          <a:xfrm flipH="1">
            <a:off x="7108228" y="4852501"/>
            <a:ext cx="1460957" cy="877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54">
            <a:extLst>
              <a:ext uri="{FF2B5EF4-FFF2-40B4-BE49-F238E27FC236}">
                <a16:creationId xmlns:a16="http://schemas.microsoft.com/office/drawing/2014/main" id="{8A06A15A-F15A-0341-9FAD-A0D87FEA8A5E}"/>
              </a:ext>
            </a:extLst>
          </p:cNvPr>
          <p:cNvSpPr txBox="1"/>
          <p:nvPr/>
        </p:nvSpPr>
        <p:spPr>
          <a:xfrm>
            <a:off x="7725573" y="4415918"/>
            <a:ext cx="2728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8" name="TextBox 60">
            <a:extLst>
              <a:ext uri="{FF2B5EF4-FFF2-40B4-BE49-F238E27FC236}">
                <a16:creationId xmlns:a16="http://schemas.microsoft.com/office/drawing/2014/main" id="{807F180B-D63A-8E49-A9E8-64F3A5AF6323}"/>
              </a:ext>
            </a:extLst>
          </p:cNvPr>
          <p:cNvSpPr txBox="1"/>
          <p:nvPr/>
        </p:nvSpPr>
        <p:spPr>
          <a:xfrm>
            <a:off x="5457367" y="3816660"/>
            <a:ext cx="2728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7F99D3-C767-E740-B9F4-0DFCA0076848}"/>
              </a:ext>
            </a:extLst>
          </p:cNvPr>
          <p:cNvSpPr/>
          <p:nvPr/>
        </p:nvSpPr>
        <p:spPr>
          <a:xfrm>
            <a:off x="5847565" y="2557652"/>
            <a:ext cx="1260662" cy="104190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50" dirty="0"/>
              <a:t>Client Registry: </a:t>
            </a:r>
          </a:p>
          <a:p>
            <a:pPr algn="ctr"/>
            <a:r>
              <a:rPr lang="en-US" sz="1050" i="1" dirty="0"/>
              <a:t>Medic CR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8FC452-A57F-6C4F-A8B9-AAE79C1A9583}"/>
              </a:ext>
            </a:extLst>
          </p:cNvPr>
          <p:cNvCxnSpPr>
            <a:cxnSpLocks/>
          </p:cNvCxnSpPr>
          <p:nvPr/>
        </p:nvCxnSpPr>
        <p:spPr>
          <a:xfrm>
            <a:off x="6477896" y="3599559"/>
            <a:ext cx="0" cy="726723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F23A9A-5A0B-C045-9961-E2087B725EA3}"/>
              </a:ext>
            </a:extLst>
          </p:cNvPr>
          <p:cNvCxnSpPr>
            <a:cxnSpLocks/>
            <a:stCxn id="13" idx="1"/>
            <a:endCxn id="12" idx="3"/>
          </p:cNvCxnSpPr>
          <p:nvPr/>
        </p:nvCxnSpPr>
        <p:spPr>
          <a:xfrm flipH="1">
            <a:off x="4628603" y="4853376"/>
            <a:ext cx="1218963" cy="88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7F359D53-6F8E-D048-9A71-0384FDB4F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382" y="3641333"/>
            <a:ext cx="343778" cy="370091"/>
          </a:xfrm>
          <a:prstGeom prst="rect">
            <a:avLst/>
          </a:prstGeom>
        </p:spPr>
      </p:pic>
      <p:pic>
        <p:nvPicPr>
          <p:cNvPr id="24" name="Picture 35">
            <a:extLst>
              <a:ext uri="{FF2B5EF4-FFF2-40B4-BE49-F238E27FC236}">
                <a16:creationId xmlns:a16="http://schemas.microsoft.com/office/drawing/2014/main" id="{47FDF43F-B808-2441-8F73-1197EF942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738" y="5043892"/>
            <a:ext cx="337067" cy="208886"/>
          </a:xfrm>
          <a:prstGeom prst="rect">
            <a:avLst/>
          </a:prstGeom>
        </p:spPr>
      </p:pic>
      <p:pic>
        <p:nvPicPr>
          <p:cNvPr id="25" name="Picture 36">
            <a:extLst>
              <a:ext uri="{FF2B5EF4-FFF2-40B4-BE49-F238E27FC236}">
                <a16:creationId xmlns:a16="http://schemas.microsoft.com/office/drawing/2014/main" id="{4884C157-81F1-5E4B-B09D-BAB3278E4C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919" t="12234" r="12813" b="27819"/>
          <a:stretch/>
        </p:blipFill>
        <p:spPr>
          <a:xfrm>
            <a:off x="6232972" y="3210047"/>
            <a:ext cx="489848" cy="298263"/>
          </a:xfrm>
          <a:prstGeom prst="rect">
            <a:avLst/>
          </a:prstGeom>
        </p:spPr>
      </p:pic>
      <p:pic>
        <p:nvPicPr>
          <p:cNvPr id="26" name="Picture 37">
            <a:extLst>
              <a:ext uri="{FF2B5EF4-FFF2-40B4-BE49-F238E27FC236}">
                <a16:creationId xmlns:a16="http://schemas.microsoft.com/office/drawing/2014/main" id="{A2C1831D-DBF5-834D-808E-8E9AD0B281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221" t="25780" r="12679" b="32987"/>
          <a:stretch/>
        </p:blipFill>
        <p:spPr>
          <a:xfrm>
            <a:off x="6187372" y="5066196"/>
            <a:ext cx="581048" cy="164278"/>
          </a:xfrm>
          <a:prstGeom prst="rect">
            <a:avLst/>
          </a:prstGeom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33AC33CC-49B8-DA4D-BE3E-C7076F5C6C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8185" y="5080504"/>
            <a:ext cx="542661" cy="135665"/>
          </a:xfrm>
          <a:prstGeom prst="rect">
            <a:avLst/>
          </a:prstGeom>
        </p:spPr>
      </p:pic>
      <p:cxnSp>
        <p:nvCxnSpPr>
          <p:cNvPr id="28" name="Curved Connector 50"/>
          <p:cNvCxnSpPr>
            <a:stCxn id="11" idx="1"/>
            <a:endCxn id="12" idx="1"/>
          </p:cNvCxnSpPr>
          <p:nvPr/>
        </p:nvCxnSpPr>
        <p:spPr>
          <a:xfrm rot="10800000" flipV="1">
            <a:off x="3367941" y="3505033"/>
            <a:ext cx="9525" cy="1348430"/>
          </a:xfrm>
          <a:prstGeom prst="curvedConnector3">
            <a:avLst>
              <a:gd name="adj1" fmla="val 7623535"/>
            </a:avLst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56"/>
          <p:cNvCxnSpPr>
            <a:stCxn id="12" idx="3"/>
            <a:endCxn id="11" idx="3"/>
          </p:cNvCxnSpPr>
          <p:nvPr/>
        </p:nvCxnSpPr>
        <p:spPr>
          <a:xfrm flipV="1">
            <a:off x="4628603" y="3505034"/>
            <a:ext cx="9525" cy="1348430"/>
          </a:xfrm>
          <a:prstGeom prst="curvedConnector3">
            <a:avLst>
              <a:gd name="adj1" fmla="val 7305882"/>
            </a:avLst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6">
            <a:extLst>
              <a:ext uri="{FF2B5EF4-FFF2-40B4-BE49-F238E27FC236}">
                <a16:creationId xmlns:a16="http://schemas.microsoft.com/office/drawing/2014/main" id="{E3F19489-41BD-7349-B46C-F9DB43FEE7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5701" y="3311217"/>
            <a:ext cx="651702" cy="651702"/>
          </a:xfrm>
          <a:prstGeom prst="rect">
            <a:avLst/>
          </a:prstGeom>
        </p:spPr>
      </p:pic>
      <p:sp>
        <p:nvSpPr>
          <p:cNvPr id="31" name="TextBox 45">
            <a:extLst>
              <a:ext uri="{FF2B5EF4-FFF2-40B4-BE49-F238E27FC236}">
                <a16:creationId xmlns:a16="http://schemas.microsoft.com/office/drawing/2014/main" id="{69DF0A0B-8A89-7F47-9CD6-BACE2A7914DC}"/>
              </a:ext>
            </a:extLst>
          </p:cNvPr>
          <p:cNvSpPr txBox="1"/>
          <p:nvPr/>
        </p:nvSpPr>
        <p:spPr>
          <a:xfrm>
            <a:off x="6110705" y="3816660"/>
            <a:ext cx="2728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chemeClr val="accent5">
                    <a:lumMod val="75000"/>
                  </a:schemeClr>
                </a:solidFill>
              </a:rPr>
              <a:t>5</a:t>
            </a:r>
          </a:p>
        </p:txBody>
      </p:sp>
      <p:cxnSp>
        <p:nvCxnSpPr>
          <p:cNvPr id="33" name="Curved Connector 50"/>
          <p:cNvCxnSpPr>
            <a:stCxn id="12" idx="2"/>
            <a:endCxn id="15" idx="2"/>
          </p:cNvCxnSpPr>
          <p:nvPr/>
        </p:nvCxnSpPr>
        <p:spPr>
          <a:xfrm rot="5400000" flipH="1" flipV="1">
            <a:off x="6597930" y="2780813"/>
            <a:ext cx="1929" cy="5201244"/>
          </a:xfrm>
          <a:prstGeom prst="curvedConnector3">
            <a:avLst>
              <a:gd name="adj1" fmla="val -8888025"/>
            </a:avLst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08/11/2019</a:t>
            </a:r>
            <a:endParaRPr lang="de-DE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de-DE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127B59-F65B-44AF-A831-68BAC4A5EE88}"/>
              </a:ext>
            </a:extLst>
          </p:cNvPr>
          <p:cNvSpPr txBox="1"/>
          <p:nvPr/>
        </p:nvSpPr>
        <p:spPr>
          <a:xfrm>
            <a:off x="5847566" y="5896007"/>
            <a:ext cx="457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Carl Leitner @ AEHIN Conference 2018</a:t>
            </a:r>
          </a:p>
        </p:txBody>
      </p:sp>
    </p:spTree>
    <p:extLst>
      <p:ext uri="{BB962C8B-B14F-4D97-AF65-F5344CB8AC3E}">
        <p14:creationId xmlns:p14="http://schemas.microsoft.com/office/powerpoint/2010/main" val="185683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1378-1F78-4608-8528-A7763E3D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GB" sz="3600" dirty="0">
                <a:solidFill>
                  <a:srgbClr val="33818F"/>
                </a:solidFill>
                <a:latin typeface="Poppins"/>
                <a:cs typeface="Calibri" charset="0"/>
              </a:rPr>
              <a:t>Goals for today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9C241D-4ED3-4C6D-BE51-FDC61C6D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08/11/2019</a:t>
            </a:r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AB7516-5371-4458-955E-F39DCF367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@ OpenHIE *-a-thon</a:t>
            </a:r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8EEF1-EC20-4ECD-8B20-DDA0AA55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6</a:t>
            </a:fld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A2E82-0B01-44A3-9629-0F314BBEA246}"/>
              </a:ext>
            </a:extLst>
          </p:cNvPr>
          <p:cNvSpPr txBox="1"/>
          <p:nvPr/>
        </p:nvSpPr>
        <p:spPr>
          <a:xfrm>
            <a:off x="953729" y="2418735"/>
            <a:ext cx="837928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Digital Square Teams (</a:t>
            </a:r>
            <a:r>
              <a:rPr lang="en-GB" b="1" dirty="0" err="1"/>
              <a:t>connectity</a:t>
            </a:r>
            <a:r>
              <a:rPr lang="en-GB" b="1" dirty="0"/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Level 1:</a:t>
            </a:r>
          </a:p>
          <a:p>
            <a:pPr lvl="1"/>
            <a:r>
              <a:rPr lang="en-GB" dirty="0"/>
              <a:t>Do the peer-to-peer connections 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Level 2: </a:t>
            </a:r>
          </a:p>
          <a:p>
            <a:pPr lvl="1"/>
            <a:r>
              <a:rPr lang="en-GB" dirty="0"/>
              <a:t>Can we set this up with </a:t>
            </a:r>
            <a:r>
              <a:rPr lang="en-GB" dirty="0" err="1"/>
              <a:t>OpenHIM</a:t>
            </a:r>
            <a:r>
              <a:rPr lang="en-GB" dirty="0"/>
              <a:t>?</a:t>
            </a:r>
          </a:p>
          <a:p>
            <a:pPr lvl="1"/>
            <a:endParaRPr lang="en-GB" dirty="0"/>
          </a:p>
          <a:p>
            <a:r>
              <a:rPr lang="en-GB" b="1" dirty="0"/>
              <a:t>Architecture Teams: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do we develop a messaging plugin in openIMIS to push messages to </a:t>
            </a:r>
            <a:r>
              <a:rPr lang="en-GB" dirty="0" err="1"/>
              <a:t>OpenHIM</a:t>
            </a:r>
            <a:r>
              <a:rPr lang="en-GB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Anyone: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Feel free to join any of the openIMIS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all have VMs with complete development environments on our machines.</a:t>
            </a:r>
          </a:p>
        </p:txBody>
      </p:sp>
    </p:spTree>
    <p:extLst>
      <p:ext uri="{BB962C8B-B14F-4D97-AF65-F5344CB8AC3E}">
        <p14:creationId xmlns:p14="http://schemas.microsoft.com/office/powerpoint/2010/main" val="2234959239"/>
      </p:ext>
    </p:extLst>
  </p:cSld>
  <p:clrMapOvr>
    <a:masterClrMapping/>
  </p:clrMapOvr>
</p:sld>
</file>

<file path=ppt/theme/theme1.xml><?xml version="1.0" encoding="utf-8"?>
<a:theme xmlns:a="http://schemas.openxmlformats.org/drawingml/2006/main" name="giz-powerpoint-leerfolie-de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iz-powerpoint-leerfolie-de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371517CA51A4591FD761B9ADB223C" ma:contentTypeVersion="10" ma:contentTypeDescription="Create a new document." ma:contentTypeScope="" ma:versionID="51da84f38c8f04b32e6cc0c87a6cf91a">
  <xsd:schema xmlns:xsd="http://www.w3.org/2001/XMLSchema" xmlns:xs="http://www.w3.org/2001/XMLSchema" xmlns:p="http://schemas.microsoft.com/office/2006/metadata/properties" xmlns:ns2="18d388d1-21b6-4723-90bf-9d2d04a13d0a" xmlns:ns3="799dd36a-efdc-49ab-bd5b-ecf48f8d8ab7" targetNamespace="http://schemas.microsoft.com/office/2006/metadata/properties" ma:root="true" ma:fieldsID="31916347e63cc32bb973022f9cf5b7cb" ns2:_="" ns3:_="">
    <xsd:import namespace="18d388d1-21b6-4723-90bf-9d2d04a13d0a"/>
    <xsd:import namespace="799dd36a-efdc-49ab-bd5b-ecf48f8d8a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388d1-21b6-4723-90bf-9d2d04a13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dd36a-efdc-49ab-bd5b-ecf48f8d8a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13C228-13A9-4567-B521-3B32D129A738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799dd36a-efdc-49ab-bd5b-ecf48f8d8ab7"/>
    <ds:schemaRef ds:uri="http://purl.org/dc/terms/"/>
    <ds:schemaRef ds:uri="18d388d1-21b6-4723-90bf-9d2d04a13d0a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5035E9-DE9C-461B-960C-7561755B810F}"/>
</file>

<file path=customXml/itemProps3.xml><?xml version="1.0" encoding="utf-8"?>
<ds:datastoreItem xmlns:ds="http://schemas.openxmlformats.org/officeDocument/2006/customXml" ds:itemID="{9A662BAE-976A-449D-95F0-8C7EFA32D1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Widescreen</PresentationFormat>
  <Paragraphs>91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Poppins</vt:lpstr>
      <vt:lpstr>Poppins ExtraLight</vt:lpstr>
      <vt:lpstr>Poppins Light</vt:lpstr>
      <vt:lpstr>Poppins SemiBold</vt:lpstr>
      <vt:lpstr>Symbol</vt:lpstr>
      <vt:lpstr>giz-powerpoint-leerfolie-de</vt:lpstr>
      <vt:lpstr>Personalizar design</vt:lpstr>
      <vt:lpstr>1_giz-powerpoint-leerfolie-de</vt:lpstr>
      <vt:lpstr>Office</vt:lpstr>
      <vt:lpstr>PowerPoint Presentation</vt:lpstr>
      <vt:lpstr>What is openIMIS?</vt:lpstr>
      <vt:lpstr>Teams in Developers Committee</vt:lpstr>
      <vt:lpstr>Integration into OpenHIE</vt:lpstr>
      <vt:lpstr>Vision: Integrated Workflows (e.g. Claiming) </vt:lpstr>
      <vt:lpstr>Goals for today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Slingsby</dc:creator>
  <cp:lastModifiedBy>Wahser, Uwe GIZ</cp:lastModifiedBy>
  <cp:revision>300</cp:revision>
  <dcterms:created xsi:type="dcterms:W3CDTF">2016-04-19T13:53:09Z</dcterms:created>
  <dcterms:modified xsi:type="dcterms:W3CDTF">2019-11-08T07:18:39Z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0x01010044B371517CA51A4591FD761B9ADB223C</vt:lpwstr>
  </property>
</Properties>
</file>