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480" r:id="rId28"/>
    <p:sldId id="481" r:id="rId29"/>
    <p:sldId id="508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9" autoAdjust="0"/>
    <p:restoredTop sz="94343" autoAdjust="0"/>
  </p:normalViewPr>
  <p:slideViewPr>
    <p:cSldViewPr snapToGrid="0" snapToObjects="1">
      <p:cViewPr varScale="1">
        <p:scale>
          <a:sx n="115" d="100"/>
          <a:sy n="115" d="100"/>
        </p:scale>
        <p:origin x="36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06.01.2020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7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072" t="7685" r="10952" b="19842"/>
          <a:stretch/>
        </p:blipFill>
        <p:spPr>
          <a:xfrm>
            <a:off x="2979295" y="967294"/>
            <a:ext cx="6056145" cy="4327139"/>
          </a:xfrm>
          <a:prstGeom prst="rect">
            <a:avLst/>
          </a:prstGeom>
        </p:spPr>
      </p:pic>
      <p:pic>
        <p:nvPicPr>
          <p:cNvPr id="15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9" y="2502687"/>
            <a:ext cx="1588451" cy="14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1667" t="55384" r="26111" b="17031"/>
          <a:stretch/>
        </p:blipFill>
        <p:spPr>
          <a:xfrm>
            <a:off x="2963710" y="4983206"/>
            <a:ext cx="6071730" cy="173724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r>
              <a:rPr lang="de-CH" dirty="0" smtClean="0"/>
              <a:t>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857355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364751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1550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38200" y="1712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dirty="0" smtClean="0"/>
              <a:t>Construction of a scheme </a:t>
            </a:r>
            <a:r>
              <a:rPr lang="en-US" dirty="0" smtClean="0"/>
              <a:t>I</a:t>
            </a:r>
            <a:endParaRPr lang="de-CH" dirty="0"/>
          </a:p>
        </p:txBody>
      </p:sp>
      <p:sp>
        <p:nvSpPr>
          <p:cNvPr id="90" name="Rechteck 89"/>
          <p:cNvSpPr/>
          <p:nvPr/>
        </p:nvSpPr>
        <p:spPr>
          <a:xfrm>
            <a:off x="7222148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484063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512775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50505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64866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9088414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620211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43531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085237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0111221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304352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408299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702704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696108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694151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2093403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10209953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7222148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783905" y="1873899"/>
            <a:ext cx="140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Medication</a:t>
            </a:r>
            <a:endParaRPr lang="de-DE" sz="1600" dirty="0">
              <a:latin typeface="Poppins SemiBold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565940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5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3482197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4523760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0210" y="316442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smtClean="0"/>
              <a:t> </a:t>
            </a:r>
            <a:r>
              <a:rPr lang="de-DE" sz="3600" smtClean="0"/>
              <a:t>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2504398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2454228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35501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1606317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19870" y="359833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19870" y="2597164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19870" y="4589703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63378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8" y="1095359"/>
            <a:ext cx="3415352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464043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/>
          <a:srcRect b="16864"/>
          <a:stretch/>
        </p:blipFill>
        <p:spPr>
          <a:xfrm>
            <a:off x="538368" y="1484553"/>
            <a:ext cx="1191842" cy="99084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81000" y="3485625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565104" y="4523760"/>
            <a:ext cx="1138371" cy="912726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159241" y="2351867"/>
            <a:ext cx="7333950" cy="316591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(</a:t>
            </a:r>
            <a:r>
              <a:rPr lang="de-DE" sz="2400" dirty="0" err="1" smtClean="0"/>
              <a:t>Definitions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specificied</a:t>
            </a:r>
            <a:r>
              <a:rPr lang="de-DE" sz="2400" dirty="0" smtClean="0"/>
              <a:t> </a:t>
            </a:r>
            <a:r>
              <a:rPr lang="de-DE" sz="2400" dirty="0" err="1" smtClean="0"/>
              <a:t>later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</a:t>
            </a:r>
            <a:r>
              <a:rPr lang="de-DE" sz="2400" dirty="0" smtClean="0"/>
              <a:t> </a:t>
            </a:r>
            <a:r>
              <a:rPr lang="de-DE" sz="2400" dirty="0" err="1" smtClean="0"/>
              <a:t>schemes</a:t>
            </a:r>
            <a:r>
              <a:rPr lang="de-DE" sz="2400" dirty="0" smtClean="0"/>
              <a:t>, </a:t>
            </a:r>
            <a:r>
              <a:rPr lang="de-DE" sz="2400" dirty="0" err="1" smtClean="0"/>
              <a:t>packages,etc</a:t>
            </a:r>
            <a:r>
              <a:rPr lang="de-DE" sz="2400" dirty="0" smtClean="0"/>
              <a:t>.)</a:t>
            </a:r>
            <a:endParaRPr lang="de-DE" sz="2400" dirty="0"/>
          </a:p>
        </p:txBody>
      </p:sp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690753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714621" y="2644290"/>
            <a:ext cx="830729" cy="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premiums:</a:t>
            </a: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225962"/>
            <a:ext cx="9535886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23443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356354" y="1666817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4997590" y="1824349"/>
            <a:ext cx="1540191" cy="1613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(thin)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(thick)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371198" y="3035817"/>
            <a:ext cx="112615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522867" y="3387657"/>
            <a:ext cx="223354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119963" y="3390477"/>
            <a:ext cx="1760820" cy="1219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2661675" y="4119242"/>
            <a:ext cx="1300926" cy="95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34"/>
          <p:cNvSpPr/>
          <p:nvPr/>
        </p:nvSpPr>
        <p:spPr>
          <a:xfrm>
            <a:off x="726458" y="3485313"/>
            <a:ext cx="1762107" cy="112435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IMIS Data Warehouse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607511" y="5041679"/>
            <a:ext cx="0" cy="5948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" y="1910863"/>
            <a:ext cx="1678043" cy="11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813512" y="1476294"/>
            <a:ext cx="1587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Front-end (Excel)</a:t>
            </a:r>
            <a:endParaRPr lang="en-GB" alt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659155" y="2872363"/>
            <a:ext cx="0" cy="5070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3547" y="4641006"/>
            <a:ext cx="16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+mj-lt"/>
              </a:rPr>
              <a:t>AR-IMIS</a:t>
            </a:r>
            <a:endParaRPr lang="de-DE" b="1" dirty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79211" y="3754000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ETL</a:t>
            </a:r>
            <a:endParaRPr lang="de-DE" sz="1600" b="1" dirty="0">
              <a:latin typeface="+mj-lt"/>
            </a:endParaRPr>
          </a:p>
        </p:txBody>
      </p:sp>
      <p:sp>
        <p:nvSpPr>
          <p:cNvPr id="49" name="Flowchart: Magnetic Disk 34"/>
          <p:cNvSpPr/>
          <p:nvPr/>
        </p:nvSpPr>
        <p:spPr>
          <a:xfrm>
            <a:off x="760634" y="5667866"/>
            <a:ext cx="1702985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External data sources (e.g. DHIS)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11188" y="32598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diagram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– </a:t>
            </a:r>
            <a:r>
              <a:rPr lang="en-US" altLang="en-US" dirty="0" smtClean="0"/>
              <a:t>DHIS 2 - dashboards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slide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Data transfer in insurance system using mobile phone</a:t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>
                <a:latin typeface="+mj-lt"/>
              </a:rPr>
              <a:t>photos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38" name="Picture 5" descr="G:\screenshots\shot_0000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4" y="2792930"/>
            <a:ext cx="1243474" cy="17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shot_0000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0" y="2803611"/>
            <a:ext cx="1124491" cy="16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2803611"/>
            <a:ext cx="1183875" cy="1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bills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43" name="Picture 4" descr="G:\screenshots\shot_0000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17" y="2803611"/>
            <a:ext cx="1133764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shot_0000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1" y="2803611"/>
            <a:ext cx="1273145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8" y="2666482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64" y="1662305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5842201" y="2491005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534047">
            <a:off x="1945007" y="3867842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6489551">
            <a:off x="4082467" y="4132840"/>
            <a:ext cx="165757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07202" y="4070568"/>
            <a:ext cx="1686603" cy="29898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3460901">
            <a:off x="6589142" y="3809108"/>
            <a:ext cx="2748851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6107556" y="5051048"/>
            <a:ext cx="1050955" cy="1191636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03097" y="3957526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710938" y="3991435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386182" y="395752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501333" y="3883713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43364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2121837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3770670" y="4513056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703499" y="5151201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7253048" y="4674579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736593" y="5483173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935623" y="5839524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776</Words>
  <Application>Microsoft Office PowerPoint</Application>
  <PresentationFormat>Breitbild</PresentationFormat>
  <Paragraphs>282</Paragraphs>
  <Slides>47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PowerPoint-Präsentation</vt:lpstr>
      <vt:lpstr>PowerPoint-Präsentation</vt:lpstr>
      <vt:lpstr>PowerPoint-Präsentation</vt:lpstr>
      <vt:lpstr>Data transfer in insurance system using mobile phone </vt:lpstr>
      <vt:lpstr>PowerPoint-Präsentation</vt:lpstr>
      <vt:lpstr>Data flow with offline components</vt:lpstr>
      <vt:lpstr>PowerPoint-Präsentation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PowerPoint-Präsentation</vt:lpstr>
      <vt:lpstr>Beneficiary data - I</vt:lpstr>
      <vt:lpstr>Beneficiary data - II</vt:lpstr>
      <vt:lpstr>PowerPoint-Präsentation</vt:lpstr>
      <vt:lpstr>Claim entry page</vt:lpstr>
      <vt:lpstr>PowerPoint-Präsentation</vt:lpstr>
      <vt:lpstr>PowerPoint-Präsentation</vt:lpstr>
      <vt:lpstr>Configuration related data</vt:lpstr>
      <vt:lpstr>PowerPoint-Präsentation</vt:lpstr>
      <vt:lpstr>Construction of a scheme II</vt:lpstr>
      <vt:lpstr>Payers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PowerPoint-Präsentation</vt:lpstr>
      <vt:lpstr>PowerPoint-Präsentation</vt:lpstr>
      <vt:lpstr>PowerPoint-Präsentation</vt:lpstr>
      <vt:lpstr>Types of reports</vt:lpstr>
      <vt:lpstr>PowerPoint-Präsentation</vt:lpstr>
      <vt:lpstr>Generation of standard reports </vt:lpstr>
      <vt:lpstr>PowerPoint-Präsentation</vt:lpstr>
      <vt:lpstr>Customizable reporting options – DHIS 2 -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Argueta Melendez, Cecilia Michelle GIZ</cp:lastModifiedBy>
  <cp:revision>281</cp:revision>
  <dcterms:created xsi:type="dcterms:W3CDTF">2018-12-07T13:39:12Z</dcterms:created>
  <dcterms:modified xsi:type="dcterms:W3CDTF">2020-01-06T12:34:49Z</dcterms:modified>
</cp:coreProperties>
</file>