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  <p:sldId id="265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016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B25E0AB-354B-4C7C-B019-0A088BE2D4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CDC9673-35CE-4350-A73D-60E7C55FD5A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152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435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B25E0AB-354B-4C7C-B019-0A088BE2D4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CDC9673-35CE-4350-A73D-60E7C55FD5A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3851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B25E0AB-354B-4C7C-B019-0A088BE2D4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CDC9673-35CE-4350-A73D-60E7C55FD5A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5836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B25E0AB-354B-4C7C-B019-0A088BE2D4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ECDC9673-35CE-4350-A73D-60E7C55FD5A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8469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97356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4"/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DB25E0AB-354B-4C7C-B019-0A088BE2D4DE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ECDC9673-35CE-4350-A73D-60E7C55FD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8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openIMIS-ServiceDesk" TargetMode="External"/><Relationship Id="rId2" Type="http://schemas.openxmlformats.org/officeDocument/2006/relationships/hyperlink" Target="https://tinyurl.com/openIMIS-Install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Installation and Country Localization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60445"/>
            <a:ext cx="12192000" cy="16557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Session </a:t>
            </a:r>
            <a:r>
              <a:rPr lang="en-US" sz="2800" dirty="0" smtClean="0"/>
              <a:t>1 - </a:t>
            </a:r>
            <a:r>
              <a:rPr lang="en-US" sz="3200" dirty="0" smtClean="0"/>
              <a:t>Questions </a:t>
            </a:r>
            <a:r>
              <a:rPr lang="en-US" sz="3200" dirty="0"/>
              <a:t>and </a:t>
            </a:r>
            <a:r>
              <a:rPr lang="en-US" sz="3200" dirty="0" smtClean="0"/>
              <a:t>Answers</a:t>
            </a:r>
          </a:p>
          <a:p>
            <a:pPr>
              <a:spcBef>
                <a:spcPts val="1200"/>
              </a:spcBef>
            </a:pPr>
            <a:r>
              <a:rPr lang="en-US" sz="3200" dirty="0"/>
              <a:t>Legacy Web Application Installation</a:t>
            </a:r>
          </a:p>
          <a:p>
            <a:pPr>
              <a:spcBef>
                <a:spcPts val="1200"/>
              </a:spcBef>
            </a:pPr>
            <a:endParaRPr lang="en-US" sz="3200" dirty="0" smtClean="0"/>
          </a:p>
        </p:txBody>
      </p:sp>
      <p:pic>
        <p:nvPicPr>
          <p:cNvPr id="4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8664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70770" y="6346871"/>
            <a:ext cx="2850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FFFFFF"/>
                </a:solidFill>
                <a:latin typeface="Poppins" pitchFamily="2"/>
                <a:cs typeface="Poppins" pitchFamily="2"/>
              </a:rPr>
              <a:t>Dragos Dobre, PhD, </a:t>
            </a:r>
            <a:r>
              <a:rPr lang="en-US" dirty="0" err="1">
                <a:solidFill>
                  <a:srgbClr val="FFFFFF"/>
                </a:solidFill>
                <a:latin typeface="Poppins" pitchFamily="2"/>
                <a:cs typeface="Poppins" pitchFamily="2"/>
              </a:rPr>
              <a:t>Eng</a:t>
            </a:r>
            <a:endParaRPr lang="en-US" dirty="0">
              <a:solidFill>
                <a:srgbClr val="FFFFFF"/>
              </a:solidFill>
              <a:latin typeface="Poppins" pitchFamily="2"/>
              <a:cs typeface="Poppi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123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132246"/>
            <a:ext cx="11353797" cy="9404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Module 2 - Installation </a:t>
            </a:r>
            <a:r>
              <a:rPr lang="en-GB" dirty="0"/>
              <a:t>and Country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2164467"/>
            <a:ext cx="11353797" cy="401249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CH" b="1" dirty="0" smtClean="0"/>
              <a:t>Session 1: Web </a:t>
            </a:r>
            <a:r>
              <a:rPr lang="de-CH" b="1" dirty="0" err="1" smtClean="0"/>
              <a:t>Application</a:t>
            </a:r>
            <a:r>
              <a:rPr lang="de-CH" b="1" dirty="0" smtClean="0"/>
              <a:t> </a:t>
            </a:r>
            <a:r>
              <a:rPr lang="de-CH" b="1" dirty="0" err="1" smtClean="0"/>
              <a:t>and</a:t>
            </a:r>
            <a:r>
              <a:rPr lang="de-CH" b="1" dirty="0" smtClean="0"/>
              <a:t> Windows Services Installation</a:t>
            </a:r>
          </a:p>
          <a:p>
            <a:pPr>
              <a:lnSpc>
                <a:spcPct val="200000"/>
              </a:lnSpc>
            </a:pPr>
            <a:r>
              <a:rPr lang="de-CH" dirty="0" smtClean="0"/>
              <a:t>Session 2: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Localization</a:t>
            </a:r>
            <a:r>
              <a:rPr lang="de-CH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de-CH" dirty="0" smtClean="0"/>
              <a:t>Session 3: REST API </a:t>
            </a:r>
            <a:r>
              <a:rPr lang="de-CH" dirty="0" err="1" smtClean="0"/>
              <a:t>and</a:t>
            </a:r>
            <a:r>
              <a:rPr lang="de-CH" dirty="0" smtClean="0"/>
              <a:t> Mobile </a:t>
            </a:r>
            <a:r>
              <a:rPr lang="de-CH" dirty="0" err="1" smtClean="0"/>
              <a:t>Applications</a:t>
            </a:r>
            <a:r>
              <a:rPr lang="de-CH" dirty="0" smtClean="0"/>
              <a:t> </a:t>
            </a:r>
            <a:r>
              <a:rPr lang="de-CH" dirty="0"/>
              <a:t>I</a:t>
            </a:r>
            <a:r>
              <a:rPr lang="de-CH" dirty="0" smtClean="0"/>
              <a:t>nstallation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Localization</a:t>
            </a:r>
            <a:endParaRPr lang="de-CH" dirty="0" smtClean="0"/>
          </a:p>
          <a:p>
            <a:pPr>
              <a:lnSpc>
                <a:spcPct val="200000"/>
              </a:lnSpc>
            </a:pPr>
            <a:r>
              <a:rPr lang="de-CH" dirty="0" smtClean="0"/>
              <a:t>Session 4: Modular Web </a:t>
            </a:r>
            <a:r>
              <a:rPr lang="de-CH" dirty="0" err="1" smtClean="0"/>
              <a:t>Application</a:t>
            </a:r>
            <a:r>
              <a:rPr lang="de-CH" dirty="0" smtClean="0"/>
              <a:t> Installation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67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dirty="0" smtClean="0"/>
              <a:t>Tutorial </a:t>
            </a:r>
            <a:r>
              <a:rPr lang="de-CH" dirty="0" err="1" smtClean="0"/>
              <a:t>server</a:t>
            </a:r>
            <a:r>
              <a:rPr lang="de-CH" dirty="0" smtClean="0"/>
              <a:t> </a:t>
            </a:r>
            <a:r>
              <a:rPr lang="de-CH" dirty="0" err="1" smtClean="0"/>
              <a:t>settings</a:t>
            </a:r>
            <a:r>
              <a:rPr lang="de-CH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 smtClean="0"/>
              <a:t>Installation/</a:t>
            </a:r>
            <a:r>
              <a:rPr lang="de-CH" dirty="0" err="1" smtClean="0"/>
              <a:t>upgrading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openIMIS </a:t>
            </a:r>
            <a:r>
              <a:rPr lang="de-CH" dirty="0" err="1" smtClean="0"/>
              <a:t>database</a:t>
            </a: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r>
              <a:rPr lang="de-CH" dirty="0" smtClean="0"/>
              <a:t>Installation </a:t>
            </a:r>
            <a:r>
              <a:rPr lang="de-CH" dirty="0" err="1" smtClean="0"/>
              <a:t>of</a:t>
            </a:r>
            <a:r>
              <a:rPr lang="de-CH" dirty="0" smtClean="0"/>
              <a:t> openIMIS Web </a:t>
            </a:r>
            <a:r>
              <a:rPr lang="de-CH" dirty="0" err="1" smtClean="0"/>
              <a:t>Application</a:t>
            </a:r>
            <a:endParaRPr lang="de-CH" dirty="0" smtClean="0"/>
          </a:p>
          <a:p>
            <a:pPr marL="457200" indent="-457200">
              <a:buFont typeface="+mj-lt"/>
              <a:buAutoNum type="arabicPeriod"/>
            </a:pPr>
            <a:r>
              <a:rPr lang="de-CH" dirty="0" smtClean="0"/>
              <a:t>Installation </a:t>
            </a:r>
            <a:r>
              <a:rPr lang="de-CH" dirty="0" err="1" smtClean="0"/>
              <a:t>of</a:t>
            </a:r>
            <a:r>
              <a:rPr lang="de-CH" dirty="0" smtClean="0"/>
              <a:t> openIMIS Windows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8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server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Windows Server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2</a:t>
            </a:r>
            <a:r>
              <a:rPr lang="en-GB" dirty="0" smtClean="0"/>
              <a:t> core CPU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4</a:t>
            </a:r>
            <a:r>
              <a:rPr lang="en-GB" dirty="0" smtClean="0"/>
              <a:t> </a:t>
            </a:r>
            <a:r>
              <a:rPr lang="en-GB" dirty="0"/>
              <a:t>GB </a:t>
            </a:r>
            <a:r>
              <a:rPr lang="en-GB" dirty="0" smtClean="0"/>
              <a:t>RAM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50 </a:t>
            </a:r>
            <a:r>
              <a:rPr lang="en-GB" dirty="0"/>
              <a:t>GB Hard </a:t>
            </a:r>
            <a:r>
              <a:rPr lang="en-GB" dirty="0" smtClean="0"/>
              <a:t>drive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Administrator </a:t>
            </a:r>
            <a:r>
              <a:rPr lang="en-GB" dirty="0" smtClean="0"/>
              <a:t>privileges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personal/</a:t>
            </a:r>
            <a:r>
              <a:rPr lang="de-CH" dirty="0" err="1" smtClean="0"/>
              <a:t>work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test</a:t>
            </a:r>
            <a:r>
              <a:rPr lang="de-CH" dirty="0" smtClean="0"/>
              <a:t>/</a:t>
            </a:r>
            <a:r>
              <a:rPr lang="de-CH" dirty="0" err="1" smtClean="0"/>
              <a:t>develop</a:t>
            </a:r>
            <a:endParaRPr lang="de-CH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Adapt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installation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Windows 10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Run </a:t>
            </a:r>
            <a:r>
              <a:rPr lang="de-CH" dirty="0" err="1" smtClean="0"/>
              <a:t>directly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Visual Studio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1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Installation/</a:t>
            </a:r>
            <a:r>
              <a:rPr lang="de-CH" dirty="0" err="1" smtClean="0"/>
              <a:t>upgrading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openIMIS </a:t>
            </a:r>
            <a:r>
              <a:rPr lang="de-CH" dirty="0" err="1" smtClean="0"/>
              <a:t>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install</a:t>
            </a:r>
            <a:r>
              <a:rPr lang="de-CH" dirty="0"/>
              <a:t>:</a:t>
            </a:r>
            <a:endParaRPr lang="de-CH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Install</a:t>
            </a:r>
            <a:r>
              <a:rPr lang="de-CH" dirty="0" smtClean="0"/>
              <a:t> SQL Server 2016/2017 (</a:t>
            </a:r>
            <a:r>
              <a:rPr lang="de-CH" dirty="0" err="1" smtClean="0"/>
              <a:t>issues</a:t>
            </a:r>
            <a:r>
              <a:rPr lang="de-CH" dirty="0" smtClean="0"/>
              <a:t> </a:t>
            </a:r>
            <a:r>
              <a:rPr lang="de-CH" dirty="0" err="1" smtClean="0"/>
              <a:t>reported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SQL Server 2019)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Install</a:t>
            </a:r>
            <a:r>
              <a:rPr lang="de-CH" dirty="0" smtClean="0"/>
              <a:t> SQL Server Management Studio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Configure</a:t>
            </a:r>
            <a:r>
              <a:rPr lang="de-CH" dirty="0" smtClean="0"/>
              <a:t> SQL Server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Initialize openIMIS </a:t>
            </a:r>
            <a:r>
              <a:rPr lang="de-CH" dirty="0" err="1" smtClean="0"/>
              <a:t>database</a:t>
            </a:r>
            <a:endParaRPr lang="de-CH" dirty="0" smtClean="0"/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de-CH" dirty="0" smtClean="0"/>
              <a:t>Download </a:t>
            </a:r>
            <a:r>
              <a:rPr lang="de-CH" dirty="0" err="1" smtClean="0"/>
              <a:t>initialization</a:t>
            </a:r>
            <a:r>
              <a:rPr lang="de-CH" dirty="0" smtClean="0"/>
              <a:t> </a:t>
            </a:r>
            <a:r>
              <a:rPr lang="de-CH" dirty="0" err="1" smtClean="0"/>
              <a:t>scripts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GitHub</a:t>
            </a:r>
            <a:endParaRPr lang="de-CH" dirty="0" smtClean="0"/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de-CH" dirty="0" smtClean="0"/>
              <a:t>Execute </a:t>
            </a:r>
            <a:r>
              <a:rPr lang="de-CH" dirty="0" err="1" smtClean="0"/>
              <a:t>initialization</a:t>
            </a:r>
            <a:r>
              <a:rPr lang="de-CH" dirty="0" smtClean="0"/>
              <a:t> </a:t>
            </a:r>
            <a:r>
              <a:rPr lang="de-CH" dirty="0" err="1" smtClean="0"/>
              <a:t>script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empty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/>
              <a:t>database</a:t>
            </a:r>
            <a:r>
              <a:rPr lang="de-CH" dirty="0"/>
              <a:t> </a:t>
            </a:r>
            <a:endParaRPr lang="de-CH" dirty="0" smtClean="0"/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de-CH" dirty="0" smtClean="0"/>
              <a:t>Create </a:t>
            </a:r>
            <a:r>
              <a:rPr lang="de-CH" dirty="0" err="1" smtClean="0"/>
              <a:t>specific</a:t>
            </a:r>
            <a:r>
              <a:rPr lang="de-CH" dirty="0" smtClean="0"/>
              <a:t> SQL Server </a:t>
            </a:r>
            <a:r>
              <a:rPr lang="de-CH" dirty="0" err="1" smtClean="0"/>
              <a:t>user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map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openIMIS </a:t>
            </a:r>
            <a:r>
              <a:rPr lang="de-CH" dirty="0" err="1" smtClean="0"/>
              <a:t>database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To</a:t>
            </a:r>
            <a:r>
              <a:rPr lang="de-CH" dirty="0" smtClean="0"/>
              <a:t> upgrade: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sure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a </a:t>
            </a:r>
            <a:r>
              <a:rPr lang="de-CH" dirty="0" err="1" smtClean="0"/>
              <a:t>backup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database</a:t>
            </a:r>
            <a:endParaRPr lang="de-CH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Apply</a:t>
            </a:r>
            <a:r>
              <a:rPr lang="de-CH" dirty="0" smtClean="0"/>
              <a:t> </a:t>
            </a:r>
            <a:r>
              <a:rPr lang="de-CH" dirty="0" err="1" smtClean="0"/>
              <a:t>migration</a:t>
            </a:r>
            <a:r>
              <a:rPr lang="de-CH" dirty="0" smtClean="0"/>
              <a:t> </a:t>
            </a:r>
            <a:r>
              <a:rPr lang="de-CH" dirty="0" err="1" smtClean="0"/>
              <a:t>script</a:t>
            </a:r>
            <a:r>
              <a:rPr lang="de-CH" dirty="0" smtClean="0"/>
              <a:t>: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de-CH" dirty="0" smtClean="0"/>
              <a:t>Download </a:t>
            </a:r>
            <a:r>
              <a:rPr lang="de-CH" dirty="0" err="1" smtClean="0"/>
              <a:t>scripts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GitHub</a:t>
            </a:r>
            <a:r>
              <a:rPr lang="de-CH" dirty="0" smtClean="0"/>
              <a:t> 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Apply</a:t>
            </a:r>
            <a:r>
              <a:rPr lang="de-CH" dirty="0" smtClean="0"/>
              <a:t> </a:t>
            </a:r>
            <a:r>
              <a:rPr lang="de-CH" dirty="0" err="1" smtClean="0"/>
              <a:t>migration</a:t>
            </a:r>
            <a:r>
              <a:rPr lang="de-CH" dirty="0" smtClean="0"/>
              <a:t> </a:t>
            </a:r>
            <a:r>
              <a:rPr lang="de-CH" dirty="0" err="1" smtClean="0"/>
              <a:t>script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installed</a:t>
            </a:r>
            <a:r>
              <a:rPr lang="de-CH" dirty="0" smtClean="0"/>
              <a:t> </a:t>
            </a:r>
            <a:r>
              <a:rPr lang="de-CH" dirty="0" err="1" smtClean="0"/>
              <a:t>version</a:t>
            </a:r>
            <a:r>
              <a:rPr lang="de-CH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94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Installation </a:t>
            </a:r>
            <a:r>
              <a:rPr lang="de-CH" dirty="0" err="1"/>
              <a:t>of</a:t>
            </a:r>
            <a:r>
              <a:rPr lang="de-CH" dirty="0"/>
              <a:t> openIMIS Web </a:t>
            </a:r>
            <a:r>
              <a:rPr lang="de-CH" dirty="0" err="1"/>
              <a:t>Application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Install</a:t>
            </a:r>
            <a:r>
              <a:rPr lang="de-CH" dirty="0" smtClean="0"/>
              <a:t> Internet Information Services (IIS)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Download openIMIS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GitHub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Configure</a:t>
            </a:r>
            <a:r>
              <a:rPr lang="de-CH" dirty="0" smtClean="0"/>
              <a:t> IIS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Add </a:t>
            </a:r>
            <a:r>
              <a:rPr lang="de-CH" dirty="0"/>
              <a:t>openIMIS Web </a:t>
            </a:r>
            <a:r>
              <a:rPr lang="de-CH" dirty="0" err="1"/>
              <a:t>Application</a:t>
            </a:r>
            <a:r>
              <a:rPr lang="de-CH" dirty="0"/>
              <a:t> </a:t>
            </a:r>
            <a:r>
              <a:rPr lang="de-CH" dirty="0" err="1" smtClean="0"/>
              <a:t>site</a:t>
            </a:r>
            <a:endParaRPr lang="de-CH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Check </a:t>
            </a:r>
            <a:r>
              <a:rPr lang="de-CH" dirty="0" err="1" smtClean="0"/>
              <a:t>globalisation</a:t>
            </a:r>
            <a:r>
              <a:rPr lang="de-CH" dirty="0" smtClean="0"/>
              <a:t> </a:t>
            </a:r>
            <a:r>
              <a:rPr lang="de-CH" dirty="0" err="1" smtClean="0"/>
              <a:t>settings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openIMIS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configuration</a:t>
            </a:r>
            <a:r>
              <a:rPr lang="de-CH" dirty="0" smtClean="0"/>
              <a:t>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Configure</a:t>
            </a:r>
            <a:r>
              <a:rPr lang="de-CH" dirty="0" smtClean="0"/>
              <a:t> </a:t>
            </a:r>
            <a:r>
              <a:rPr lang="de-CH" dirty="0" err="1" smtClean="0"/>
              <a:t>database</a:t>
            </a:r>
            <a:r>
              <a:rPr lang="de-CH" dirty="0" smtClean="0"/>
              <a:t> </a:t>
            </a:r>
            <a:r>
              <a:rPr lang="de-CH" dirty="0" err="1" smtClean="0"/>
              <a:t>connection</a:t>
            </a:r>
            <a:r>
              <a:rPr lang="de-CH" dirty="0" smtClean="0"/>
              <a:t> </a:t>
            </a:r>
            <a:r>
              <a:rPr lang="de-CH" dirty="0" err="1" smtClean="0"/>
              <a:t>string</a:t>
            </a:r>
            <a:r>
              <a:rPr lang="de-CH" dirty="0" smtClean="0"/>
              <a:t> in </a:t>
            </a:r>
            <a:r>
              <a:rPr lang="de-CH" dirty="0" err="1" smtClean="0"/>
              <a:t>Web.config</a:t>
            </a:r>
            <a:endParaRPr lang="de-CH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Assign</a:t>
            </a:r>
            <a:r>
              <a:rPr lang="de-CH" dirty="0" smtClean="0"/>
              <a:t> </a:t>
            </a:r>
            <a:r>
              <a:rPr lang="de-CH" dirty="0" err="1" smtClean="0"/>
              <a:t>permissions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folders</a:t>
            </a:r>
            <a:endParaRPr lang="de-CH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Assign</a:t>
            </a:r>
            <a:r>
              <a:rPr lang="de-CH" dirty="0" smtClean="0"/>
              <a:t> </a:t>
            </a:r>
            <a:r>
              <a:rPr lang="de-CH" dirty="0" err="1" smtClean="0"/>
              <a:t>permission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Windows </a:t>
            </a:r>
            <a:r>
              <a:rPr lang="de-CH" dirty="0" err="1" smtClean="0"/>
              <a:t>event</a:t>
            </a:r>
            <a:r>
              <a:rPr lang="de-CH" dirty="0" smtClean="0"/>
              <a:t> </a:t>
            </a:r>
            <a:r>
              <a:rPr lang="de-CH" dirty="0" err="1" smtClean="0"/>
              <a:t>logs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Connect </a:t>
            </a:r>
            <a:r>
              <a:rPr lang="de-CH" dirty="0" err="1" smtClean="0"/>
              <a:t>to</a:t>
            </a:r>
            <a:r>
              <a:rPr lang="de-CH" dirty="0" smtClean="0"/>
              <a:t> openIMIS </a:t>
            </a:r>
            <a:r>
              <a:rPr lang="de-CH" dirty="0"/>
              <a:t>Web </a:t>
            </a:r>
            <a:r>
              <a:rPr lang="de-CH" dirty="0" err="1"/>
              <a:t>Application</a:t>
            </a:r>
            <a:r>
              <a:rPr lang="de-CH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0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Installation </a:t>
            </a:r>
            <a:r>
              <a:rPr lang="de-CH" dirty="0" err="1"/>
              <a:t>of</a:t>
            </a:r>
            <a:r>
              <a:rPr lang="de-CH" dirty="0"/>
              <a:t> openIMIS Windows </a:t>
            </a:r>
            <a:r>
              <a:rPr lang="de-CH" dirty="0" smtClean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Download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installation</a:t>
            </a:r>
            <a:r>
              <a:rPr lang="de-CH" dirty="0" smtClean="0"/>
              <a:t> </a:t>
            </a:r>
            <a:r>
              <a:rPr lang="de-CH" dirty="0" err="1" smtClean="0"/>
              <a:t>files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GitHub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Run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installation</a:t>
            </a:r>
            <a:r>
              <a:rPr lang="de-CH" dirty="0" smtClean="0"/>
              <a:t> </a:t>
            </a:r>
            <a:r>
              <a:rPr lang="de-CH" dirty="0" err="1" smtClean="0"/>
              <a:t>setup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Change </a:t>
            </a:r>
            <a:r>
              <a:rPr lang="de-CH" dirty="0" err="1" smtClean="0"/>
              <a:t>authorisation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installed</a:t>
            </a:r>
            <a:r>
              <a:rPr lang="de-CH" dirty="0" smtClean="0"/>
              <a:t> </a:t>
            </a:r>
            <a:r>
              <a:rPr lang="de-CH" dirty="0" err="1" smtClean="0"/>
              <a:t>services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Run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service</a:t>
            </a:r>
            <a:r>
              <a:rPr lang="de-CH" dirty="0" smtClean="0"/>
              <a:t> </a:t>
            </a:r>
            <a:r>
              <a:rPr lang="de-CH" dirty="0" err="1" smtClean="0"/>
              <a:t>configuration</a:t>
            </a:r>
            <a:r>
              <a:rPr lang="de-CH" dirty="0" smtClean="0"/>
              <a:t> </a:t>
            </a:r>
            <a:r>
              <a:rPr lang="de-CH" dirty="0" err="1" smtClean="0"/>
              <a:t>manager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Configure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database</a:t>
            </a:r>
            <a:r>
              <a:rPr lang="de-CH" dirty="0" smtClean="0"/>
              <a:t> </a:t>
            </a:r>
            <a:r>
              <a:rPr lang="de-CH" dirty="0" err="1" smtClean="0"/>
              <a:t>connection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service</a:t>
            </a:r>
            <a:r>
              <a:rPr lang="de-CH" dirty="0" smtClean="0"/>
              <a:t> </a:t>
            </a:r>
            <a:r>
              <a:rPr lang="de-CH" dirty="0" err="1" smtClean="0"/>
              <a:t>execution</a:t>
            </a:r>
            <a:r>
              <a:rPr lang="de-CH" dirty="0" smtClean="0"/>
              <a:t> </a:t>
            </a:r>
            <a:r>
              <a:rPr lang="de-CH" dirty="0" err="1" smtClean="0"/>
              <a:t>schedule</a:t>
            </a:r>
            <a:r>
              <a:rPr lang="de-CH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84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 </a:t>
            </a:r>
            <a:r>
              <a:rPr lang="de-CH" dirty="0" err="1" smtClean="0"/>
              <a:t>case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/</a:t>
            </a:r>
            <a:r>
              <a:rPr lang="de-CH" dirty="0" err="1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Please</a:t>
            </a:r>
            <a:r>
              <a:rPr lang="de-CH" dirty="0" smtClean="0"/>
              <a:t> </a:t>
            </a:r>
            <a:r>
              <a:rPr lang="de-CH" dirty="0" err="1" smtClean="0"/>
              <a:t>submit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/</a:t>
            </a:r>
            <a:r>
              <a:rPr lang="de-CH" dirty="0" err="1" smtClean="0"/>
              <a:t>issues</a:t>
            </a:r>
            <a:r>
              <a:rPr lang="de-CH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openIMIS </a:t>
            </a:r>
            <a:r>
              <a:rPr lang="en-GB" dirty="0" smtClean="0"/>
              <a:t>Installation and Country Localization Wiki </a:t>
            </a:r>
            <a:r>
              <a:rPr lang="en-GB" dirty="0"/>
              <a:t>page: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tinyurl.com/openIMIS-Installation</a:t>
            </a:r>
            <a:r>
              <a:rPr lang="en-GB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openIMIS </a:t>
            </a:r>
            <a:r>
              <a:rPr lang="en-GB" dirty="0"/>
              <a:t>Service Desk: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tinyurl.com/openIMIS-ServiceDesk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0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Installation and Country Localization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sz="3600" dirty="0" smtClean="0"/>
              <a:t>Questions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www.openimis.org</a:t>
            </a:r>
            <a:endParaRPr lang="en-US" dirty="0"/>
          </a:p>
        </p:txBody>
      </p:sp>
      <p:pic>
        <p:nvPicPr>
          <p:cNvPr id="5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8664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2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322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Installation and Country Localization</vt:lpstr>
      <vt:lpstr>Module 2 - Installation and Country Localization</vt:lpstr>
      <vt:lpstr>Agenda</vt:lpstr>
      <vt:lpstr>Tutorial server settings</vt:lpstr>
      <vt:lpstr>Installation/upgrading of the openIMIS database</vt:lpstr>
      <vt:lpstr>Installation of openIMIS Web Application</vt:lpstr>
      <vt:lpstr>Installation of openIMIS Windows Services</vt:lpstr>
      <vt:lpstr>In case of questions/issues</vt:lpstr>
      <vt:lpstr>Installation and Country Localization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and Country Location</dc:title>
  <dc:creator>Dragos Dobre</dc:creator>
  <cp:lastModifiedBy>Dragos Dobre</cp:lastModifiedBy>
  <cp:revision>23</cp:revision>
  <dcterms:created xsi:type="dcterms:W3CDTF">2020-05-11T16:14:14Z</dcterms:created>
  <dcterms:modified xsi:type="dcterms:W3CDTF">2020-07-13T07:42:11Z</dcterms:modified>
</cp:coreProperties>
</file>