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41" r:id="rId3"/>
    <p:sldId id="442" r:id="rId4"/>
    <p:sldId id="472" r:id="rId5"/>
    <p:sldId id="443" r:id="rId6"/>
    <p:sldId id="444" r:id="rId7"/>
    <p:sldId id="445" r:id="rId8"/>
    <p:sldId id="428" r:id="rId9"/>
    <p:sldId id="447" r:id="rId10"/>
    <p:sldId id="466" r:id="rId11"/>
    <p:sldId id="477" r:id="rId12"/>
    <p:sldId id="473" r:id="rId13"/>
    <p:sldId id="478" r:id="rId14"/>
    <p:sldId id="475" r:id="rId15"/>
    <p:sldId id="476" r:id="rId16"/>
    <p:sldId id="451" r:id="rId17"/>
    <p:sldId id="436" r:id="rId18"/>
    <p:sldId id="469" r:id="rId19"/>
    <p:sldId id="454" r:id="rId20"/>
    <p:sldId id="438" r:id="rId21"/>
    <p:sldId id="470" r:id="rId22"/>
    <p:sldId id="456" r:id="rId23"/>
    <p:sldId id="439" r:id="rId24"/>
    <p:sldId id="458" r:id="rId25"/>
    <p:sldId id="459" r:id="rId26"/>
    <p:sldId id="457" r:id="rId27"/>
    <p:sldId id="440" r:id="rId28"/>
    <p:sldId id="461" r:id="rId29"/>
    <p:sldId id="471" r:id="rId30"/>
    <p:sldId id="427" r:id="rId31"/>
    <p:sldId id="450" r:id="rId32"/>
    <p:sldId id="462" r:id="rId33"/>
    <p:sldId id="463" r:id="rId34"/>
    <p:sldId id="464" r:id="rId3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72"/>
            <p14:sldId id="443"/>
            <p14:sldId id="444"/>
            <p14:sldId id="445"/>
            <p14:sldId id="428"/>
            <p14:sldId id="447"/>
            <p14:sldId id="466"/>
            <p14:sldId id="477"/>
            <p14:sldId id="473"/>
            <p14:sldId id="478"/>
            <p14:sldId id="475"/>
            <p14:sldId id="476"/>
            <p14:sldId id="451"/>
            <p14:sldId id="436"/>
            <p14:sldId id="469"/>
            <p14:sldId id="454"/>
            <p14:sldId id="438"/>
            <p14:sldId id="470"/>
            <p14:sldId id="456"/>
            <p14:sldId id="439"/>
            <p14:sldId id="458"/>
            <p14:sldId id="459"/>
            <p14:sldId id="457"/>
            <p14:sldId id="440"/>
            <p14:sldId id="461"/>
            <p14:sldId id="47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123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01.05.2020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01.05.2020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01.05.2020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01.05.2020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01.05.2020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01.05.2020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01.05.2020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01.05.2020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01.05.2020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Explanation on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338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1: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09800"/>
            <a:ext cx="10515600" cy="396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b="0" i="0" kern="1200" baseline="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dirty="0" err="1"/>
              <a:t>You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split</a:t>
            </a:r>
            <a:r>
              <a:rPr lang="de-CH" dirty="0"/>
              <a:t> </a:t>
            </a:r>
            <a:r>
              <a:rPr lang="de-CH" dirty="0" err="1"/>
              <a:t>into</a:t>
            </a:r>
            <a:r>
              <a:rPr lang="de-CH" dirty="0"/>
              <a:t> </a:t>
            </a:r>
            <a:r>
              <a:rPr lang="de-CH" dirty="0" err="1"/>
              <a:t>g</a:t>
            </a:r>
            <a:r>
              <a:rPr lang="de-CH" dirty="0" err="1" smtClean="0"/>
              <a:t>roups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3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smtClean="0"/>
              <a:t>after 10 </a:t>
            </a:r>
            <a:r>
              <a:rPr lang="de-CH" dirty="0" err="1"/>
              <a:t>mins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brought</a:t>
            </a:r>
            <a:r>
              <a:rPr lang="de-CH" dirty="0"/>
              <a:t> back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main</a:t>
            </a:r>
            <a:r>
              <a:rPr lang="de-CH" dirty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.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time </a:t>
            </a:r>
            <a:r>
              <a:rPr lang="de-CH" dirty="0" err="1" smtClean="0"/>
              <a:t>to</a:t>
            </a:r>
            <a:r>
              <a:rPr lang="de-CH" dirty="0" smtClean="0"/>
              <a:t> do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</a:t>
            </a:r>
            <a:r>
              <a:rPr lang="de-CH" dirty="0" err="1" smtClean="0"/>
              <a:t>tasks</a:t>
            </a:r>
            <a:r>
              <a:rPr lang="de-CH" dirty="0" smtClean="0"/>
              <a:t>:</a:t>
            </a:r>
            <a:endParaRPr lang="de-CH" dirty="0"/>
          </a:p>
          <a:p>
            <a:r>
              <a:rPr lang="de-CH" dirty="0"/>
              <a:t>A </a:t>
            </a:r>
            <a:r>
              <a:rPr lang="de-CH" dirty="0" err="1"/>
              <a:t>new</a:t>
            </a:r>
            <a:r>
              <a:rPr lang="de-CH" dirty="0"/>
              <a:t> private </a:t>
            </a:r>
            <a:r>
              <a:rPr lang="de-CH" dirty="0" err="1"/>
              <a:t>hospital</a:t>
            </a:r>
            <a:r>
              <a:rPr lang="de-CH" dirty="0"/>
              <a:t> in </a:t>
            </a:r>
            <a:r>
              <a:rPr lang="de-CH" dirty="0" err="1"/>
              <a:t>Ultha</a:t>
            </a:r>
            <a:r>
              <a:rPr lang="de-CH" dirty="0"/>
              <a:t> </a:t>
            </a:r>
            <a:r>
              <a:rPr lang="de-CH" dirty="0" err="1"/>
              <a:t>region</a:t>
            </a:r>
            <a:r>
              <a:rPr lang="de-CH" dirty="0"/>
              <a:t> </a:t>
            </a:r>
            <a:r>
              <a:rPr lang="de-CH" dirty="0" err="1"/>
              <a:t>has</a:t>
            </a:r>
            <a:r>
              <a:rPr lang="de-CH" dirty="0"/>
              <a:t> </a:t>
            </a:r>
            <a:r>
              <a:rPr lang="de-CH" dirty="0" err="1"/>
              <a:t>been</a:t>
            </a:r>
            <a:r>
              <a:rPr lang="de-CH" dirty="0"/>
              <a:t> </a:t>
            </a:r>
            <a:r>
              <a:rPr lang="de-CH" dirty="0" err="1"/>
              <a:t>empaneled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insurance</a:t>
            </a:r>
            <a:r>
              <a:rPr lang="de-CH" dirty="0"/>
              <a:t> </a:t>
            </a:r>
            <a:r>
              <a:rPr lang="de-CH" dirty="0" err="1"/>
              <a:t>scheme</a:t>
            </a:r>
            <a:r>
              <a:rPr lang="de-CH" dirty="0"/>
              <a:t>, </a:t>
            </a:r>
            <a:r>
              <a:rPr lang="de-CH" dirty="0" err="1"/>
              <a:t>which</a:t>
            </a:r>
            <a:r>
              <a:rPr lang="de-CH" dirty="0"/>
              <a:t> will </a:t>
            </a:r>
            <a:r>
              <a:rPr lang="de-CH" dirty="0" err="1"/>
              <a:t>offer</a:t>
            </a:r>
            <a:r>
              <a:rPr lang="de-CH" dirty="0"/>
              <a:t> all </a:t>
            </a:r>
            <a:r>
              <a:rPr lang="de-CH" dirty="0" err="1"/>
              <a:t>available</a:t>
            </a:r>
            <a:r>
              <a:rPr lang="de-CH" dirty="0"/>
              <a:t> Medical Services </a:t>
            </a:r>
            <a:r>
              <a:rPr lang="de-CH" dirty="0" err="1"/>
              <a:t>and</a:t>
            </a:r>
            <a:r>
              <a:rPr lang="de-CH" dirty="0"/>
              <a:t> Medical Items. The </a:t>
            </a:r>
            <a:r>
              <a:rPr lang="de-CH" dirty="0" err="1"/>
              <a:t>negotiated</a:t>
            </a:r>
            <a:r>
              <a:rPr lang="de-CH" dirty="0"/>
              <a:t> </a:t>
            </a:r>
            <a:r>
              <a:rPr lang="de-CH" dirty="0" err="1"/>
              <a:t>prices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Medical Items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same but Medical Services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charged</a:t>
            </a:r>
            <a:r>
              <a:rPr lang="de-CH" dirty="0" smtClean="0"/>
              <a:t> </a:t>
            </a:r>
            <a:r>
              <a:rPr lang="de-CH" dirty="0"/>
              <a:t>10% </a:t>
            </a:r>
            <a:r>
              <a:rPr lang="de-CH" dirty="0" err="1"/>
              <a:t>above</a:t>
            </a:r>
            <a:r>
              <a:rPr lang="de-CH" dirty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standard</a:t>
            </a:r>
            <a:r>
              <a:rPr lang="de-CH" dirty="0" smtClean="0"/>
              <a:t> </a:t>
            </a:r>
            <a:r>
              <a:rPr lang="de-CH" dirty="0" err="1" smtClean="0"/>
              <a:t>charges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facilities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charging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region</a:t>
            </a:r>
            <a:r>
              <a:rPr lang="de-CH" dirty="0" smtClean="0"/>
              <a:t>. </a:t>
            </a:r>
          </a:p>
          <a:p>
            <a:r>
              <a:rPr lang="de-CH" dirty="0"/>
              <a:t>Go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demo</a:t>
            </a:r>
            <a:r>
              <a:rPr lang="de-CH" dirty="0"/>
              <a:t> </a:t>
            </a:r>
            <a:r>
              <a:rPr lang="de-CH" dirty="0" err="1"/>
              <a:t>server</a:t>
            </a:r>
            <a:r>
              <a:rPr lang="de-CH" dirty="0"/>
              <a:t>: demo.openimis.org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provided</a:t>
            </a:r>
            <a:r>
              <a:rPr lang="de-CH" dirty="0"/>
              <a:t> </a:t>
            </a:r>
            <a:r>
              <a:rPr lang="de-CH" dirty="0" err="1"/>
              <a:t>login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dirty="0" err="1" smtClean="0"/>
              <a:t>Configure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endParaRPr lang="de-CH" dirty="0" smtClean="0"/>
          </a:p>
          <a:p>
            <a:r>
              <a:rPr lang="de-CH" dirty="0" err="1"/>
              <a:t>Feel</a:t>
            </a:r>
            <a:r>
              <a:rPr lang="de-CH" dirty="0"/>
              <a:t> </a:t>
            </a:r>
            <a:r>
              <a:rPr lang="de-CH" dirty="0" err="1"/>
              <a:t>free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talk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help</a:t>
            </a:r>
            <a:r>
              <a:rPr lang="de-CH" dirty="0"/>
              <a:t> out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 smtClean="0"/>
              <a:t>other</a:t>
            </a:r>
            <a:endParaRPr lang="de-CH" dirty="0" smtClean="0"/>
          </a:p>
          <a:p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at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point</a:t>
            </a:r>
            <a:r>
              <a:rPr lang="de-CH" dirty="0"/>
              <a:t> 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them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Chat!</a:t>
            </a:r>
          </a:p>
        </p:txBody>
      </p:sp>
    </p:spTree>
    <p:extLst>
      <p:ext uri="{BB962C8B-B14F-4D97-AF65-F5344CB8AC3E}">
        <p14:creationId xmlns:p14="http://schemas.microsoft.com/office/powerpoint/2010/main" val="1862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Explanation on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328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2: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09800"/>
            <a:ext cx="10515600" cy="396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b="0" i="0" kern="1200" baseline="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37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You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will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split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into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g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roups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of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3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and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after 10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mins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will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brought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back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to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main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session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.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Use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time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to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do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following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tasks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:</a:t>
            </a: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itchFamily="2" charset="77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37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insurance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scheme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has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introduced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a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new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product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from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today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that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will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offer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all Medical Services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Medical Items in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whole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country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. The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scheme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will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offer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product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at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price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of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1000 per individual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each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insured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family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will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able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to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claim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up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to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200,000 in a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year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. The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standard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rates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configured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in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system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have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been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agreed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between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insurer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health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facilities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,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with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insurer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covering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100%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of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incurred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costs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(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no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copayments</a:t>
            </a:r>
            <a:r>
              <a:rPr kumimoji="0" lang="de-CH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).</a:t>
            </a:r>
          </a:p>
          <a:p>
            <a:pPr lvl="0">
              <a:buClr>
                <a:srgbClr val="006374"/>
              </a:buClr>
              <a:defRPr/>
            </a:pPr>
            <a:r>
              <a:rPr lang="de-CH" dirty="0">
                <a:solidFill>
                  <a:srgbClr val="000000"/>
                </a:solidFill>
              </a:rPr>
              <a:t>Go </a:t>
            </a:r>
            <a:r>
              <a:rPr lang="de-CH" dirty="0" err="1">
                <a:solidFill>
                  <a:srgbClr val="000000"/>
                </a:solidFill>
              </a:rPr>
              <a:t>to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the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demo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server</a:t>
            </a:r>
            <a:r>
              <a:rPr lang="de-CH" dirty="0">
                <a:solidFill>
                  <a:srgbClr val="000000"/>
                </a:solidFill>
              </a:rPr>
              <a:t>: demo.openimis.org </a:t>
            </a:r>
            <a:r>
              <a:rPr lang="de-CH" dirty="0" err="1">
                <a:solidFill>
                  <a:srgbClr val="000000"/>
                </a:solidFill>
              </a:rPr>
              <a:t>and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use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the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provided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login</a:t>
            </a:r>
            <a:r>
              <a:rPr lang="de-CH" dirty="0">
                <a:solidFill>
                  <a:srgbClr val="000000"/>
                </a:solidFill>
              </a:rPr>
              <a:t> </a:t>
            </a:r>
          </a:p>
          <a:p>
            <a:pPr lvl="0">
              <a:buClr>
                <a:srgbClr val="006374"/>
              </a:buClr>
              <a:defRPr/>
            </a:pPr>
            <a:r>
              <a:rPr lang="de-CH" dirty="0" err="1">
                <a:solidFill>
                  <a:srgbClr val="000000"/>
                </a:solidFill>
              </a:rPr>
              <a:t>Configure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the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above</a:t>
            </a:r>
            <a:endParaRPr lang="de-CH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37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err="1" smtClean="0">
                <a:solidFill>
                  <a:srgbClr val="000000"/>
                </a:solidFill>
              </a:rPr>
              <a:t>Feel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free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to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add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more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conditions</a:t>
            </a:r>
            <a:r>
              <a:rPr lang="de-CH" dirty="0" smtClean="0">
                <a:solidFill>
                  <a:srgbClr val="000000"/>
                </a:solidFill>
              </a:rPr>
              <a:t> in </a:t>
            </a:r>
            <a:r>
              <a:rPr lang="de-CH" dirty="0" err="1" smtClean="0">
                <a:solidFill>
                  <a:srgbClr val="000000"/>
                </a:solidFill>
              </a:rPr>
              <a:t>your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Product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if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you</a:t>
            </a:r>
            <a:r>
              <a:rPr lang="de-CH" dirty="0" smtClean="0">
                <a:solidFill>
                  <a:srgbClr val="000000"/>
                </a:solidFill>
              </a:rPr>
              <a:t> like </a:t>
            </a:r>
            <a:r>
              <a:rPr lang="de-CH" dirty="0" err="1" smtClean="0">
                <a:solidFill>
                  <a:srgbClr val="000000"/>
                </a:solidFill>
              </a:rPr>
              <a:t>and</a:t>
            </a:r>
            <a:r>
              <a:rPr lang="de-CH" dirty="0" smtClean="0">
                <a:solidFill>
                  <a:srgbClr val="000000"/>
                </a:solidFill>
              </a:rPr>
              <a:t> t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talk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and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help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out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each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other</a:t>
            </a:r>
            <a:endParaRPr kumimoji="0" lang="de-CH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itchFamily="2" charset="77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37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If</a:t>
            </a: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you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have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questions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at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any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point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please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type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them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in </a:t>
            </a:r>
            <a:r>
              <a:rPr kumimoji="0" lang="de-CH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the</a:t>
            </a:r>
            <a:r>
              <a:rPr kumimoji="0" lang="de-CH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itchFamily="2" charset="77"/>
                <a:ea typeface="+mn-ea"/>
              </a:rPr>
              <a:t> Chat!</a:t>
            </a:r>
          </a:p>
        </p:txBody>
      </p:sp>
    </p:spTree>
    <p:extLst>
      <p:ext uri="{BB962C8B-B14F-4D97-AF65-F5344CB8AC3E}">
        <p14:creationId xmlns:p14="http://schemas.microsoft.com/office/powerpoint/2010/main" val="11768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022"/>
            <a:ext cx="10515600" cy="940411"/>
          </a:xfrm>
        </p:spPr>
        <p:txBody>
          <a:bodyPr/>
          <a:lstStyle/>
          <a:p>
            <a:r>
              <a:rPr lang="de-CH" dirty="0" smtClean="0"/>
              <a:t>Q &amp; A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297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19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21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2264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837747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67047" y="5031650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28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29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How</a:t>
            </a:r>
            <a:r>
              <a:rPr lang="de-CH" dirty="0" smtClean="0"/>
              <a:t> will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 </a:t>
            </a:r>
            <a:r>
              <a:rPr lang="de-CH" dirty="0" err="1" smtClean="0"/>
              <a:t>run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limited time but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interactive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endParaRPr lang="de-CH" dirty="0" smtClean="0"/>
          </a:p>
          <a:p>
            <a:r>
              <a:rPr lang="de-CH" dirty="0" err="1" smtClean="0"/>
              <a:t>Section</a:t>
            </a:r>
            <a:r>
              <a:rPr lang="de-CH" dirty="0" smtClean="0"/>
              <a:t> 1 &amp; 2: 10 </a:t>
            </a:r>
            <a:r>
              <a:rPr lang="de-CH" dirty="0" err="1" smtClean="0"/>
              <a:t>mins</a:t>
            </a:r>
            <a:r>
              <a:rPr lang="de-CH" dirty="0" smtClean="0"/>
              <a:t> (</a:t>
            </a:r>
            <a:r>
              <a:rPr lang="de-CH" dirty="0" err="1" smtClean="0"/>
              <a:t>Please</a:t>
            </a:r>
            <a:r>
              <a:rPr lang="de-CH" dirty="0" smtClean="0"/>
              <a:t> type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Chat)</a:t>
            </a:r>
          </a:p>
          <a:p>
            <a:r>
              <a:rPr lang="de-CH" dirty="0" smtClean="0"/>
              <a:t>Demo Server: 10 </a:t>
            </a:r>
            <a:r>
              <a:rPr lang="de-CH" dirty="0" err="1" smtClean="0"/>
              <a:t>mins</a:t>
            </a:r>
            <a:r>
              <a:rPr lang="de-CH" dirty="0"/>
              <a:t> </a:t>
            </a:r>
            <a:r>
              <a:rPr lang="de-CH" dirty="0" smtClean="0"/>
              <a:t>(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Chat)</a:t>
            </a:r>
          </a:p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1: </a:t>
            </a:r>
            <a:r>
              <a:rPr lang="de-CH" dirty="0"/>
              <a:t>10 </a:t>
            </a:r>
            <a:r>
              <a:rPr lang="de-CH" dirty="0" err="1"/>
              <a:t>mins</a:t>
            </a:r>
            <a:r>
              <a:rPr lang="de-CH" dirty="0"/>
              <a:t> </a:t>
            </a:r>
          </a:p>
          <a:p>
            <a:r>
              <a:rPr lang="de-CH" dirty="0" smtClean="0"/>
              <a:t>Demo Server: 5 </a:t>
            </a:r>
            <a:r>
              <a:rPr lang="de-CH" dirty="0" err="1" smtClean="0"/>
              <a:t>mins</a:t>
            </a:r>
            <a:endParaRPr lang="de-CH" dirty="0"/>
          </a:p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2: </a:t>
            </a:r>
            <a:r>
              <a:rPr lang="de-CH" dirty="0"/>
              <a:t>10 </a:t>
            </a:r>
            <a:r>
              <a:rPr lang="de-CH" dirty="0" err="1"/>
              <a:t>mins</a:t>
            </a:r>
            <a:r>
              <a:rPr lang="de-CH" dirty="0"/>
              <a:t> </a:t>
            </a:r>
          </a:p>
          <a:p>
            <a:r>
              <a:rPr lang="de-CH" dirty="0"/>
              <a:t>Q&amp;A: 10 </a:t>
            </a:r>
            <a:r>
              <a:rPr lang="de-CH" dirty="0" err="1" smtClean="0"/>
              <a:t>mins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39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568205" y="3865837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574068" y="3568597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776797" y="234543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861185" y="204031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1890</Words>
  <Application>Microsoft Office PowerPoint</Application>
  <PresentationFormat>Widescreen</PresentationFormat>
  <Paragraphs>297</Paragraphs>
  <Slides>34</Slides>
  <Notes>5</Notes>
  <HiddenSlides>16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 Presentation</vt:lpstr>
      <vt:lpstr>How will the session run?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Explanation on demo server</vt:lpstr>
      <vt:lpstr>Practice round 1: Breakout room</vt:lpstr>
      <vt:lpstr>Explanation on demo server</vt:lpstr>
      <vt:lpstr>Practice round 2: Breakout room</vt:lpstr>
      <vt:lpstr>Q &amp; A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PowerPoint Presentation</vt:lpstr>
      <vt:lpstr>Claims Process</vt:lpstr>
      <vt:lpstr>Claims Process – I (Sample Process) </vt:lpstr>
      <vt:lpstr>Internal claims processing in IMIS</vt:lpstr>
      <vt:lpstr>PowerPoint Presentation</vt:lpstr>
      <vt:lpstr>Renewal Process</vt:lpstr>
      <vt:lpstr>PowerPoint Presentation</vt:lpstr>
      <vt:lpstr>PowerPoint Presentation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227</cp:revision>
  <dcterms:created xsi:type="dcterms:W3CDTF">2018-12-07T13:39:12Z</dcterms:created>
  <dcterms:modified xsi:type="dcterms:W3CDTF">2020-05-01T16:00:08Z</dcterms:modified>
</cp:coreProperties>
</file>