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66" r:id="rId10"/>
    <p:sldId id="451" r:id="rId11"/>
    <p:sldId id="436" r:id="rId12"/>
    <p:sldId id="469" r:id="rId13"/>
    <p:sldId id="454" r:id="rId14"/>
    <p:sldId id="438" r:id="rId15"/>
    <p:sldId id="470" r:id="rId16"/>
    <p:sldId id="456" r:id="rId17"/>
    <p:sldId id="439" r:id="rId18"/>
    <p:sldId id="458" r:id="rId19"/>
    <p:sldId id="459" r:id="rId20"/>
    <p:sldId id="457" r:id="rId21"/>
    <p:sldId id="440" r:id="rId22"/>
    <p:sldId id="461" r:id="rId23"/>
    <p:sldId id="47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66"/>
            <p14:sldId id="451"/>
            <p14:sldId id="436"/>
            <p14:sldId id="469"/>
            <p14:sldId id="454"/>
            <p14:sldId id="438"/>
            <p14:sldId id="470"/>
            <p14:sldId id="456"/>
            <p14:sldId id="439"/>
            <p14:sldId id="458"/>
            <p14:sldId id="459"/>
            <p14:sldId id="457"/>
            <p14:sldId id="440"/>
            <p14:sldId id="461"/>
            <p14:sldId id="47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123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07.04.2020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07.04.2020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341632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752688" y="495901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8" grpId="0"/>
      <p:bldP spid="30" grpId="0" animBg="1"/>
      <p:bldP spid="10" grpId="0" animBg="1"/>
      <p:bldP spid="33" grpId="0"/>
      <p:bldP spid="34" grpId="0"/>
      <p:bldP spid="38" grpId="0"/>
      <p:bldP spid="69" grpId="0" animBg="1"/>
      <p:bldP spid="70" grpId="0" animBg="1"/>
      <p:bldP spid="71" grpId="0" animBg="1"/>
      <p:bldP spid="72" grpId="0"/>
      <p:bldP spid="44" grpId="0" animBg="1"/>
      <p:bldP spid="46" grpId="0" animBg="1"/>
      <p:bldP spid="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568205" y="3865837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574068" y="3568597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776797" y="234543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861185" y="204031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1505</Words>
  <Application>Microsoft Office PowerPoint</Application>
  <PresentationFormat>Widescreen</PresentationFormat>
  <Paragraphs>268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 Presentation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PowerPoint Presentation</vt:lpstr>
      <vt:lpstr>Claims Process</vt:lpstr>
      <vt:lpstr>Claims Process – I (Sample Process) </vt:lpstr>
      <vt:lpstr>Internal claims processing in IMIS</vt:lpstr>
      <vt:lpstr>PowerPoint Presentation</vt:lpstr>
      <vt:lpstr>Renewal Process</vt:lpstr>
      <vt:lpstr>PowerPoint Presentation</vt:lpstr>
      <vt:lpstr>PowerPoint Presentation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216</cp:revision>
  <dcterms:created xsi:type="dcterms:W3CDTF">2018-12-07T13:39:12Z</dcterms:created>
  <dcterms:modified xsi:type="dcterms:W3CDTF">2020-04-07T14:58:28Z</dcterms:modified>
</cp:coreProperties>
</file>