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kalise.c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okalise.c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June  </a:t>
            </a:r>
            <a:r>
              <a:rPr lang="en-GB" dirty="0" smtClean="0"/>
              <a:t>2019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</a:t>
            </a:r>
            <a:r>
              <a:rPr lang="en-GB" dirty="0" err="1" smtClean="0"/>
              <a:t>Kamil</a:t>
            </a:r>
            <a:r>
              <a:rPr lang="en-GB" dirty="0" smtClean="0"/>
              <a:t> </a:t>
            </a:r>
            <a:r>
              <a:rPr lang="en-GB" dirty="0" err="1" smtClean="0"/>
              <a:t>Madej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June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Maintenance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 and fix </a:t>
            </a:r>
            <a:r>
              <a:rPr lang="en-GB" dirty="0" smtClean="0"/>
              <a:t>bugs in documentation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integrate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 </a:t>
            </a:r>
            <a:r>
              <a:rPr lang="en-GB" dirty="0" smtClean="0">
                <a:hlinkClick r:id="rId2"/>
              </a:rPr>
              <a:t>lokalise.co</a:t>
            </a:r>
            <a:r>
              <a:rPr lang="en-GB" dirty="0" smtClean="0"/>
              <a:t> translation platform (includes glossary)</a:t>
            </a:r>
            <a:endParaRPr lang="en-GB" dirty="0" smtClean="0"/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Docker packaging for the legacy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Propose an extended version of the </a:t>
            </a:r>
            <a:r>
              <a:rPr lang="en-GB" dirty="0" err="1" smtClean="0"/>
              <a:t>Gitflow</a:t>
            </a:r>
            <a:r>
              <a:rPr lang="en-GB" dirty="0" smtClean="0"/>
              <a:t> to include country specific developments</a:t>
            </a:r>
            <a:endParaRPr lang="en-GB" dirty="0" smtClean="0"/>
          </a:p>
          <a:p>
            <a:r>
              <a:rPr lang="en-GB" b="1" dirty="0" smtClean="0"/>
              <a:t>Other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Visit Tanzania implementation partners and developers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Present the new screen layouts to the local team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budget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Remaining time: </a:t>
            </a:r>
            <a:r>
              <a:rPr lang="en-GB" dirty="0" smtClean="0"/>
              <a:t>149 </a:t>
            </a:r>
            <a:r>
              <a:rPr lang="en-GB" dirty="0" smtClean="0"/>
              <a:t>days =&gt; </a:t>
            </a:r>
            <a:r>
              <a:rPr lang="en-GB" dirty="0" smtClean="0"/>
              <a:t>62%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64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Re-test integration of legacy openIMIS with new gateway with Docker</a:t>
            </a:r>
            <a:endParaRPr lang="en-GB" dirty="0" smtClean="0"/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Formal sector RFC budgeting (cost and time)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Specification writing for the security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integration of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 </a:t>
            </a:r>
            <a:r>
              <a:rPr lang="en-GB" dirty="0" smtClean="0">
                <a:hlinkClick r:id="rId2"/>
              </a:rPr>
              <a:t>lokalise.co</a:t>
            </a:r>
            <a:r>
              <a:rPr lang="en-GB" dirty="0" smtClean="0"/>
              <a:t> translation platform (includes glossary)</a:t>
            </a:r>
          </a:p>
          <a:p>
            <a:r>
              <a:rPr lang="en-GB" b="1" dirty="0" smtClean="0"/>
              <a:t>Other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AeHIN’s</a:t>
            </a:r>
            <a:r>
              <a:rPr lang="en-GB" dirty="0" smtClean="0"/>
              <a:t> country customization support &amp; webinar (Tender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182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June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29</cp:revision>
  <dcterms:created xsi:type="dcterms:W3CDTF">2019-05-03T11:46:18Z</dcterms:created>
  <dcterms:modified xsi:type="dcterms:W3CDTF">2019-07-01T11:02:23Z</dcterms:modified>
</cp:coreProperties>
</file>