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58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-dist_dkr/tree/windows_container" TargetMode="External"/><Relationship Id="rId2" Type="http://schemas.openxmlformats.org/officeDocument/2006/relationships/hyperlink" Target="https://lokalise.c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May 2019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  <a:p>
            <a:r>
              <a:rPr lang="en-GB" dirty="0" smtClean="0"/>
              <a:t>Dragos Dobre, Patrick Delcroix, </a:t>
            </a:r>
            <a:r>
              <a:rPr lang="en-GB" dirty="0" err="1" smtClean="0"/>
              <a:t>Kamil</a:t>
            </a:r>
            <a:r>
              <a:rPr lang="en-GB" dirty="0" smtClean="0"/>
              <a:t> </a:t>
            </a:r>
            <a:r>
              <a:rPr lang="en-GB" dirty="0" err="1" smtClean="0"/>
              <a:t>Madej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May’s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Support activities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One issue reported (OSD-50) and forwarded to the Implementers Committee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Issue tracking process </a:t>
            </a:r>
            <a:r>
              <a:rPr lang="en-GB" dirty="0" smtClean="0"/>
              <a:t>updated </a:t>
            </a:r>
          </a:p>
          <a:p>
            <a:r>
              <a:rPr lang="en-GB" b="1" dirty="0" smtClean="0"/>
              <a:t>Maintenance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French translation of openIMIS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Manual tests and several bugs reported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the 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Specification writing for the security issues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and integration of </a:t>
            </a:r>
            <a:r>
              <a:rPr lang="en-GB" dirty="0" err="1" smtClean="0"/>
              <a:t>SolDevelo’s</a:t>
            </a:r>
            <a:r>
              <a:rPr lang="en-GB" dirty="0" smtClean="0"/>
              <a:t> developments on security issues (Tanzania project)</a:t>
            </a:r>
          </a:p>
          <a:p>
            <a:r>
              <a:rPr lang="en-GB" b="1" dirty="0" smtClean="0"/>
              <a:t>Release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April 2019 release finished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Docker packaging for the legacy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Demo database script available on develop branch on </a:t>
            </a:r>
            <a:r>
              <a:rPr lang="en-GB" dirty="0" err="1" smtClean="0"/>
              <a:t>Github</a:t>
            </a:r>
            <a:r>
              <a:rPr lang="en-GB" dirty="0" smtClean="0"/>
              <a:t> repository (will be released in October)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budget available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Remaining time: 171 days =&gt; 71.25%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36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Release management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Propose an extended version of the </a:t>
            </a:r>
            <a:r>
              <a:rPr lang="en-GB" dirty="0" err="1" smtClean="0"/>
              <a:t>Gitflow</a:t>
            </a:r>
            <a:r>
              <a:rPr lang="en-GB" dirty="0" smtClean="0"/>
              <a:t> to include country specific developments</a:t>
            </a:r>
          </a:p>
          <a:p>
            <a:r>
              <a:rPr lang="en-GB" b="1" dirty="0" smtClean="0"/>
              <a:t>Specification and code integration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Formal sector RFC budgeting (cost and time)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Specification writing for the security issues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and integration of </a:t>
            </a:r>
            <a:r>
              <a:rPr lang="en-GB" dirty="0" err="1" smtClean="0"/>
              <a:t>SolDevelo’s</a:t>
            </a:r>
            <a:r>
              <a:rPr lang="en-GB" dirty="0" smtClean="0"/>
              <a:t> developments on security issues (Tanzania project)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</a:t>
            </a:r>
            <a:r>
              <a:rPr lang="en-GB" dirty="0" err="1" smtClean="0"/>
              <a:t>Exact’s</a:t>
            </a:r>
            <a:r>
              <a:rPr lang="en-GB" dirty="0" smtClean="0"/>
              <a:t> openIMIS repository into the official one</a:t>
            </a:r>
          </a:p>
          <a:p>
            <a:r>
              <a:rPr lang="en-GB" b="1" dirty="0" smtClean="0"/>
              <a:t>Localisation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 </a:t>
            </a:r>
            <a:r>
              <a:rPr lang="en-GB" dirty="0" smtClean="0">
                <a:hlinkClick r:id="rId2"/>
              </a:rPr>
              <a:t>lokalise.co</a:t>
            </a:r>
            <a:r>
              <a:rPr lang="en-GB" dirty="0" smtClean="0"/>
              <a:t> </a:t>
            </a:r>
            <a:r>
              <a:rPr lang="en-GB" dirty="0" smtClean="0"/>
              <a:t>translation platform (includes glossary)</a:t>
            </a:r>
          </a:p>
          <a:p>
            <a:r>
              <a:rPr lang="en-GB" b="1" dirty="0" smtClean="0"/>
              <a:t>Packaging</a:t>
            </a:r>
            <a:r>
              <a:rPr lang="en-GB" dirty="0" smtClean="0"/>
              <a:t>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hlinkClick r:id="rId3"/>
              </a:rPr>
              <a:t>Docker image for legacy &amp; new openIMIS </a:t>
            </a:r>
            <a:endParaRPr lang="en-GB" dirty="0" smtClean="0"/>
          </a:p>
          <a:p>
            <a:r>
              <a:rPr lang="en-GB" b="1" dirty="0" smtClean="0"/>
              <a:t>Other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AeHIN’s</a:t>
            </a:r>
            <a:r>
              <a:rPr lang="en-GB" dirty="0" smtClean="0"/>
              <a:t> country customization support &amp; webinar (Tender 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Dragos Dobre, Patrick Delcroix, </a:t>
            </a:r>
            <a:r>
              <a:rPr lang="en-GB" dirty="0" err="1"/>
              <a:t>Kamil</a:t>
            </a:r>
            <a:r>
              <a:rPr lang="en-GB" dirty="0"/>
              <a:t> </a:t>
            </a:r>
            <a:r>
              <a:rPr lang="en-GB" dirty="0" err="1"/>
              <a:t>Madej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209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May’s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26</cp:revision>
  <dcterms:created xsi:type="dcterms:W3CDTF">2019-05-03T11:46:18Z</dcterms:created>
  <dcterms:modified xsi:type="dcterms:W3CDTF">2019-06-03T10:27:41Z</dcterms:modified>
</cp:coreProperties>
</file>