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4" r:id="rId1"/>
    <p:sldMasterId id="2147483675" r:id="rId2"/>
  </p:sldMasterIdLst>
  <p:notesMasterIdLst>
    <p:notesMasterId r:id="rId42"/>
  </p:notesMasterIdLst>
  <p:sldIdLst>
    <p:sldId id="259" r:id="rId3"/>
    <p:sldId id="260" r:id="rId4"/>
    <p:sldId id="261" r:id="rId5"/>
    <p:sldId id="262" r:id="rId6"/>
    <p:sldId id="263" r:id="rId7"/>
    <p:sldId id="297" r:id="rId8"/>
    <p:sldId id="265" r:id="rId9"/>
    <p:sldId id="298" r:id="rId10"/>
    <p:sldId id="299" r:id="rId11"/>
    <p:sldId id="300" r:id="rId12"/>
    <p:sldId id="301" r:id="rId13"/>
    <p:sldId id="270" r:id="rId14"/>
    <p:sldId id="271" r:id="rId15"/>
    <p:sldId id="272" r:id="rId16"/>
    <p:sldId id="273" r:id="rId17"/>
    <p:sldId id="274" r:id="rId18"/>
    <p:sldId id="275" r:id="rId19"/>
    <p:sldId id="276" r:id="rId20"/>
    <p:sldId id="277" r:id="rId21"/>
    <p:sldId id="278" r:id="rId22"/>
    <p:sldId id="279" r:id="rId23"/>
    <p:sldId id="280" r:id="rId24"/>
    <p:sldId id="302"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embeddedFontLst>
    <p:embeddedFont>
      <p:font typeface="Poppins Light" panose="020B0604020202020204" charset="0"/>
      <p:regular r:id="rId43"/>
      <p:bold r:id="rId44"/>
      <p:italic r:id="rId45"/>
      <p:boldItalic r:id="rId46"/>
    </p:embeddedFont>
    <p:embeddedFont>
      <p:font typeface="Calibri Light" panose="020F0302020204030204" pitchFamily="34" charset="0"/>
      <p:regular r:id="rId47"/>
      <p:italic r:id="rId48"/>
    </p:embeddedFont>
    <p:embeddedFont>
      <p:font typeface="Poppins"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E8E5F7"/>
    <a:srgbClr val="D9D5F3"/>
    <a:srgbClr val="00637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63B074-0EAD-4EB4-9234-219D45B96F5D}">
  <a:tblStyle styleId="{C663B074-0EAD-4EB4-9234-219D45B96F5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B580C31-05B3-465D-B7F1-90D8FE1B5ED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92" y="108"/>
      </p:cViewPr>
      <p:guideLst>
        <p:guide orient="horz" pos="2137"/>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162a83b3b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162a83b3b_0_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5162a83b3b_0_1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d4881a878bc1ee7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d4881a878bc1ee7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7" name="Google Shape;2127;gd4881a878bc1ee7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4881a878bc1ee7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d4881a878bc1ee7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5" name="Google Shape;2135;gd4881a878bc1ee7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g5754b5dd5f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2" name="Google Shape;2142;g5754b5dd5f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3" name="Google Shape;2143;g5754b5dd5f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5754b5dd5f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g5754b5dd5f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2" name="Google Shape;2152;g5754b5dd5f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754b5dd5f_2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754b5dd5f_2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0" name="Google Shape;2160;g5754b5dd5f_2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5754b5dd5f_2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5754b5dd5f_2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8" name="Google Shape;2168;g5754b5dd5f_2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5754b5dd5f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5754b5dd5f_2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6" name="Google Shape;2176;g5754b5dd5f_2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3" name="Google Shape;218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p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p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9" name="Google Shape;21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75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p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7" name="Google Shape;22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5756458bf4_3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6" name="Google Shape;2216;g5756458bf4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5162a83b3b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5162a83b3b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4" name="Google Shape;2224;g5162a83b3b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8"/>
        <p:cNvGrpSpPr/>
        <p:nvPr/>
      </p:nvGrpSpPr>
      <p:grpSpPr>
        <a:xfrm>
          <a:off x="0" y="0"/>
          <a:ext cx="0" cy="0"/>
          <a:chOff x="0" y="0"/>
          <a:chExt cx="0" cy="0"/>
        </a:xfrm>
      </p:grpSpPr>
      <p:sp>
        <p:nvSpPr>
          <p:cNvPr id="2229" name="Google Shape;2229;g5162a83b3b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0" name="Google Shape;2230;g5162a83b3b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1" name="Google Shape;2231;g5162a83b3b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d4881a878bc1ee7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6" name="Google Shape;2236;gd4881a878bc1ee7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2237" name="Google Shape;2237;gd4881a878bc1ee7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5162a83b3b_1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1" name="Google Shape;2261;g5162a83b3b_1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2" name="Google Shape;2262;g5162a83b3b_1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g5162a83b3b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4" name="Google Shape;2274;g5162a83b3b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5" name="Google Shape;2275;g5162a83b3b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574abcb098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1" name="Google Shape;2291;g574abcb098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2" name="Google Shape;2292;g574abcb098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g5162a83b3b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2" name="Google Shape;2302;g5162a83b3b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3" name="Google Shape;2303;g5162a83b3b_0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6"/>
        <p:cNvGrpSpPr/>
        <p:nvPr/>
      </p:nvGrpSpPr>
      <p:grpSpPr>
        <a:xfrm>
          <a:off x="0" y="0"/>
          <a:ext cx="0" cy="0"/>
          <a:chOff x="0" y="0"/>
          <a:chExt cx="0" cy="0"/>
        </a:xfrm>
      </p:grpSpPr>
      <p:sp>
        <p:nvSpPr>
          <p:cNvPr id="2307" name="Google Shape;2307;g5162a83b3b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8" name="Google Shape;2308;g5162a83b3b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9" name="Google Shape;2309;g5162a83b3b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5162a83b3b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4" name="Google Shape;2314;g5162a83b3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4" name="Google Shape;232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4. Training</a:t>
            </a:r>
            <a:endParaRPr/>
          </a:p>
          <a:p>
            <a:pPr marL="0" lvl="0" indent="0" algn="l" rtl="0">
              <a:spcBef>
                <a:spcPts val="0"/>
              </a:spcBef>
              <a:spcAft>
                <a:spcPts val="0"/>
              </a:spcAft>
              <a:buNone/>
            </a:pPr>
            <a:endParaRPr/>
          </a:p>
        </p:txBody>
      </p:sp>
      <p:sp>
        <p:nvSpPr>
          <p:cNvPr id="2325" name="Google Shape;232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5162a83b3b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2" name="Google Shape;2352;g5162a83b3b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3" name="Google Shape;2353;g5162a83b3b_0_1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5162a83b3b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5" name="Google Shape;2365;g5162a83b3b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6" name="Google Shape;2366;g5162a83b3b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8" name="Google Shape;237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2379" name="Google Shape;237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5162a83b3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9" name="Google Shape;2399;g5162a83b3b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0" name="Google Shape;2400;g5162a83b3b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07DFC79-30DA-484F-85C8-36E3971802A1}" type="slidenum">
              <a:rPr lang="en-US" smtClean="0"/>
              <a:t>8</a:t>
            </a:fld>
            <a:endParaRPr lang="en-US"/>
          </a:p>
        </p:txBody>
      </p:sp>
    </p:spTree>
    <p:extLst>
      <p:ext uri="{BB962C8B-B14F-4D97-AF65-F5344CB8AC3E}">
        <p14:creationId xmlns:p14="http://schemas.microsoft.com/office/powerpoint/2010/main" val="287204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4" name="Google Shape;209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5" name="Google Shape;209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d4881a878bc1ee7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0" name="Google Shape;2110;gd4881a878bc1ee7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blue">
  <p:cSld name="Title and Content blue">
    <p:spTree>
      <p:nvGrpSpPr>
        <p:cNvPr id="1" name="Shape 16"/>
        <p:cNvGrpSpPr/>
        <p:nvPr/>
      </p:nvGrpSpPr>
      <p:grpSpPr>
        <a:xfrm>
          <a:off x="0" y="0"/>
          <a:ext cx="0" cy="0"/>
          <a:chOff x="0" y="0"/>
          <a:chExt cx="0" cy="0"/>
        </a:xfrm>
      </p:grpSpPr>
      <p:sp>
        <p:nvSpPr>
          <p:cNvPr id="17" name="Google Shape;17;p2"/>
          <p:cNvSpPr txBox="1">
            <a:spLocks noGrp="1"/>
          </p:cNvSpPr>
          <p:nvPr>
            <p:ph type="body" idx="1"/>
          </p:nvPr>
        </p:nvSpPr>
        <p:spPr>
          <a:xfrm>
            <a:off x="480000" y="1800000"/>
            <a:ext cx="11232001" cy="423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body" idx="2"/>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22" name="Google Shape;22;p2"/>
          <p:cNvSpPr txBox="1">
            <a:spLocks noGrp="1"/>
          </p:cNvSpPr>
          <p:nvPr>
            <p:ph type="body" idx="3"/>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
          <p:cNvSpPr/>
          <p:nvPr/>
        </p:nvSpPr>
        <p:spPr>
          <a:xfrm>
            <a:off x="9923646" y="359999"/>
            <a:ext cx="2002055" cy="9682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Image blue">
  <p:cSld name="Large Image blue">
    <p:spTree>
      <p:nvGrpSpPr>
        <p:cNvPr id="1" name="Shape 106"/>
        <p:cNvGrpSpPr/>
        <p:nvPr/>
      </p:nvGrpSpPr>
      <p:grpSpPr>
        <a:xfrm>
          <a:off x="0" y="0"/>
          <a:ext cx="0" cy="0"/>
          <a:chOff x="0" y="0"/>
          <a:chExt cx="0" cy="0"/>
        </a:xfrm>
      </p:grpSpPr>
      <p:sp>
        <p:nvSpPr>
          <p:cNvPr id="107" name="Google Shape;107;p11"/>
          <p:cNvSpPr>
            <a:spLocks noGrp="1"/>
          </p:cNvSpPr>
          <p:nvPr>
            <p:ph type="pic" idx="2"/>
          </p:nvPr>
        </p:nvSpPr>
        <p:spPr>
          <a:xfrm>
            <a:off x="479999" y="1800000"/>
            <a:ext cx="11226364" cy="4237200"/>
          </a:xfrm>
          <a:prstGeom prst="rect">
            <a:avLst/>
          </a:prstGeom>
          <a:solidFill>
            <a:srgbClr val="D8D8D8"/>
          </a:solidFill>
          <a:ln>
            <a:noFill/>
          </a:ln>
        </p:spPr>
        <p:txBody>
          <a:bodyPr spcFirstLastPara="1" wrap="square" lIns="18000" tIns="0" rIns="18000" bIns="1980000" anchor="ctr" anchorCtr="0"/>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lt1"/>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8" name="Google Shape;108;p11"/>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1"/>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1"/>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111" name="Google Shape;111;p11"/>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1"/>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1"/>
          <p:cNvSpPr txBox="1">
            <a:spLocks noGrp="1"/>
          </p:cNvSpPr>
          <p:nvPr>
            <p:ph type="body" idx="3"/>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pter Intro large Text blue">
  <p:cSld name="Chapter Intro large Text blue">
    <p:spTree>
      <p:nvGrpSpPr>
        <p:cNvPr id="1" name="Shape 114"/>
        <p:cNvGrpSpPr/>
        <p:nvPr/>
      </p:nvGrpSpPr>
      <p:grpSpPr>
        <a:xfrm>
          <a:off x="0" y="0"/>
          <a:ext cx="0" cy="0"/>
          <a:chOff x="0" y="0"/>
          <a:chExt cx="0" cy="0"/>
        </a:xfrm>
      </p:grpSpPr>
      <p:sp>
        <p:nvSpPr>
          <p:cNvPr id="115" name="Google Shape;115;p12"/>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2"/>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2"/>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118" name="Google Shape;118;p12"/>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2"/>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2"/>
          <p:cNvSpPr txBox="1">
            <a:spLocks noGrp="1"/>
          </p:cNvSpPr>
          <p:nvPr>
            <p:ph type="body" idx="2"/>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2"/>
          <p:cNvSpPr txBox="1">
            <a:spLocks noGrp="1"/>
          </p:cNvSpPr>
          <p:nvPr>
            <p:ph type="body" idx="3"/>
          </p:nvPr>
        </p:nvSpPr>
        <p:spPr>
          <a:xfrm>
            <a:off x="479999" y="1800000"/>
            <a:ext cx="11226365" cy="4237200"/>
          </a:xfrm>
          <a:prstGeom prst="rect">
            <a:avLst/>
          </a:prstGeom>
          <a:noFill/>
          <a:ln>
            <a:noFill/>
          </a:ln>
        </p:spPr>
        <p:txBody>
          <a:bodyPr spcFirstLastPara="1" wrap="square" lIns="0" tIns="0" rIns="0" bIns="0" anchor="t" anchorCtr="0"/>
          <a:lstStyle>
            <a:lvl1pPr marL="457200" lvl="0" indent="-228600" algn="l">
              <a:lnSpc>
                <a:spcPct val="110000"/>
              </a:lnSpc>
              <a:spcBef>
                <a:spcPts val="1000"/>
              </a:spcBef>
              <a:spcAft>
                <a:spcPts val="0"/>
              </a:spcAft>
              <a:buSzPts val="1120"/>
              <a:buFont typeface="Arial"/>
              <a:buNone/>
              <a:defRPr sz="1400" b="1">
                <a:solidFill>
                  <a:schemeClr val="dk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sz="1400">
                <a:solidFill>
                  <a:schemeClr val="dk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hapter Intro Image blue">
  <p:cSld name="Chapter Intro Image blue">
    <p:spTree>
      <p:nvGrpSpPr>
        <p:cNvPr id="1" name="Shape 122"/>
        <p:cNvGrpSpPr/>
        <p:nvPr/>
      </p:nvGrpSpPr>
      <p:grpSpPr>
        <a:xfrm>
          <a:off x="0" y="0"/>
          <a:ext cx="0" cy="0"/>
          <a:chOff x="0" y="0"/>
          <a:chExt cx="0" cy="0"/>
        </a:xfrm>
      </p:grpSpPr>
      <p:sp>
        <p:nvSpPr>
          <p:cNvPr id="123" name="Google Shape;123;p13"/>
          <p:cNvSpPr>
            <a:spLocks noGrp="1"/>
          </p:cNvSpPr>
          <p:nvPr>
            <p:ph type="pic" idx="2"/>
          </p:nvPr>
        </p:nvSpPr>
        <p:spPr>
          <a:xfrm>
            <a:off x="0" y="0"/>
            <a:ext cx="12192000" cy="6858000"/>
          </a:xfrm>
          <a:prstGeom prst="rect">
            <a:avLst/>
          </a:prstGeom>
          <a:solidFill>
            <a:schemeClr val="lt1"/>
          </a:solidFill>
          <a:ln>
            <a:noFill/>
          </a:ln>
        </p:spPr>
        <p:txBody>
          <a:bodyPr spcFirstLastPara="1" wrap="square" lIns="18000" tIns="1980000" rIns="18000" bIns="0" anchor="ctr" anchorCtr="0"/>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accent4"/>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13"/>
          <p:cNvSpPr txBox="1">
            <a:spLocks noGrp="1"/>
          </p:cNvSpPr>
          <p:nvPr>
            <p:ph type="body" idx="1"/>
          </p:nvPr>
        </p:nvSpPr>
        <p:spPr>
          <a:xfrm>
            <a:off x="2" y="1800000"/>
            <a:ext cx="4279900" cy="1649446"/>
          </a:xfrm>
          <a:prstGeom prst="rect">
            <a:avLst/>
          </a:prstGeom>
          <a:solidFill>
            <a:schemeClr val="dk2">
              <a:alpha val="89803"/>
            </a:schemeClr>
          </a:solidFill>
          <a:ln>
            <a:noFill/>
          </a:ln>
        </p:spPr>
        <p:txBody>
          <a:bodyPr spcFirstLastPara="1" wrap="square" lIns="468000" tIns="180000" rIns="360000" bIns="180000" anchor="t" anchorCtr="0"/>
          <a:lstStyle>
            <a:lvl1pPr marL="457200" lvl="0" indent="-228600" algn="l">
              <a:lnSpc>
                <a:spcPct val="110000"/>
              </a:lnSpc>
              <a:spcBef>
                <a:spcPts val="1000"/>
              </a:spcBef>
              <a:spcAft>
                <a:spcPts val="0"/>
              </a:spcAft>
              <a:buSzPts val="2240"/>
              <a:buFont typeface="Arial"/>
              <a:buNone/>
              <a:defRPr sz="2800" b="1">
                <a:solidFill>
                  <a:schemeClr val="lt1"/>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a:solidFill>
                  <a:schemeClr val="lt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3"/>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3"/>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3"/>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a:solidFill>
                  <a:schemeClr val="dk1"/>
                </a:solidFill>
                <a:latin typeface="Arial"/>
                <a:ea typeface="Arial"/>
                <a:cs typeface="Arial"/>
                <a:sym typeface="Arial"/>
              </a:defRPr>
            </a:lvl1pPr>
            <a:lvl2pPr marL="0" lvl="1" indent="0" algn="r">
              <a:spcBef>
                <a:spcPts val="0"/>
              </a:spcBef>
              <a:buNone/>
              <a:defRPr sz="800" b="0">
                <a:solidFill>
                  <a:schemeClr val="dk1"/>
                </a:solidFill>
                <a:latin typeface="Arial"/>
                <a:ea typeface="Arial"/>
                <a:cs typeface="Arial"/>
                <a:sym typeface="Arial"/>
              </a:defRPr>
            </a:lvl2pPr>
            <a:lvl3pPr marL="0" lvl="2" indent="0" algn="r">
              <a:spcBef>
                <a:spcPts val="0"/>
              </a:spcBef>
              <a:buNone/>
              <a:defRPr sz="800" b="0">
                <a:solidFill>
                  <a:schemeClr val="dk1"/>
                </a:solidFill>
                <a:latin typeface="Arial"/>
                <a:ea typeface="Arial"/>
                <a:cs typeface="Arial"/>
                <a:sym typeface="Arial"/>
              </a:defRPr>
            </a:lvl3pPr>
            <a:lvl4pPr marL="0" lvl="3" indent="0" algn="r">
              <a:spcBef>
                <a:spcPts val="0"/>
              </a:spcBef>
              <a:buNone/>
              <a:defRPr sz="800" b="0">
                <a:solidFill>
                  <a:schemeClr val="dk1"/>
                </a:solidFill>
                <a:latin typeface="Arial"/>
                <a:ea typeface="Arial"/>
                <a:cs typeface="Arial"/>
                <a:sym typeface="Arial"/>
              </a:defRPr>
            </a:lvl4pPr>
            <a:lvl5pPr marL="0" lvl="4" indent="0" algn="r">
              <a:spcBef>
                <a:spcPts val="0"/>
              </a:spcBef>
              <a:buNone/>
              <a:defRPr sz="800" b="0">
                <a:solidFill>
                  <a:schemeClr val="dk1"/>
                </a:solidFill>
                <a:latin typeface="Arial"/>
                <a:ea typeface="Arial"/>
                <a:cs typeface="Arial"/>
                <a:sym typeface="Arial"/>
              </a:defRPr>
            </a:lvl5pPr>
            <a:lvl6pPr marL="0" lvl="5" indent="0" algn="r">
              <a:spcBef>
                <a:spcPts val="0"/>
              </a:spcBef>
              <a:buNone/>
              <a:defRPr sz="800" b="0">
                <a:solidFill>
                  <a:schemeClr val="dk1"/>
                </a:solidFill>
                <a:latin typeface="Arial"/>
                <a:ea typeface="Arial"/>
                <a:cs typeface="Arial"/>
                <a:sym typeface="Arial"/>
              </a:defRPr>
            </a:lvl6pPr>
            <a:lvl7pPr marL="0" lvl="6" indent="0" algn="r">
              <a:spcBef>
                <a:spcPts val="0"/>
              </a:spcBef>
              <a:buNone/>
              <a:defRPr sz="800" b="0">
                <a:solidFill>
                  <a:schemeClr val="dk1"/>
                </a:solidFill>
                <a:latin typeface="Arial"/>
                <a:ea typeface="Arial"/>
                <a:cs typeface="Arial"/>
                <a:sym typeface="Arial"/>
              </a:defRPr>
            </a:lvl7pPr>
            <a:lvl8pPr marL="0" lvl="7" indent="0" algn="r">
              <a:spcBef>
                <a:spcPts val="0"/>
              </a:spcBef>
              <a:buNone/>
              <a:defRPr sz="800" b="0">
                <a:solidFill>
                  <a:schemeClr val="dk1"/>
                </a:solidFill>
                <a:latin typeface="Arial"/>
                <a:ea typeface="Arial"/>
                <a:cs typeface="Arial"/>
                <a:sym typeface="Arial"/>
              </a:defRPr>
            </a:lvl8pPr>
            <a:lvl9pPr marL="0" lvl="8" indent="0" algn="r">
              <a:spcBef>
                <a:spcPts val="0"/>
              </a:spcBef>
              <a:buNone/>
              <a:defRPr sz="8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
        <p:nvSpPr>
          <p:cNvPr id="128" name="Google Shape;128;p13"/>
          <p:cNvSpPr txBox="1">
            <a:spLocks noGrp="1"/>
          </p:cNvSpPr>
          <p:nvPr>
            <p:ph type="body" idx="3"/>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3"/>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blue new">
  <p:cSld name="Agenda blue new">
    <p:spTree>
      <p:nvGrpSpPr>
        <p:cNvPr id="1" name="Shape 130"/>
        <p:cNvGrpSpPr/>
        <p:nvPr/>
      </p:nvGrpSpPr>
      <p:grpSpPr>
        <a:xfrm>
          <a:off x="0" y="0"/>
          <a:ext cx="0" cy="0"/>
          <a:chOff x="0" y="0"/>
          <a:chExt cx="0" cy="0"/>
        </a:xfrm>
      </p:grpSpPr>
      <p:sp>
        <p:nvSpPr>
          <p:cNvPr id="131" name="Google Shape;131;p14"/>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4"/>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4"/>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a:solidFill>
                  <a:schemeClr val="dk1"/>
                </a:solidFill>
                <a:latin typeface="Arial"/>
                <a:ea typeface="Arial"/>
                <a:cs typeface="Arial"/>
                <a:sym typeface="Arial"/>
              </a:defRPr>
            </a:lvl1pPr>
            <a:lvl2pPr marL="0" lvl="1" indent="0" algn="r">
              <a:spcBef>
                <a:spcPts val="0"/>
              </a:spcBef>
              <a:buNone/>
              <a:defRPr sz="800" b="0">
                <a:solidFill>
                  <a:schemeClr val="dk1"/>
                </a:solidFill>
                <a:latin typeface="Arial"/>
                <a:ea typeface="Arial"/>
                <a:cs typeface="Arial"/>
                <a:sym typeface="Arial"/>
              </a:defRPr>
            </a:lvl2pPr>
            <a:lvl3pPr marL="0" lvl="2" indent="0" algn="r">
              <a:spcBef>
                <a:spcPts val="0"/>
              </a:spcBef>
              <a:buNone/>
              <a:defRPr sz="800" b="0">
                <a:solidFill>
                  <a:schemeClr val="dk1"/>
                </a:solidFill>
                <a:latin typeface="Arial"/>
                <a:ea typeface="Arial"/>
                <a:cs typeface="Arial"/>
                <a:sym typeface="Arial"/>
              </a:defRPr>
            </a:lvl3pPr>
            <a:lvl4pPr marL="0" lvl="3" indent="0" algn="r">
              <a:spcBef>
                <a:spcPts val="0"/>
              </a:spcBef>
              <a:buNone/>
              <a:defRPr sz="800" b="0">
                <a:solidFill>
                  <a:schemeClr val="dk1"/>
                </a:solidFill>
                <a:latin typeface="Arial"/>
                <a:ea typeface="Arial"/>
                <a:cs typeface="Arial"/>
                <a:sym typeface="Arial"/>
              </a:defRPr>
            </a:lvl4pPr>
            <a:lvl5pPr marL="0" lvl="4" indent="0" algn="r">
              <a:spcBef>
                <a:spcPts val="0"/>
              </a:spcBef>
              <a:buNone/>
              <a:defRPr sz="800" b="0">
                <a:solidFill>
                  <a:schemeClr val="dk1"/>
                </a:solidFill>
                <a:latin typeface="Arial"/>
                <a:ea typeface="Arial"/>
                <a:cs typeface="Arial"/>
                <a:sym typeface="Arial"/>
              </a:defRPr>
            </a:lvl5pPr>
            <a:lvl6pPr marL="0" lvl="5" indent="0" algn="r">
              <a:spcBef>
                <a:spcPts val="0"/>
              </a:spcBef>
              <a:buNone/>
              <a:defRPr sz="800" b="0">
                <a:solidFill>
                  <a:schemeClr val="dk1"/>
                </a:solidFill>
                <a:latin typeface="Arial"/>
                <a:ea typeface="Arial"/>
                <a:cs typeface="Arial"/>
                <a:sym typeface="Arial"/>
              </a:defRPr>
            </a:lvl6pPr>
            <a:lvl7pPr marL="0" lvl="6" indent="0" algn="r">
              <a:spcBef>
                <a:spcPts val="0"/>
              </a:spcBef>
              <a:buNone/>
              <a:defRPr sz="800" b="0">
                <a:solidFill>
                  <a:schemeClr val="dk1"/>
                </a:solidFill>
                <a:latin typeface="Arial"/>
                <a:ea typeface="Arial"/>
                <a:cs typeface="Arial"/>
                <a:sym typeface="Arial"/>
              </a:defRPr>
            </a:lvl7pPr>
            <a:lvl8pPr marL="0" lvl="7" indent="0" algn="r">
              <a:spcBef>
                <a:spcPts val="0"/>
              </a:spcBef>
              <a:buNone/>
              <a:defRPr sz="800" b="0">
                <a:solidFill>
                  <a:schemeClr val="dk1"/>
                </a:solidFill>
                <a:latin typeface="Arial"/>
                <a:ea typeface="Arial"/>
                <a:cs typeface="Arial"/>
                <a:sym typeface="Arial"/>
              </a:defRPr>
            </a:lvl8pPr>
            <a:lvl9pPr marL="0" lvl="8" indent="0" algn="r">
              <a:spcBef>
                <a:spcPts val="0"/>
              </a:spcBef>
              <a:buNone/>
              <a:defRPr sz="8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
        <p:nvSpPr>
          <p:cNvPr id="134" name="Google Shape;134;p14"/>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4"/>
          <p:cNvSpPr/>
          <p:nvPr/>
        </p:nvSpPr>
        <p:spPr>
          <a:xfrm>
            <a:off x="480001" y="1800002"/>
            <a:ext cx="6367841" cy="14249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6" name="Google Shape;136;p14"/>
          <p:cNvSpPr txBox="1">
            <a:spLocks noGrp="1"/>
          </p:cNvSpPr>
          <p:nvPr>
            <p:ph type="body" idx="1"/>
          </p:nvPr>
        </p:nvSpPr>
        <p:spPr>
          <a:xfrm>
            <a:off x="479999" y="2143683"/>
            <a:ext cx="988484" cy="39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2240"/>
              <a:buFont typeface="Arial"/>
              <a:buNone/>
              <a:defRPr sz="2800" b="1">
                <a:solidFill>
                  <a:schemeClr val="dk2"/>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4"/>
          <p:cNvSpPr txBox="1">
            <a:spLocks noGrp="1"/>
          </p:cNvSpPr>
          <p:nvPr>
            <p:ph type="body" idx="2"/>
          </p:nvPr>
        </p:nvSpPr>
        <p:spPr>
          <a:xfrm>
            <a:off x="1707437" y="2143683"/>
            <a:ext cx="5140403"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14"/>
          <p:cNvSpPr txBox="1">
            <a:spLocks noGrp="1"/>
          </p:cNvSpPr>
          <p:nvPr>
            <p:ph type="body" idx="3"/>
          </p:nvPr>
        </p:nvSpPr>
        <p:spPr>
          <a:xfrm>
            <a:off x="7432736" y="2143683"/>
            <a:ext cx="4273629"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14"/>
          <p:cNvSpPr txBox="1">
            <a:spLocks noGrp="1"/>
          </p:cNvSpPr>
          <p:nvPr>
            <p:ph type="body" idx="4"/>
          </p:nvPr>
        </p:nvSpPr>
        <p:spPr>
          <a:xfrm>
            <a:off x="479999" y="2877928"/>
            <a:ext cx="988484" cy="39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2240"/>
              <a:buFont typeface="Arial"/>
              <a:buNone/>
              <a:defRPr sz="2800" b="1">
                <a:solidFill>
                  <a:schemeClr val="dk2"/>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14"/>
          <p:cNvSpPr txBox="1">
            <a:spLocks noGrp="1"/>
          </p:cNvSpPr>
          <p:nvPr>
            <p:ph type="body" idx="5"/>
          </p:nvPr>
        </p:nvSpPr>
        <p:spPr>
          <a:xfrm>
            <a:off x="1707437" y="2877928"/>
            <a:ext cx="5140403"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14"/>
          <p:cNvSpPr txBox="1">
            <a:spLocks noGrp="1"/>
          </p:cNvSpPr>
          <p:nvPr>
            <p:ph type="body" idx="6"/>
          </p:nvPr>
        </p:nvSpPr>
        <p:spPr>
          <a:xfrm>
            <a:off x="7432736" y="2877928"/>
            <a:ext cx="4273629"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4"/>
          <p:cNvSpPr txBox="1">
            <a:spLocks noGrp="1"/>
          </p:cNvSpPr>
          <p:nvPr>
            <p:ph type="body" idx="7"/>
          </p:nvPr>
        </p:nvSpPr>
        <p:spPr>
          <a:xfrm>
            <a:off x="479999" y="3612173"/>
            <a:ext cx="988484" cy="39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2240"/>
              <a:buFont typeface="Arial"/>
              <a:buNone/>
              <a:defRPr sz="2800" b="1">
                <a:solidFill>
                  <a:schemeClr val="dk2"/>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14"/>
          <p:cNvSpPr txBox="1">
            <a:spLocks noGrp="1"/>
          </p:cNvSpPr>
          <p:nvPr>
            <p:ph type="body" idx="8"/>
          </p:nvPr>
        </p:nvSpPr>
        <p:spPr>
          <a:xfrm>
            <a:off x="1707437" y="3612173"/>
            <a:ext cx="5140403"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4"/>
          <p:cNvSpPr txBox="1">
            <a:spLocks noGrp="1"/>
          </p:cNvSpPr>
          <p:nvPr>
            <p:ph type="body" idx="9"/>
          </p:nvPr>
        </p:nvSpPr>
        <p:spPr>
          <a:xfrm>
            <a:off x="7432736" y="3612173"/>
            <a:ext cx="4273629"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4"/>
          <p:cNvSpPr txBox="1">
            <a:spLocks noGrp="1"/>
          </p:cNvSpPr>
          <p:nvPr>
            <p:ph type="body" idx="13"/>
          </p:nvPr>
        </p:nvSpPr>
        <p:spPr>
          <a:xfrm>
            <a:off x="479999" y="4346418"/>
            <a:ext cx="988484" cy="39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2240"/>
              <a:buFont typeface="Arial"/>
              <a:buNone/>
              <a:defRPr sz="2800" b="1">
                <a:solidFill>
                  <a:schemeClr val="dk2"/>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4"/>
          <p:cNvSpPr txBox="1">
            <a:spLocks noGrp="1"/>
          </p:cNvSpPr>
          <p:nvPr>
            <p:ph type="body" idx="14"/>
          </p:nvPr>
        </p:nvSpPr>
        <p:spPr>
          <a:xfrm>
            <a:off x="1707437" y="4346418"/>
            <a:ext cx="5140403"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14"/>
          <p:cNvSpPr txBox="1">
            <a:spLocks noGrp="1"/>
          </p:cNvSpPr>
          <p:nvPr>
            <p:ph type="body" idx="15"/>
          </p:nvPr>
        </p:nvSpPr>
        <p:spPr>
          <a:xfrm>
            <a:off x="7432736" y="4346418"/>
            <a:ext cx="4273629"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14"/>
          <p:cNvSpPr txBox="1">
            <a:spLocks noGrp="1"/>
          </p:cNvSpPr>
          <p:nvPr>
            <p:ph type="body" idx="16"/>
          </p:nvPr>
        </p:nvSpPr>
        <p:spPr>
          <a:xfrm>
            <a:off x="479999" y="5080663"/>
            <a:ext cx="988484" cy="39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2240"/>
              <a:buFont typeface="Arial"/>
              <a:buNone/>
              <a:defRPr sz="2800" b="1">
                <a:solidFill>
                  <a:schemeClr val="dk2"/>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4"/>
          <p:cNvSpPr txBox="1">
            <a:spLocks noGrp="1"/>
          </p:cNvSpPr>
          <p:nvPr>
            <p:ph type="body" idx="17"/>
          </p:nvPr>
        </p:nvSpPr>
        <p:spPr>
          <a:xfrm>
            <a:off x="1707437" y="5080663"/>
            <a:ext cx="5140403"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4"/>
          <p:cNvSpPr txBox="1">
            <a:spLocks noGrp="1"/>
          </p:cNvSpPr>
          <p:nvPr>
            <p:ph type="body" idx="18"/>
          </p:nvPr>
        </p:nvSpPr>
        <p:spPr>
          <a:xfrm>
            <a:off x="7432736" y="5080663"/>
            <a:ext cx="4273629"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14"/>
          <p:cNvSpPr txBox="1">
            <a:spLocks noGrp="1"/>
          </p:cNvSpPr>
          <p:nvPr>
            <p:ph type="body" idx="19"/>
          </p:nvPr>
        </p:nvSpPr>
        <p:spPr>
          <a:xfrm>
            <a:off x="479999" y="5814910"/>
            <a:ext cx="988484" cy="39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2240"/>
              <a:buFont typeface="Arial"/>
              <a:buNone/>
              <a:defRPr sz="2800" b="1">
                <a:solidFill>
                  <a:schemeClr val="dk2"/>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4"/>
          <p:cNvSpPr txBox="1">
            <a:spLocks noGrp="1"/>
          </p:cNvSpPr>
          <p:nvPr>
            <p:ph type="body" idx="20"/>
          </p:nvPr>
        </p:nvSpPr>
        <p:spPr>
          <a:xfrm>
            <a:off x="1707437" y="5814910"/>
            <a:ext cx="5140403"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14"/>
          <p:cNvSpPr txBox="1">
            <a:spLocks noGrp="1"/>
          </p:cNvSpPr>
          <p:nvPr>
            <p:ph type="body" idx="21"/>
          </p:nvPr>
        </p:nvSpPr>
        <p:spPr>
          <a:xfrm>
            <a:off x="7432736" y="5814910"/>
            <a:ext cx="4273629" cy="396000"/>
          </a:xfrm>
          <a:prstGeom prst="rect">
            <a:avLst/>
          </a:prstGeom>
          <a:noFill/>
          <a:ln>
            <a:noFill/>
          </a:ln>
        </p:spPr>
        <p:txBody>
          <a:bodyPr spcFirstLastPara="1" wrap="square" lIns="18000" tIns="144000" rIns="18000" bIns="0" anchor="t" anchorCtr="0"/>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4"/>
          <p:cNvSpPr txBox="1">
            <a:spLocks noGrp="1"/>
          </p:cNvSpPr>
          <p:nvPr>
            <p:ph type="body" idx="22"/>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blue">
  <p:cSld name="Title Only blue">
    <p:spTree>
      <p:nvGrpSpPr>
        <p:cNvPr id="1" name="Shape 155"/>
        <p:cNvGrpSpPr/>
        <p:nvPr/>
      </p:nvGrpSpPr>
      <p:grpSpPr>
        <a:xfrm>
          <a:off x="0" y="0"/>
          <a:ext cx="0" cy="0"/>
          <a:chOff x="0" y="0"/>
          <a:chExt cx="0" cy="0"/>
        </a:xfrm>
      </p:grpSpPr>
      <p:sp>
        <p:nvSpPr>
          <p:cNvPr id="156" name="Google Shape;156;p15"/>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5"/>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5"/>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a:solidFill>
                  <a:schemeClr val="dk1"/>
                </a:solidFill>
                <a:latin typeface="Arial"/>
                <a:ea typeface="Arial"/>
                <a:cs typeface="Arial"/>
                <a:sym typeface="Arial"/>
              </a:defRPr>
            </a:lvl1pPr>
            <a:lvl2pPr marL="0" lvl="1" indent="0" algn="r">
              <a:spcBef>
                <a:spcPts val="0"/>
              </a:spcBef>
              <a:buNone/>
              <a:defRPr sz="800" b="0">
                <a:solidFill>
                  <a:schemeClr val="dk1"/>
                </a:solidFill>
                <a:latin typeface="Arial"/>
                <a:ea typeface="Arial"/>
                <a:cs typeface="Arial"/>
                <a:sym typeface="Arial"/>
              </a:defRPr>
            </a:lvl2pPr>
            <a:lvl3pPr marL="0" lvl="2" indent="0" algn="r">
              <a:spcBef>
                <a:spcPts val="0"/>
              </a:spcBef>
              <a:buNone/>
              <a:defRPr sz="800" b="0">
                <a:solidFill>
                  <a:schemeClr val="dk1"/>
                </a:solidFill>
                <a:latin typeface="Arial"/>
                <a:ea typeface="Arial"/>
                <a:cs typeface="Arial"/>
                <a:sym typeface="Arial"/>
              </a:defRPr>
            </a:lvl3pPr>
            <a:lvl4pPr marL="0" lvl="3" indent="0" algn="r">
              <a:spcBef>
                <a:spcPts val="0"/>
              </a:spcBef>
              <a:buNone/>
              <a:defRPr sz="800" b="0">
                <a:solidFill>
                  <a:schemeClr val="dk1"/>
                </a:solidFill>
                <a:latin typeface="Arial"/>
                <a:ea typeface="Arial"/>
                <a:cs typeface="Arial"/>
                <a:sym typeface="Arial"/>
              </a:defRPr>
            </a:lvl4pPr>
            <a:lvl5pPr marL="0" lvl="4" indent="0" algn="r">
              <a:spcBef>
                <a:spcPts val="0"/>
              </a:spcBef>
              <a:buNone/>
              <a:defRPr sz="800" b="0">
                <a:solidFill>
                  <a:schemeClr val="dk1"/>
                </a:solidFill>
                <a:latin typeface="Arial"/>
                <a:ea typeface="Arial"/>
                <a:cs typeface="Arial"/>
                <a:sym typeface="Arial"/>
              </a:defRPr>
            </a:lvl5pPr>
            <a:lvl6pPr marL="0" lvl="5" indent="0" algn="r">
              <a:spcBef>
                <a:spcPts val="0"/>
              </a:spcBef>
              <a:buNone/>
              <a:defRPr sz="800" b="0">
                <a:solidFill>
                  <a:schemeClr val="dk1"/>
                </a:solidFill>
                <a:latin typeface="Arial"/>
                <a:ea typeface="Arial"/>
                <a:cs typeface="Arial"/>
                <a:sym typeface="Arial"/>
              </a:defRPr>
            </a:lvl6pPr>
            <a:lvl7pPr marL="0" lvl="6" indent="0" algn="r">
              <a:spcBef>
                <a:spcPts val="0"/>
              </a:spcBef>
              <a:buNone/>
              <a:defRPr sz="800" b="0">
                <a:solidFill>
                  <a:schemeClr val="dk1"/>
                </a:solidFill>
                <a:latin typeface="Arial"/>
                <a:ea typeface="Arial"/>
                <a:cs typeface="Arial"/>
                <a:sym typeface="Arial"/>
              </a:defRPr>
            </a:lvl7pPr>
            <a:lvl8pPr marL="0" lvl="7" indent="0" algn="r">
              <a:spcBef>
                <a:spcPts val="0"/>
              </a:spcBef>
              <a:buNone/>
              <a:defRPr sz="800" b="0">
                <a:solidFill>
                  <a:schemeClr val="dk1"/>
                </a:solidFill>
                <a:latin typeface="Arial"/>
                <a:ea typeface="Arial"/>
                <a:cs typeface="Arial"/>
                <a:sym typeface="Arial"/>
              </a:defRPr>
            </a:lvl8pPr>
            <a:lvl9pPr marL="0" lvl="8" indent="0" algn="r">
              <a:spcBef>
                <a:spcPts val="0"/>
              </a:spcBef>
              <a:buNone/>
              <a:defRPr sz="8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
        <p:nvSpPr>
          <p:cNvPr id="159" name="Google Shape;159;p15"/>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5"/>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15"/>
          <p:cNvSpPr txBox="1">
            <a:spLocks noGrp="1"/>
          </p:cNvSpPr>
          <p:nvPr>
            <p:ph type="body" idx="2"/>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losing slide blue">
  <p:cSld name="Closing slide blue">
    <p:spTree>
      <p:nvGrpSpPr>
        <p:cNvPr id="1" name="Shape 162"/>
        <p:cNvGrpSpPr/>
        <p:nvPr/>
      </p:nvGrpSpPr>
      <p:grpSpPr>
        <a:xfrm>
          <a:off x="0" y="0"/>
          <a:ext cx="0" cy="0"/>
          <a:chOff x="0" y="0"/>
          <a:chExt cx="0" cy="0"/>
        </a:xfrm>
      </p:grpSpPr>
      <p:sp>
        <p:nvSpPr>
          <p:cNvPr id="163" name="Google Shape;163;p16"/>
          <p:cNvSpPr>
            <a:spLocks noGrp="1"/>
          </p:cNvSpPr>
          <p:nvPr>
            <p:ph type="pic" idx="2"/>
          </p:nvPr>
        </p:nvSpPr>
        <p:spPr>
          <a:xfrm>
            <a:off x="0" y="0"/>
            <a:ext cx="12192000" cy="6858000"/>
          </a:xfrm>
          <a:prstGeom prst="rect">
            <a:avLst/>
          </a:prstGeom>
          <a:solidFill>
            <a:schemeClr val="lt1"/>
          </a:solidFill>
          <a:ln>
            <a:noFill/>
          </a:ln>
        </p:spPr>
        <p:txBody>
          <a:bodyPr spcFirstLastPara="1" wrap="square" lIns="18000" tIns="0" rIns="18000" bIns="1980000" anchor="ctr" anchorCtr="0"/>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accent4"/>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4" name="Google Shape;164;p16"/>
          <p:cNvSpPr txBox="1">
            <a:spLocks noGrp="1"/>
          </p:cNvSpPr>
          <p:nvPr>
            <p:ph type="body" idx="1"/>
          </p:nvPr>
        </p:nvSpPr>
        <p:spPr>
          <a:xfrm>
            <a:off x="480000" y="6507006"/>
            <a:ext cx="5971600" cy="247650"/>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800"/>
              <a:buFont typeface="Arial"/>
              <a:buNone/>
              <a:defRPr sz="1000" b="0">
                <a:solidFill>
                  <a:schemeClr val="dk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6"/>
          <p:cNvSpPr txBox="1">
            <a:spLocks noGrp="1"/>
          </p:cNvSpPr>
          <p:nvPr>
            <p:ph type="ctrTitle"/>
          </p:nvPr>
        </p:nvSpPr>
        <p:spPr>
          <a:xfrm>
            <a:off x="0" y="465933"/>
            <a:ext cx="7344000" cy="1119158"/>
          </a:xfrm>
          <a:prstGeom prst="rect">
            <a:avLst/>
          </a:prstGeom>
          <a:noFill/>
          <a:ln>
            <a:noFill/>
          </a:ln>
        </p:spPr>
        <p:txBody>
          <a:bodyPr spcFirstLastPara="1" wrap="square" lIns="468000" tIns="72000" rIns="450000" bIns="180000" anchor="t" anchorCtr="0"/>
          <a:lstStyle>
            <a:lvl1pPr lvl="0" algn="l">
              <a:lnSpc>
                <a:spcPct val="85000"/>
              </a:lnSpc>
              <a:spcBef>
                <a:spcPts val="0"/>
              </a:spcBef>
              <a:spcAft>
                <a:spcPts val="0"/>
              </a:spcAft>
              <a:buClr>
                <a:schemeClr val="dk2"/>
              </a:buClr>
              <a:buSzPts val="4200"/>
              <a:buFont typeface="Arial"/>
              <a:buNone/>
              <a:defRPr sz="420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16"/>
          <p:cNvSpPr txBox="1">
            <a:spLocks noGrp="1"/>
          </p:cNvSpPr>
          <p:nvPr>
            <p:ph type="subTitle" idx="3"/>
          </p:nvPr>
        </p:nvSpPr>
        <p:spPr>
          <a:xfrm>
            <a:off x="2" y="4482000"/>
            <a:ext cx="12191999" cy="1656000"/>
          </a:xfrm>
          <a:prstGeom prst="rect">
            <a:avLst/>
          </a:prstGeom>
          <a:solidFill>
            <a:schemeClr val="dk2">
              <a:alpha val="89803"/>
            </a:schemeClr>
          </a:solidFill>
          <a:ln>
            <a:noFill/>
          </a:ln>
        </p:spPr>
        <p:txBody>
          <a:bodyPr spcFirstLastPara="1" wrap="square" lIns="468000" tIns="216000" rIns="360000" bIns="216000" anchor="t" anchorCtr="0"/>
          <a:lstStyle>
            <a:lvl1pPr lvl="0" algn="l">
              <a:lnSpc>
                <a:spcPct val="90000"/>
              </a:lnSpc>
              <a:spcBef>
                <a:spcPts val="1000"/>
              </a:spcBef>
              <a:spcAft>
                <a:spcPts val="0"/>
              </a:spcAft>
              <a:buSzPts val="1120"/>
              <a:buFont typeface="Arial"/>
              <a:buNone/>
              <a:defRPr sz="1400" b="0">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15/08/2019</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‹Nr.›</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2" name="Rechteck 1"/>
          <p:cNvSpPr/>
          <p:nvPr userDrawn="1"/>
        </p:nvSpPr>
        <p:spPr>
          <a:xfrm>
            <a:off x="9923646" y="359999"/>
            <a:ext cx="2002055" cy="968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712109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79"/>
        <p:cNvGrpSpPr/>
        <p:nvPr/>
      </p:nvGrpSpPr>
      <p:grpSpPr>
        <a:xfrm>
          <a:off x="0" y="0"/>
          <a:ext cx="0" cy="0"/>
          <a:chOff x="0" y="0"/>
          <a:chExt cx="0" cy="0"/>
        </a:xfrm>
      </p:grpSpPr>
      <p:sp>
        <p:nvSpPr>
          <p:cNvPr id="180" name="Google Shape;18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185"/>
        <p:cNvGrpSpPr/>
        <p:nvPr/>
      </p:nvGrpSpPr>
      <p:grpSpPr>
        <a:xfrm>
          <a:off x="0" y="0"/>
          <a:ext cx="0" cy="0"/>
          <a:chOff x="0" y="0"/>
          <a:chExt cx="0" cy="0"/>
        </a:xfrm>
      </p:grpSpPr>
      <p:sp>
        <p:nvSpPr>
          <p:cNvPr id="186" name="Google Shape;186;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8" name="Google Shape;18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480000" y="1800000"/>
            <a:ext cx="11232001" cy="423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8610600" y="37739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100" b="0" i="1">
                <a:solidFill>
                  <a:srgbClr val="888888"/>
                </a:solidFill>
                <a:latin typeface="Poppins Light"/>
                <a:ea typeface="Poppins Light"/>
                <a:cs typeface="Poppins Light"/>
                <a:sym typeface="Poppins Light"/>
              </a:defRPr>
            </a:lvl1pPr>
            <a:lvl2pPr marL="0" lvl="1" indent="0" algn="r">
              <a:spcBef>
                <a:spcPts val="0"/>
              </a:spcBef>
              <a:buNone/>
              <a:defRPr sz="1100" b="0" i="1">
                <a:solidFill>
                  <a:srgbClr val="888888"/>
                </a:solidFill>
                <a:latin typeface="Poppins Light"/>
                <a:ea typeface="Poppins Light"/>
                <a:cs typeface="Poppins Light"/>
                <a:sym typeface="Poppins Light"/>
              </a:defRPr>
            </a:lvl2pPr>
            <a:lvl3pPr marL="0" lvl="2" indent="0" algn="r">
              <a:spcBef>
                <a:spcPts val="0"/>
              </a:spcBef>
              <a:buNone/>
              <a:defRPr sz="1100" b="0" i="1">
                <a:solidFill>
                  <a:srgbClr val="888888"/>
                </a:solidFill>
                <a:latin typeface="Poppins Light"/>
                <a:ea typeface="Poppins Light"/>
                <a:cs typeface="Poppins Light"/>
                <a:sym typeface="Poppins Light"/>
              </a:defRPr>
            </a:lvl3pPr>
            <a:lvl4pPr marL="0" lvl="3" indent="0" algn="r">
              <a:spcBef>
                <a:spcPts val="0"/>
              </a:spcBef>
              <a:buNone/>
              <a:defRPr sz="1100" b="0" i="1">
                <a:solidFill>
                  <a:srgbClr val="888888"/>
                </a:solidFill>
                <a:latin typeface="Poppins Light"/>
                <a:ea typeface="Poppins Light"/>
                <a:cs typeface="Poppins Light"/>
                <a:sym typeface="Poppins Light"/>
              </a:defRPr>
            </a:lvl4pPr>
            <a:lvl5pPr marL="0" lvl="4" indent="0" algn="r">
              <a:spcBef>
                <a:spcPts val="0"/>
              </a:spcBef>
              <a:buNone/>
              <a:defRPr sz="1100" b="0" i="1">
                <a:solidFill>
                  <a:srgbClr val="888888"/>
                </a:solidFill>
                <a:latin typeface="Poppins Light"/>
                <a:ea typeface="Poppins Light"/>
                <a:cs typeface="Poppins Light"/>
                <a:sym typeface="Poppins Light"/>
              </a:defRPr>
            </a:lvl5pPr>
            <a:lvl6pPr marL="0" lvl="5" indent="0" algn="r">
              <a:spcBef>
                <a:spcPts val="0"/>
              </a:spcBef>
              <a:buNone/>
              <a:defRPr sz="1100" b="0" i="1">
                <a:solidFill>
                  <a:srgbClr val="888888"/>
                </a:solidFill>
                <a:latin typeface="Poppins Light"/>
                <a:ea typeface="Poppins Light"/>
                <a:cs typeface="Poppins Light"/>
                <a:sym typeface="Poppins Light"/>
              </a:defRPr>
            </a:lvl6pPr>
            <a:lvl7pPr marL="0" lvl="6" indent="0" algn="r">
              <a:spcBef>
                <a:spcPts val="0"/>
              </a:spcBef>
              <a:buNone/>
              <a:defRPr sz="1100" b="0" i="1">
                <a:solidFill>
                  <a:srgbClr val="888888"/>
                </a:solidFill>
                <a:latin typeface="Poppins Light"/>
                <a:ea typeface="Poppins Light"/>
                <a:cs typeface="Poppins Light"/>
                <a:sym typeface="Poppins Light"/>
              </a:defRPr>
            </a:lvl7pPr>
            <a:lvl8pPr marL="0" lvl="7" indent="0" algn="r">
              <a:spcBef>
                <a:spcPts val="0"/>
              </a:spcBef>
              <a:buNone/>
              <a:defRPr sz="1100" b="0" i="1">
                <a:solidFill>
                  <a:srgbClr val="888888"/>
                </a:solidFill>
                <a:latin typeface="Poppins Light"/>
                <a:ea typeface="Poppins Light"/>
                <a:cs typeface="Poppins Light"/>
                <a:sym typeface="Poppins Light"/>
              </a:defRPr>
            </a:lvl8pPr>
            <a:lvl9pPr marL="0" lvl="8" indent="0" algn="r">
              <a:spcBef>
                <a:spcPts val="0"/>
              </a:spcBef>
              <a:buNone/>
              <a:defRPr sz="1100" b="0" i="1">
                <a:solidFill>
                  <a:srgbClr val="888888"/>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US"/>
              <a:t>‹Nr.›</a:t>
            </a:fld>
            <a:endParaRPr/>
          </a:p>
        </p:txBody>
      </p:sp>
      <p:pic>
        <p:nvPicPr>
          <p:cNvPr id="31" name="Google Shape;31;p3"/>
          <p:cNvPicPr preferRelativeResize="0"/>
          <p:nvPr/>
        </p:nvPicPr>
        <p:blipFill rotWithShape="1">
          <a:blip r:embed="rId2">
            <a:alphaModFix/>
          </a:blip>
          <a:srcRect/>
          <a:stretch/>
        </p:blipFill>
        <p:spPr>
          <a:xfrm>
            <a:off x="495362" y="296376"/>
            <a:ext cx="1409700" cy="47145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191"/>
        <p:cNvGrpSpPr/>
        <p:nvPr/>
      </p:nvGrpSpPr>
      <p:grpSpPr>
        <a:xfrm>
          <a:off x="0" y="0"/>
          <a:ext cx="0" cy="0"/>
          <a:chOff x="0" y="0"/>
          <a:chExt cx="0" cy="0"/>
        </a:xfrm>
      </p:grpSpPr>
      <p:sp>
        <p:nvSpPr>
          <p:cNvPr id="192" name="Google Shape;19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198"/>
        <p:cNvGrpSpPr/>
        <p:nvPr/>
      </p:nvGrpSpPr>
      <p:grpSpPr>
        <a:xfrm>
          <a:off x="0" y="0"/>
          <a:ext cx="0" cy="0"/>
          <a:chOff x="0" y="0"/>
          <a:chExt cx="0" cy="0"/>
        </a:xfrm>
      </p:grpSpPr>
      <p:sp>
        <p:nvSpPr>
          <p:cNvPr id="199" name="Google Shape;199;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212"/>
        <p:cNvGrpSpPr/>
        <p:nvPr/>
      </p:nvGrpSpPr>
      <p:grpSpPr>
        <a:xfrm>
          <a:off x="0" y="0"/>
          <a:ext cx="0" cy="0"/>
          <a:chOff x="0" y="0"/>
          <a:chExt cx="0" cy="0"/>
        </a:xfrm>
      </p:grpSpPr>
      <p:sp>
        <p:nvSpPr>
          <p:cNvPr id="213" name="Google Shape;21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216"/>
        <p:cNvGrpSpPr/>
        <p:nvPr/>
      </p:nvGrpSpPr>
      <p:grpSpPr>
        <a:xfrm>
          <a:off x="0" y="0"/>
          <a:ext cx="0" cy="0"/>
          <a:chOff x="0" y="0"/>
          <a:chExt cx="0" cy="0"/>
        </a:xfrm>
      </p:grpSpPr>
      <p:sp>
        <p:nvSpPr>
          <p:cNvPr id="217" name="Google Shape;217;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9" name="Google Shape;219;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0" name="Google Shape;2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223"/>
        <p:cNvGrpSpPr/>
        <p:nvPr/>
      </p:nvGrpSpPr>
      <p:grpSpPr>
        <a:xfrm>
          <a:off x="0" y="0"/>
          <a:ext cx="0" cy="0"/>
          <a:chOff x="0" y="0"/>
          <a:chExt cx="0" cy="0"/>
        </a:xfrm>
      </p:grpSpPr>
      <p:sp>
        <p:nvSpPr>
          <p:cNvPr id="224" name="Google Shape;22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2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6" name="Google Shape;226;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7" name="Google Shape;22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blue">
  <p:cSld name="Title Slide blue">
    <p:bg>
      <p:bgPr>
        <a:solidFill>
          <a:schemeClr val="lt1"/>
        </a:solidFill>
        <a:effectLst/>
      </p:bgPr>
    </p:bg>
    <p:spTree>
      <p:nvGrpSpPr>
        <p:cNvPr id="1" name="Shape 32"/>
        <p:cNvGrpSpPr/>
        <p:nvPr/>
      </p:nvGrpSpPr>
      <p:grpSpPr>
        <a:xfrm>
          <a:off x="0" y="0"/>
          <a:ext cx="0" cy="0"/>
          <a:chOff x="0" y="0"/>
          <a:chExt cx="0" cy="0"/>
        </a:xfrm>
      </p:grpSpPr>
      <p:sp>
        <p:nvSpPr>
          <p:cNvPr id="33" name="Google Shape;33;p4"/>
          <p:cNvSpPr>
            <a:spLocks noGrp="1"/>
          </p:cNvSpPr>
          <p:nvPr>
            <p:ph type="pic" idx="2"/>
          </p:nvPr>
        </p:nvSpPr>
        <p:spPr>
          <a:xfrm>
            <a:off x="0" y="0"/>
            <a:ext cx="12192000" cy="6858000"/>
          </a:xfrm>
          <a:prstGeom prst="rect">
            <a:avLst/>
          </a:prstGeom>
          <a:solidFill>
            <a:schemeClr val="lt1"/>
          </a:solidFill>
          <a:ln>
            <a:noFill/>
          </a:ln>
        </p:spPr>
        <p:txBody>
          <a:bodyPr spcFirstLastPara="1" wrap="square" lIns="18000" tIns="0" rIns="18000" bIns="1980000" anchor="ctr" anchorCtr="0"/>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accent4"/>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Google Shape;34;p4"/>
          <p:cNvSpPr txBox="1">
            <a:spLocks noGrp="1"/>
          </p:cNvSpPr>
          <p:nvPr>
            <p:ph type="subTitle" idx="1"/>
          </p:nvPr>
        </p:nvSpPr>
        <p:spPr>
          <a:xfrm>
            <a:off x="2" y="4482003"/>
            <a:ext cx="12191999" cy="1655999"/>
          </a:xfrm>
          <a:prstGeom prst="rect">
            <a:avLst/>
          </a:prstGeom>
          <a:solidFill>
            <a:schemeClr val="dk2"/>
          </a:solidFill>
          <a:ln>
            <a:noFill/>
          </a:ln>
        </p:spPr>
        <p:txBody>
          <a:bodyPr spcFirstLastPara="1" wrap="square" lIns="468000" tIns="360000" rIns="360000" bIns="828000" anchor="b" anchorCtr="0"/>
          <a:lstStyle>
            <a:lvl1pPr lvl="0" algn="l">
              <a:lnSpc>
                <a:spcPct val="90000"/>
              </a:lnSpc>
              <a:spcBef>
                <a:spcPts val="1000"/>
              </a:spcBef>
              <a:spcAft>
                <a:spcPts val="0"/>
              </a:spcAft>
              <a:buSzPts val="1920"/>
              <a:buFont typeface="Arial"/>
              <a:buNone/>
              <a:defRPr sz="2400" b="1">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4"/>
          <p:cNvSpPr txBox="1">
            <a:spLocks noGrp="1"/>
          </p:cNvSpPr>
          <p:nvPr>
            <p:ph type="ctrTitle"/>
          </p:nvPr>
        </p:nvSpPr>
        <p:spPr>
          <a:xfrm>
            <a:off x="0" y="485184"/>
            <a:ext cx="7344000" cy="1119158"/>
          </a:xfrm>
          <a:prstGeom prst="rect">
            <a:avLst/>
          </a:prstGeom>
          <a:noFill/>
          <a:ln>
            <a:noFill/>
          </a:ln>
        </p:spPr>
        <p:txBody>
          <a:bodyPr spcFirstLastPara="1" wrap="square" lIns="468000" tIns="72000" rIns="450000" bIns="180000" anchor="t" anchorCtr="0"/>
          <a:lstStyle>
            <a:lvl1pPr lvl="0" algn="l">
              <a:lnSpc>
                <a:spcPct val="85000"/>
              </a:lnSpc>
              <a:spcBef>
                <a:spcPts val="0"/>
              </a:spcBef>
              <a:spcAft>
                <a:spcPts val="0"/>
              </a:spcAft>
              <a:buClr>
                <a:schemeClr val="dk2"/>
              </a:buClr>
              <a:buSzPts val="4200"/>
              <a:buFont typeface="Arial"/>
              <a:buNone/>
              <a:defRPr sz="420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3"/>
          </p:nvPr>
        </p:nvSpPr>
        <p:spPr>
          <a:xfrm>
            <a:off x="480000" y="6507006"/>
            <a:ext cx="5971600" cy="247650"/>
          </a:xfrm>
          <a:prstGeom prst="rect">
            <a:avLst/>
          </a:prstGeom>
          <a:noFill/>
          <a:ln>
            <a:noFill/>
          </a:ln>
        </p:spPr>
        <p:txBody>
          <a:bodyPr spcFirstLastPara="1" wrap="square" lIns="0" tIns="0" rIns="18000" bIns="0" anchor="ctr" anchorCtr="0"/>
          <a:lstStyle>
            <a:lvl1pPr marL="457200" lvl="0" indent="-228600" algn="l">
              <a:lnSpc>
                <a:spcPct val="110000"/>
              </a:lnSpc>
              <a:spcBef>
                <a:spcPts val="1000"/>
              </a:spcBef>
              <a:spcAft>
                <a:spcPts val="0"/>
              </a:spcAft>
              <a:buSzPts val="800"/>
              <a:buFont typeface="Arial"/>
              <a:buNone/>
              <a:defRPr sz="1000" b="0">
                <a:solidFill>
                  <a:schemeClr val="dk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body" idx="4"/>
          </p:nvPr>
        </p:nvSpPr>
        <p:spPr>
          <a:xfrm>
            <a:off x="9495913" y="6476048"/>
            <a:ext cx="2195259" cy="247650"/>
          </a:xfrm>
          <a:prstGeom prst="rect">
            <a:avLst/>
          </a:prstGeom>
          <a:noFill/>
          <a:ln>
            <a:noFill/>
          </a:ln>
        </p:spPr>
        <p:txBody>
          <a:bodyPr spcFirstLastPara="1" wrap="square" lIns="18000" tIns="0" rIns="0" bIns="0" anchor="ctr" anchorCtr="0"/>
          <a:lstStyle>
            <a:lvl1pPr marL="457200" lvl="0" indent="-228600" algn="ctr">
              <a:lnSpc>
                <a:spcPct val="110000"/>
              </a:lnSpc>
              <a:spcBef>
                <a:spcPts val="1000"/>
              </a:spcBef>
              <a:spcAft>
                <a:spcPts val="0"/>
              </a:spcAft>
              <a:buSzPts val="1280"/>
              <a:buFont typeface="Arial"/>
              <a:buNone/>
              <a:defRPr sz="1600" b="1">
                <a:solidFill>
                  <a:schemeClr val="dk2"/>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body" idx="5"/>
          </p:nvPr>
        </p:nvSpPr>
        <p:spPr>
          <a:xfrm>
            <a:off x="479999" y="5440855"/>
            <a:ext cx="11211172" cy="288000"/>
          </a:xfrm>
          <a:prstGeom prst="rect">
            <a:avLst/>
          </a:prstGeom>
          <a:noFill/>
          <a:ln>
            <a:noFill/>
          </a:ln>
        </p:spPr>
        <p:txBody>
          <a:bodyPr spcFirstLastPara="1" wrap="square" lIns="0" tIns="0" rIns="90000" bIns="0" anchor="t" anchorCtr="0"/>
          <a:lstStyle>
            <a:lvl1pPr marL="457200" lvl="0" indent="-228600" algn="l">
              <a:lnSpc>
                <a:spcPct val="110000"/>
              </a:lnSpc>
              <a:spcBef>
                <a:spcPts val="1000"/>
              </a:spcBef>
              <a:spcAft>
                <a:spcPts val="0"/>
              </a:spcAft>
              <a:buSzPts val="1280"/>
              <a:buFont typeface="Arial"/>
              <a:buNone/>
              <a:defRPr sz="1600" b="0">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blue">
  <p:cSld name="Comparison blue">
    <p:spTree>
      <p:nvGrpSpPr>
        <p:cNvPr id="1" name="Shape 39"/>
        <p:cNvGrpSpPr/>
        <p:nvPr/>
      </p:nvGrpSpPr>
      <p:grpSpPr>
        <a:xfrm>
          <a:off x="0" y="0"/>
          <a:ext cx="0" cy="0"/>
          <a:chOff x="0" y="0"/>
          <a:chExt cx="0" cy="0"/>
        </a:xfrm>
      </p:grpSpPr>
      <p:sp>
        <p:nvSpPr>
          <p:cNvPr id="40" name="Google Shape;40;p5"/>
          <p:cNvSpPr txBox="1">
            <a:spLocks noGrp="1"/>
          </p:cNvSpPr>
          <p:nvPr>
            <p:ph type="body" idx="1"/>
          </p:nvPr>
        </p:nvSpPr>
        <p:spPr>
          <a:xfrm>
            <a:off x="479999" y="1800000"/>
            <a:ext cx="5472000" cy="423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
          <p:cNvSpPr txBox="1">
            <a:spLocks noGrp="1"/>
          </p:cNvSpPr>
          <p:nvPr>
            <p:ph type="body" idx="2"/>
          </p:nvPr>
        </p:nvSpPr>
        <p:spPr>
          <a:xfrm>
            <a:off x="6234364" y="1800000"/>
            <a:ext cx="5472000" cy="423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45" name="Google Shape;45;p5"/>
          <p:cNvSpPr txBox="1">
            <a:spLocks noGrp="1"/>
          </p:cNvSpPr>
          <p:nvPr>
            <p:ph type="body" idx="3"/>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
          <p:cNvSpPr txBox="1">
            <a:spLocks noGrp="1"/>
          </p:cNvSpPr>
          <p:nvPr>
            <p:ph type="body" idx="4"/>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
          <p:cNvSpPr/>
          <p:nvPr/>
        </p:nvSpPr>
        <p:spPr>
          <a:xfrm>
            <a:off x="9923646" y="359999"/>
            <a:ext cx="2002055" cy="9682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boxes blue">
  <p:cSld name="Comparison boxes blue">
    <p:spTree>
      <p:nvGrpSpPr>
        <p:cNvPr id="1" name="Shape 49"/>
        <p:cNvGrpSpPr/>
        <p:nvPr/>
      </p:nvGrpSpPr>
      <p:grpSpPr>
        <a:xfrm>
          <a:off x="0" y="0"/>
          <a:ext cx="0" cy="0"/>
          <a:chOff x="0" y="0"/>
          <a:chExt cx="0" cy="0"/>
        </a:xfrm>
      </p:grpSpPr>
      <p:sp>
        <p:nvSpPr>
          <p:cNvPr id="50" name="Google Shape;50;p6"/>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53" name="Google Shape;53;p6"/>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
          <p:cNvSpPr txBox="1">
            <a:spLocks noGrp="1"/>
          </p:cNvSpPr>
          <p:nvPr>
            <p:ph type="body" idx="2"/>
          </p:nvPr>
        </p:nvSpPr>
        <p:spPr>
          <a:xfrm>
            <a:off x="479999" y="2160000"/>
            <a:ext cx="5472000" cy="387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
          <p:cNvSpPr txBox="1">
            <a:spLocks noGrp="1"/>
          </p:cNvSpPr>
          <p:nvPr>
            <p:ph type="body" idx="3"/>
          </p:nvPr>
        </p:nvSpPr>
        <p:spPr>
          <a:xfrm>
            <a:off x="6234364" y="2160000"/>
            <a:ext cx="5472000" cy="387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
          <p:cNvSpPr txBox="1">
            <a:spLocks noGrp="1"/>
          </p:cNvSpPr>
          <p:nvPr>
            <p:ph type="body" idx="4"/>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
          <p:cNvSpPr txBox="1">
            <a:spLocks noGrp="1"/>
          </p:cNvSpPr>
          <p:nvPr>
            <p:ph type="body" idx="5"/>
          </p:nvPr>
        </p:nvSpPr>
        <p:spPr>
          <a:xfrm>
            <a:off x="479999" y="1800000"/>
            <a:ext cx="5472001"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6"/>
          <p:cNvSpPr txBox="1">
            <a:spLocks noGrp="1"/>
          </p:cNvSpPr>
          <p:nvPr>
            <p:ph type="body" idx="6"/>
          </p:nvPr>
        </p:nvSpPr>
        <p:spPr>
          <a:xfrm>
            <a:off x="6234365" y="1800000"/>
            <a:ext cx="5472000"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 Boxes blue">
  <p:cSld name="4 Boxes blue">
    <p:spTree>
      <p:nvGrpSpPr>
        <p:cNvPr id="1" name="Shape 60"/>
        <p:cNvGrpSpPr/>
        <p:nvPr/>
      </p:nvGrpSpPr>
      <p:grpSpPr>
        <a:xfrm>
          <a:off x="0" y="0"/>
          <a:ext cx="0" cy="0"/>
          <a:chOff x="0" y="0"/>
          <a:chExt cx="0" cy="0"/>
        </a:xfrm>
      </p:grpSpPr>
      <p:sp>
        <p:nvSpPr>
          <p:cNvPr id="61" name="Google Shape;61;p7"/>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64" name="Google Shape;64;p7"/>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7"/>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
          <p:cNvSpPr txBox="1">
            <a:spLocks noGrp="1"/>
          </p:cNvSpPr>
          <p:nvPr>
            <p:ph type="body" idx="2"/>
          </p:nvPr>
        </p:nvSpPr>
        <p:spPr>
          <a:xfrm>
            <a:off x="479999" y="2160000"/>
            <a:ext cx="5472000" cy="165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7"/>
          <p:cNvSpPr txBox="1">
            <a:spLocks noGrp="1"/>
          </p:cNvSpPr>
          <p:nvPr>
            <p:ph type="body" idx="3"/>
          </p:nvPr>
        </p:nvSpPr>
        <p:spPr>
          <a:xfrm>
            <a:off x="6234364" y="2160000"/>
            <a:ext cx="5472000" cy="165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7"/>
          <p:cNvSpPr txBox="1">
            <a:spLocks noGrp="1"/>
          </p:cNvSpPr>
          <p:nvPr>
            <p:ph type="body" idx="4"/>
          </p:nvPr>
        </p:nvSpPr>
        <p:spPr>
          <a:xfrm>
            <a:off x="479999" y="1800000"/>
            <a:ext cx="5472001"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7"/>
          <p:cNvSpPr txBox="1">
            <a:spLocks noGrp="1"/>
          </p:cNvSpPr>
          <p:nvPr>
            <p:ph type="body" idx="5"/>
          </p:nvPr>
        </p:nvSpPr>
        <p:spPr>
          <a:xfrm>
            <a:off x="6234365" y="1800000"/>
            <a:ext cx="5472000"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7"/>
          <p:cNvSpPr txBox="1">
            <a:spLocks noGrp="1"/>
          </p:cNvSpPr>
          <p:nvPr>
            <p:ph type="body" idx="6"/>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7"/>
          <p:cNvSpPr txBox="1">
            <a:spLocks noGrp="1"/>
          </p:cNvSpPr>
          <p:nvPr>
            <p:ph type="body" idx="7"/>
          </p:nvPr>
        </p:nvSpPr>
        <p:spPr>
          <a:xfrm>
            <a:off x="479999" y="4381200"/>
            <a:ext cx="5472000" cy="165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7"/>
          <p:cNvSpPr txBox="1">
            <a:spLocks noGrp="1"/>
          </p:cNvSpPr>
          <p:nvPr>
            <p:ph type="body" idx="8"/>
          </p:nvPr>
        </p:nvSpPr>
        <p:spPr>
          <a:xfrm>
            <a:off x="6234364" y="4381200"/>
            <a:ext cx="5472000" cy="16560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7"/>
          <p:cNvSpPr txBox="1">
            <a:spLocks noGrp="1"/>
          </p:cNvSpPr>
          <p:nvPr>
            <p:ph type="body" idx="9"/>
          </p:nvPr>
        </p:nvSpPr>
        <p:spPr>
          <a:xfrm>
            <a:off x="479999" y="4039524"/>
            <a:ext cx="5472001"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7"/>
          <p:cNvSpPr txBox="1">
            <a:spLocks noGrp="1"/>
          </p:cNvSpPr>
          <p:nvPr>
            <p:ph type="body" idx="13"/>
          </p:nvPr>
        </p:nvSpPr>
        <p:spPr>
          <a:xfrm>
            <a:off x="6234365" y="4039524"/>
            <a:ext cx="5472000"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lumns blue">
  <p:cSld name="3 Columns blue">
    <p:spTree>
      <p:nvGrpSpPr>
        <p:cNvPr id="1" name="Shape 75"/>
        <p:cNvGrpSpPr/>
        <p:nvPr/>
      </p:nvGrpSpPr>
      <p:grpSpPr>
        <a:xfrm>
          <a:off x="0" y="0"/>
          <a:ext cx="0" cy="0"/>
          <a:chOff x="0" y="0"/>
          <a:chExt cx="0" cy="0"/>
        </a:xfrm>
      </p:grpSpPr>
      <p:sp>
        <p:nvSpPr>
          <p:cNvPr id="76" name="Google Shape;76;p8"/>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79" name="Google Shape;79;p8"/>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8"/>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8"/>
          <p:cNvSpPr txBox="1">
            <a:spLocks noGrp="1"/>
          </p:cNvSpPr>
          <p:nvPr>
            <p:ph type="body" idx="2"/>
          </p:nvPr>
        </p:nvSpPr>
        <p:spPr>
          <a:xfrm>
            <a:off x="479999" y="2160000"/>
            <a:ext cx="3552000" cy="387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
          <p:cNvSpPr txBox="1">
            <a:spLocks noGrp="1"/>
          </p:cNvSpPr>
          <p:nvPr>
            <p:ph type="body" idx="3"/>
          </p:nvPr>
        </p:nvSpPr>
        <p:spPr>
          <a:xfrm>
            <a:off x="479999" y="1800000"/>
            <a:ext cx="3552000"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8"/>
          <p:cNvSpPr txBox="1">
            <a:spLocks noGrp="1"/>
          </p:cNvSpPr>
          <p:nvPr>
            <p:ph type="body" idx="4"/>
          </p:nvPr>
        </p:nvSpPr>
        <p:spPr>
          <a:xfrm>
            <a:off x="4317181" y="2160000"/>
            <a:ext cx="3552000" cy="387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
          <p:cNvSpPr txBox="1">
            <a:spLocks noGrp="1"/>
          </p:cNvSpPr>
          <p:nvPr>
            <p:ph type="body" idx="5"/>
          </p:nvPr>
        </p:nvSpPr>
        <p:spPr>
          <a:xfrm>
            <a:off x="4317181" y="1800000"/>
            <a:ext cx="3552000"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8"/>
          <p:cNvSpPr txBox="1">
            <a:spLocks noGrp="1"/>
          </p:cNvSpPr>
          <p:nvPr>
            <p:ph type="body" idx="6"/>
          </p:nvPr>
        </p:nvSpPr>
        <p:spPr>
          <a:xfrm>
            <a:off x="8154364" y="2160000"/>
            <a:ext cx="3552000" cy="387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8"/>
          <p:cNvSpPr txBox="1">
            <a:spLocks noGrp="1"/>
          </p:cNvSpPr>
          <p:nvPr>
            <p:ph type="body" idx="7"/>
          </p:nvPr>
        </p:nvSpPr>
        <p:spPr>
          <a:xfrm>
            <a:off x="8154364" y="1800000"/>
            <a:ext cx="3552000" cy="252012"/>
          </a:xfrm>
          <a:prstGeom prst="rect">
            <a:avLst/>
          </a:prstGeom>
          <a:solidFill>
            <a:srgbClr val="009CDE"/>
          </a:solidFill>
          <a:ln>
            <a:noFill/>
          </a:ln>
        </p:spPr>
        <p:txBody>
          <a:bodyPr spcFirstLastPara="1" wrap="square" lIns="72000" tIns="18000" rIns="72000" bIns="18000" anchor="ctr"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8"/>
          <p:cNvSpPr txBox="1">
            <a:spLocks noGrp="1"/>
          </p:cNvSpPr>
          <p:nvPr>
            <p:ph type="body" idx="8"/>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left / Text right blue">
  <p:cSld name="Image left / Text right blue">
    <p:spTree>
      <p:nvGrpSpPr>
        <p:cNvPr id="1" name="Shape 88"/>
        <p:cNvGrpSpPr/>
        <p:nvPr/>
      </p:nvGrpSpPr>
      <p:grpSpPr>
        <a:xfrm>
          <a:off x="0" y="0"/>
          <a:ext cx="0" cy="0"/>
          <a:chOff x="0" y="0"/>
          <a:chExt cx="0" cy="0"/>
        </a:xfrm>
      </p:grpSpPr>
      <p:sp>
        <p:nvSpPr>
          <p:cNvPr id="89" name="Google Shape;89;p9"/>
          <p:cNvSpPr txBox="1">
            <a:spLocks noGrp="1"/>
          </p:cNvSpPr>
          <p:nvPr>
            <p:ph type="body" idx="1"/>
          </p:nvPr>
        </p:nvSpPr>
        <p:spPr>
          <a:xfrm>
            <a:off x="6234364" y="1800000"/>
            <a:ext cx="5472000" cy="4237200"/>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9"/>
          <p:cNvSpPr>
            <a:spLocks noGrp="1"/>
          </p:cNvSpPr>
          <p:nvPr>
            <p:ph type="pic" idx="2"/>
          </p:nvPr>
        </p:nvSpPr>
        <p:spPr>
          <a:xfrm>
            <a:off x="479999" y="1800000"/>
            <a:ext cx="5472000" cy="4237200"/>
          </a:xfrm>
          <a:prstGeom prst="rect">
            <a:avLst/>
          </a:prstGeom>
          <a:solidFill>
            <a:srgbClr val="D8D8D8"/>
          </a:solidFill>
          <a:ln>
            <a:noFill/>
          </a:ln>
        </p:spPr>
        <p:txBody>
          <a:bodyPr spcFirstLastPara="1" wrap="square" lIns="18000" tIns="0" rIns="18000" bIns="1980000" anchor="ctr" anchorCtr="0"/>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lt1"/>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9"/>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9"/>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9"/>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94" name="Google Shape;94;p9"/>
          <p:cNvSpPr txBox="1">
            <a:spLocks noGrp="1"/>
          </p:cNvSpPr>
          <p:nvPr>
            <p:ph type="body" idx="3"/>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9"/>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9"/>
          <p:cNvSpPr txBox="1">
            <a:spLocks noGrp="1"/>
          </p:cNvSpPr>
          <p:nvPr>
            <p:ph type="body" idx="4"/>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ation blue">
  <p:cSld name="Quotation blue">
    <p:spTree>
      <p:nvGrpSpPr>
        <p:cNvPr id="1" name="Shape 97"/>
        <p:cNvGrpSpPr/>
        <p:nvPr/>
      </p:nvGrpSpPr>
      <p:grpSpPr>
        <a:xfrm>
          <a:off x="0" y="0"/>
          <a:ext cx="0" cy="0"/>
          <a:chOff x="0" y="0"/>
          <a:chExt cx="0" cy="0"/>
        </a:xfrm>
      </p:grpSpPr>
      <p:sp>
        <p:nvSpPr>
          <p:cNvPr id="98" name="Google Shape;98;p10"/>
          <p:cNvSpPr txBox="1">
            <a:spLocks noGrp="1"/>
          </p:cNvSpPr>
          <p:nvPr>
            <p:ph type="body" idx="1"/>
          </p:nvPr>
        </p:nvSpPr>
        <p:spPr>
          <a:xfrm>
            <a:off x="6234364" y="1800000"/>
            <a:ext cx="5472000" cy="4237200"/>
          </a:xfrm>
          <a:prstGeom prst="rect">
            <a:avLst/>
          </a:prstGeom>
          <a:solidFill>
            <a:srgbClr val="009CDE"/>
          </a:solidFill>
          <a:ln>
            <a:noFill/>
          </a:ln>
        </p:spPr>
        <p:txBody>
          <a:bodyPr spcFirstLastPara="1" wrap="square" lIns="144000" tIns="144000" rIns="144000" bIns="144000" anchor="t" anchorCtr="0"/>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2pPr>
            <a:lvl3pPr marL="1371600" lvl="2"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3pPr>
            <a:lvl4pPr marL="1828800" lvl="3"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4pPr>
            <a:lvl5pPr marL="2286000" lvl="4"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0"/>
          <p:cNvSpPr>
            <a:spLocks noGrp="1"/>
          </p:cNvSpPr>
          <p:nvPr>
            <p:ph type="pic" idx="2"/>
          </p:nvPr>
        </p:nvSpPr>
        <p:spPr>
          <a:xfrm>
            <a:off x="479999" y="1800000"/>
            <a:ext cx="5472000" cy="4237200"/>
          </a:xfrm>
          <a:prstGeom prst="rect">
            <a:avLst/>
          </a:prstGeom>
          <a:solidFill>
            <a:srgbClr val="D8D8D8"/>
          </a:solidFill>
          <a:ln>
            <a:noFill/>
          </a:ln>
        </p:spPr>
        <p:txBody>
          <a:bodyPr spcFirstLastPara="1" wrap="square" lIns="18000" tIns="0" rIns="18000" bIns="1980000" anchor="ctr" anchorCtr="0"/>
          <a:lstStyle>
            <a:lvl1pPr marR="0" lvl="0" algn="ctr" rtl="0">
              <a:lnSpc>
                <a:spcPct val="110000"/>
              </a:lnSpc>
              <a:spcBef>
                <a:spcPts val="1000"/>
              </a:spcBef>
              <a:spcAft>
                <a:spcPts val="0"/>
              </a:spcAft>
              <a:buClr>
                <a:schemeClr val="dk1"/>
              </a:buClr>
              <a:buSzPts val="1120"/>
              <a:buFont typeface="Arial"/>
              <a:buNone/>
              <a:defRPr sz="1400" b="0" i="0" u="none" strike="noStrike" cap="none">
                <a:solidFill>
                  <a:schemeClr val="lt1"/>
                </a:solidFill>
                <a:latin typeface="Arial"/>
                <a:ea typeface="Arial"/>
                <a:cs typeface="Arial"/>
                <a:sym typeface="Arial"/>
              </a:defRPr>
            </a:lvl1pPr>
            <a:lvl2pPr marR="0" lvl="1"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R="0" lvl="3"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10"/>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0"/>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0"/>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
        <p:nvSpPr>
          <p:cNvPr id="103" name="Google Shape;103;p10"/>
          <p:cNvSpPr txBox="1">
            <a:spLocks noGrp="1"/>
          </p:cNvSpPr>
          <p:nvPr>
            <p:ph type="body" idx="3"/>
          </p:nvPr>
        </p:nvSpPr>
        <p:spPr>
          <a:xfrm>
            <a:off x="480000" y="6293651"/>
            <a:ext cx="11226365" cy="208579"/>
          </a:xfrm>
          <a:prstGeom prst="rect">
            <a:avLst/>
          </a:prstGeom>
          <a:noFill/>
          <a:ln>
            <a:noFill/>
          </a:ln>
        </p:spPr>
        <p:txBody>
          <a:bodyPr spcFirstLastPara="1" wrap="square" lIns="18000" tIns="0" rIns="18000" bIns="0" anchor="t" anchorCtr="0"/>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0"/>
          <p:cNvSpPr txBox="1">
            <a:spLocks noGrp="1"/>
          </p:cNvSpPr>
          <p:nvPr>
            <p:ph type="body" idx="4"/>
          </p:nvPr>
        </p:nvSpPr>
        <p:spPr>
          <a:xfrm>
            <a:off x="480485" y="1188003"/>
            <a:ext cx="8160000" cy="288925"/>
          </a:xfrm>
          <a:prstGeom prst="rect">
            <a:avLst/>
          </a:prstGeom>
          <a:noFill/>
          <a:ln>
            <a:noFill/>
          </a:ln>
        </p:spPr>
        <p:txBody>
          <a:bodyPr spcFirstLastPara="1" wrap="square" lIns="18000" tIns="0" rIns="18000" bIns="0" anchor="ctr" anchorCtr="0"/>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79999" y="359999"/>
            <a:ext cx="8160000" cy="720000"/>
          </a:xfrm>
          <a:prstGeom prst="rect">
            <a:avLst/>
          </a:prstGeom>
          <a:noFill/>
          <a:ln>
            <a:noFill/>
          </a:ln>
        </p:spPr>
        <p:txBody>
          <a:bodyPr spcFirstLastPara="1" wrap="square" lIns="18000" tIns="0" rIns="360000" bIns="0" anchor="b" anchorCtr="0"/>
          <a:lstStyle>
            <a:lvl1pPr marR="0" lvl="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80000" y="1800000"/>
            <a:ext cx="11232001" cy="4237200"/>
          </a:xfrm>
          <a:prstGeom prst="rect">
            <a:avLst/>
          </a:prstGeom>
          <a:noFill/>
          <a:ln>
            <a:noFill/>
          </a:ln>
        </p:spPr>
        <p:txBody>
          <a:bodyPr spcFirstLastPara="1" wrap="square" lIns="18000" tIns="0" rIns="18000" bIns="0" anchor="t" anchorCtr="0"/>
          <a:lstStyle>
            <a:lvl1pPr marL="457200" marR="0" lvl="0" indent="-228600" algn="l" rtl="0">
              <a:lnSpc>
                <a:spcPct val="110000"/>
              </a:lnSpc>
              <a:spcBef>
                <a:spcPts val="1000"/>
              </a:spcBef>
              <a:spcAft>
                <a:spcPts val="0"/>
              </a:spcAft>
              <a:buClr>
                <a:schemeClr val="dk1"/>
              </a:buClr>
              <a:buSzPts val="1120"/>
              <a:buFont typeface="Arial"/>
              <a:buNone/>
              <a:defRPr sz="1400" b="0" i="0" u="none" strike="noStrike" cap="none">
                <a:solidFill>
                  <a:schemeClr val="dk1"/>
                </a:solidFill>
                <a:latin typeface="Arial"/>
                <a:ea typeface="Arial"/>
                <a:cs typeface="Arial"/>
                <a:sym typeface="Arial"/>
              </a:defRPr>
            </a:lvl1pPr>
            <a:lvl2pPr marL="914400" marR="0" lvl="1"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0" marR="0" lvl="1" indent="0" algn="r" rtl="0">
              <a:spcBef>
                <a:spcPts val="0"/>
              </a:spcBef>
              <a:buNone/>
              <a:defRPr sz="800" b="0" i="0" u="none" strike="noStrike" cap="none">
                <a:solidFill>
                  <a:schemeClr val="dk1"/>
                </a:solidFill>
                <a:latin typeface="Arial"/>
                <a:ea typeface="Arial"/>
                <a:cs typeface="Arial"/>
                <a:sym typeface="Arial"/>
              </a:defRPr>
            </a:lvl2pPr>
            <a:lvl3pPr marL="0" marR="0" lvl="2" indent="0" algn="r" rtl="0">
              <a:spcBef>
                <a:spcPts val="0"/>
              </a:spcBef>
              <a:buNone/>
              <a:defRPr sz="800" b="0" i="0" u="none" strike="noStrike" cap="none">
                <a:solidFill>
                  <a:schemeClr val="dk1"/>
                </a:solidFill>
                <a:latin typeface="Arial"/>
                <a:ea typeface="Arial"/>
                <a:cs typeface="Arial"/>
                <a:sym typeface="Arial"/>
              </a:defRPr>
            </a:lvl3pPr>
            <a:lvl4pPr marL="0" marR="0" lvl="3" indent="0" algn="r" rtl="0">
              <a:spcBef>
                <a:spcPts val="0"/>
              </a:spcBef>
              <a:buNone/>
              <a:defRPr sz="800" b="0" i="0" u="none" strike="noStrike" cap="none">
                <a:solidFill>
                  <a:schemeClr val="dk1"/>
                </a:solidFill>
                <a:latin typeface="Arial"/>
                <a:ea typeface="Arial"/>
                <a:cs typeface="Arial"/>
                <a:sym typeface="Arial"/>
              </a:defRPr>
            </a:lvl4pPr>
            <a:lvl5pPr marL="0" marR="0" lvl="4" indent="0" algn="r" rtl="0">
              <a:spcBef>
                <a:spcPts val="0"/>
              </a:spcBef>
              <a:buNone/>
              <a:defRPr sz="800" b="0" i="0" u="none" strike="noStrike" cap="none">
                <a:solidFill>
                  <a:schemeClr val="dk1"/>
                </a:solidFill>
                <a:latin typeface="Arial"/>
                <a:ea typeface="Arial"/>
                <a:cs typeface="Arial"/>
                <a:sym typeface="Arial"/>
              </a:defRPr>
            </a:lvl5pPr>
            <a:lvl6pPr marL="0" marR="0" lvl="5" indent="0" algn="r" rtl="0">
              <a:spcBef>
                <a:spcPts val="0"/>
              </a:spcBef>
              <a:buNone/>
              <a:defRPr sz="800" b="0" i="0" u="none" strike="noStrike" cap="none">
                <a:solidFill>
                  <a:schemeClr val="dk1"/>
                </a:solidFill>
                <a:latin typeface="Arial"/>
                <a:ea typeface="Arial"/>
                <a:cs typeface="Arial"/>
                <a:sym typeface="Arial"/>
              </a:defRPr>
            </a:lvl6pPr>
            <a:lvl7pPr marL="0" marR="0" lvl="6" indent="0" algn="r" rtl="0">
              <a:spcBef>
                <a:spcPts val="0"/>
              </a:spcBef>
              <a:buNone/>
              <a:defRPr sz="800" b="0" i="0" u="none" strike="noStrike" cap="none">
                <a:solidFill>
                  <a:schemeClr val="dk1"/>
                </a:solidFill>
                <a:latin typeface="Arial"/>
                <a:ea typeface="Arial"/>
                <a:cs typeface="Arial"/>
                <a:sym typeface="Arial"/>
              </a:defRPr>
            </a:lvl7pPr>
            <a:lvl8pPr marL="0" marR="0" lvl="7" indent="0" algn="r" rtl="0">
              <a:spcBef>
                <a:spcPts val="0"/>
              </a:spcBef>
              <a:buNone/>
              <a:defRPr sz="800" b="0" i="0" u="none" strike="noStrike" cap="none">
                <a:solidFill>
                  <a:schemeClr val="dk1"/>
                </a:solidFill>
                <a:latin typeface="Arial"/>
                <a:ea typeface="Arial"/>
                <a:cs typeface="Arial"/>
                <a:sym typeface="Arial"/>
              </a:defRPr>
            </a:lvl8pPr>
            <a:lvl9pPr marL="0" marR="0" lvl="8" indent="0" algn="r" rtl="0">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
        <p:nvSpPr>
          <p:cNvPr id="15" name="Google Shape;15;p1"/>
          <p:cNvSpPr/>
          <p:nvPr/>
        </p:nvSpPr>
        <p:spPr>
          <a:xfrm>
            <a:off x="9735601" y="2128187"/>
            <a:ext cx="1976400" cy="694800"/>
          </a:xfrm>
          <a:prstGeom prst="rect">
            <a:avLst/>
          </a:prstGeom>
          <a:blipFill rotWithShape="1">
            <a:blip r:embed="rId18">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9" name="Google Shape;16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hyperlink" Target="https://demo.openimis.org/" TargetMode="External"/><Relationship Id="rId3" Type="http://schemas.openxmlformats.org/officeDocument/2006/relationships/image" Target="../media/image4.png"/><Relationship Id="rId7" Type="http://schemas.openxmlformats.org/officeDocument/2006/relationships/hyperlink" Target="https://github.com/openimi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openimis.atlassian.net/wiki/spaces/OP/overview" TargetMode="External"/><Relationship Id="rId11" Type="http://schemas.openxmlformats.org/officeDocument/2006/relationships/image" Target="../media/image18.png"/><Relationship Id="rId5" Type="http://schemas.openxmlformats.org/officeDocument/2006/relationships/hyperlink" Target="https://openimis.org/" TargetMode="External"/><Relationship Id="rId10" Type="http://schemas.openxmlformats.org/officeDocument/2006/relationships/hyperlink" Target="mailto:contact@openimis.org" TargetMode="External"/><Relationship Id="rId4" Type="http://schemas.openxmlformats.org/officeDocument/2006/relationships/image" Target="../media/image15.png"/><Relationship Id="rId9" Type="http://schemas.openxmlformats.org/officeDocument/2006/relationships/hyperlink" Target="https://openimis.atlassian.net/servicedesk/customer/portal/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2"/>
          <p:cNvPicPr preferRelativeResize="0"/>
          <p:nvPr/>
        </p:nvPicPr>
        <p:blipFill rotWithShape="1">
          <a:blip r:embed="rId3">
            <a:alphaModFix/>
          </a:blip>
          <a:srcRect t="7451" b="17201"/>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DCD9F9BF-D269-4020-816F-460E917B7A74}" type="datetime1">
              <a:rPr lang="en-GB" noProof="0" smtClean="0"/>
              <a:t>15/08/2019</a:t>
            </a:fld>
            <a:endParaRPr lang="en-GB" noProof="0"/>
          </a:p>
        </p:txBody>
      </p:sp>
      <p:sp>
        <p:nvSpPr>
          <p:cNvPr id="5" name="Fußzeilenplatzhalter 4"/>
          <p:cNvSpPr>
            <a:spLocks noGrp="1"/>
          </p:cNvSpPr>
          <p:nvPr>
            <p:ph type="ftr" sz="quarter" idx="15"/>
          </p:nvPr>
        </p:nvSpPr>
        <p:spPr>
          <a:xfrm>
            <a:off x="1392992" y="6580588"/>
            <a:ext cx="3928516" cy="277412"/>
          </a:xfrm>
        </p:spPr>
        <p:txBody>
          <a:bodyPr/>
          <a:lstStyle/>
          <a:p>
            <a:r>
              <a:rPr lang="en-GB"/>
              <a:t>A global good for Universal Health Coverage (UHC) </a:t>
            </a:r>
            <a:endParaRPr lang="en-GB" dirty="0"/>
          </a:p>
        </p:txBody>
      </p:sp>
      <p:sp>
        <p:nvSpPr>
          <p:cNvPr id="6" name="Foliennummernplatzhalter 5"/>
          <p:cNvSpPr>
            <a:spLocks noGrp="1"/>
          </p:cNvSpPr>
          <p:nvPr>
            <p:ph type="sldNum" sz="quarter" idx="16"/>
          </p:nvPr>
        </p:nvSpPr>
        <p:spPr/>
        <p:txBody>
          <a:bodyPr/>
          <a:lstStyle/>
          <a:p>
            <a:fld id="{A74CE0EA-F3B5-4684-BA10-C594598FDB9C}" type="slidenum">
              <a:rPr lang="en-GB" noProof="0" smtClean="0"/>
              <a:pPr/>
              <a:t>10</a:t>
            </a:fld>
            <a:endParaRPr lang="en-GB" noProof="0"/>
          </a:p>
        </p:txBody>
      </p:sp>
      <p:pic>
        <p:nvPicPr>
          <p:cNvPr id="9" name="Bild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381" y="511025"/>
            <a:ext cx="1519886" cy="508306"/>
          </a:xfrm>
          <a:prstGeom prst="rect">
            <a:avLst/>
          </a:prstGeom>
        </p:spPr>
      </p:pic>
      <p:pic>
        <p:nvPicPr>
          <p:cNvPr id="10"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9524" y="445708"/>
            <a:ext cx="532543" cy="532543"/>
          </a:xfrm>
          <a:prstGeom prst="rect">
            <a:avLst/>
          </a:prstGeom>
        </p:spPr>
      </p:pic>
      <p:sp>
        <p:nvSpPr>
          <p:cNvPr id="21" name="Rechteck 20"/>
          <p:cNvSpPr/>
          <p:nvPr/>
        </p:nvSpPr>
        <p:spPr>
          <a:xfrm flipV="1">
            <a:off x="0" y="-45025"/>
            <a:ext cx="12192000" cy="1514007"/>
          </a:xfrm>
          <a:prstGeom prst="rect">
            <a:avLst/>
          </a:prstGeom>
          <a:solidFill>
            <a:srgbClr val="095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10"/>
          <p:cNvSpPr/>
          <p:nvPr/>
        </p:nvSpPr>
        <p:spPr>
          <a:xfrm>
            <a:off x="1651023" y="2206702"/>
            <a:ext cx="8658733" cy="3552668"/>
          </a:xfrm>
          <a:prstGeom prst="rect">
            <a:avLst/>
          </a:prstGeom>
          <a:noFill/>
          <a:ln>
            <a:noFill/>
          </a:ln>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870,000</a:t>
            </a:r>
            <a:r>
              <a:rPr lang="en-US" dirty="0">
                <a:solidFill>
                  <a:srgbClr val="095A65"/>
                </a:solidFill>
                <a:latin typeface="Calibri Light" charset="0"/>
                <a:ea typeface="Calibri Light" charset="0"/>
                <a:cs typeface="Calibri Light" charset="0"/>
              </a:rPr>
              <a:t> actively insured members</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607,286</a:t>
            </a:r>
            <a:r>
              <a:rPr lang="en-US" dirty="0">
                <a:solidFill>
                  <a:srgbClr val="095A65"/>
                </a:solidFill>
                <a:latin typeface="Calibri Light" charset="0"/>
                <a:ea typeface="Calibri Light" charset="0"/>
                <a:cs typeface="Calibri Light" charset="0"/>
              </a:rPr>
              <a:t> claims processed</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USD 5,182,000 </a:t>
            </a:r>
            <a:r>
              <a:rPr lang="en-US" dirty="0">
                <a:solidFill>
                  <a:srgbClr val="095A65"/>
                </a:solidFill>
                <a:latin typeface="Calibri Light" charset="0"/>
                <a:ea typeface="Calibri Light" charset="0"/>
                <a:cs typeface="Calibri Light" charset="0"/>
              </a:rPr>
              <a:t>paid out to facilities</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6553</a:t>
            </a:r>
            <a:r>
              <a:rPr lang="en-US" dirty="0">
                <a:solidFill>
                  <a:srgbClr val="095A65"/>
                </a:solidFill>
                <a:latin typeface="Calibri Light" charset="0"/>
                <a:ea typeface="Calibri Light" charset="0"/>
                <a:cs typeface="Calibri Light" charset="0"/>
              </a:rPr>
              <a:t> total claims received on a single day (e.g. June 11, 2018)</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3256</a:t>
            </a:r>
            <a:r>
              <a:rPr lang="en-US" dirty="0">
                <a:solidFill>
                  <a:srgbClr val="095A65"/>
                </a:solidFill>
                <a:latin typeface="Calibri Light" charset="0"/>
                <a:ea typeface="Calibri Light" charset="0"/>
                <a:cs typeface="Calibri Light" charset="0"/>
              </a:rPr>
              <a:t> Enrolment Assistants using openIMIS through Android phones</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228 </a:t>
            </a:r>
            <a:r>
              <a:rPr lang="en-US" dirty="0">
                <a:solidFill>
                  <a:srgbClr val="095A65"/>
                </a:solidFill>
                <a:latin typeface="Calibri Light" charset="0"/>
                <a:ea typeface="Calibri Light" charset="0"/>
                <a:cs typeface="Calibri Light" charset="0"/>
              </a:rPr>
              <a:t>Health Facilities submitting claims through web </a:t>
            </a:r>
            <a:r>
              <a:rPr lang="en-US" dirty="0" smtClean="0">
                <a:solidFill>
                  <a:srgbClr val="095A65"/>
                </a:solidFill>
                <a:latin typeface="Calibri Light" charset="0"/>
                <a:ea typeface="Calibri Light" charset="0"/>
                <a:cs typeface="Calibri Light" charset="0"/>
              </a:rPr>
              <a:t>interface</a:t>
            </a:r>
            <a:endParaRPr lang="en-US" dirty="0">
              <a:solidFill>
                <a:srgbClr val="095A65"/>
              </a:solidFill>
              <a:latin typeface="Calibri Light" charset="0"/>
              <a:ea typeface="Calibri Light" charset="0"/>
              <a:cs typeface="Calibri Light" charset="0"/>
            </a:endParaRPr>
          </a:p>
        </p:txBody>
      </p:sp>
      <p:sp>
        <p:nvSpPr>
          <p:cNvPr id="19" name="Textfeld 18"/>
          <p:cNvSpPr txBox="1"/>
          <p:nvPr/>
        </p:nvSpPr>
        <p:spPr>
          <a:xfrm>
            <a:off x="480000" y="256009"/>
            <a:ext cx="11234738" cy="1200329"/>
          </a:xfrm>
          <a:prstGeom prst="rect">
            <a:avLst/>
          </a:prstGeom>
          <a:noFill/>
        </p:spPr>
        <p:txBody>
          <a:bodyPr wrap="square" rtlCol="0">
            <a:spAutoFit/>
          </a:bodyPr>
          <a:lstStyle/>
          <a:p>
            <a:pPr algn="ctr"/>
            <a:r>
              <a:rPr lang="de-DE" sz="3600" dirty="0" smtClean="0">
                <a:solidFill>
                  <a:schemeClr val="bg1"/>
                </a:solidFill>
                <a:latin typeface="Calibri Light" charset="0"/>
                <a:ea typeface="Calibri Light" charset="0"/>
                <a:cs typeface="Calibri Light" charset="0"/>
              </a:rPr>
              <a:t>Nepal</a:t>
            </a:r>
            <a:r>
              <a:rPr lang="de-DE" sz="3600" dirty="0">
                <a:solidFill>
                  <a:schemeClr val="bg1"/>
                </a:solidFill>
                <a:latin typeface="Calibri" charset="0"/>
                <a:ea typeface="Calibri" charset="0"/>
                <a:cs typeface="Calibri" charset="0"/>
              </a:rPr>
              <a:t/>
            </a:r>
            <a:br>
              <a:rPr lang="de-DE" sz="3600" dirty="0">
                <a:solidFill>
                  <a:schemeClr val="bg1"/>
                </a:solidFill>
                <a:latin typeface="Calibri" charset="0"/>
                <a:ea typeface="Calibri" charset="0"/>
                <a:cs typeface="Calibri" charset="0"/>
              </a:rPr>
            </a:br>
            <a:r>
              <a:rPr lang="de-DE" dirty="0">
                <a:solidFill>
                  <a:schemeClr val="bg1"/>
                </a:solidFill>
                <a:latin typeface="Calibri" charset="0"/>
                <a:ea typeface="Calibri" charset="0"/>
                <a:cs typeface="Calibri" charset="0"/>
              </a:rPr>
              <a:t>Operational </a:t>
            </a:r>
            <a:r>
              <a:rPr lang="de-DE" dirty="0" err="1">
                <a:solidFill>
                  <a:schemeClr val="bg1"/>
                </a:solidFill>
                <a:latin typeface="Calibri" charset="0"/>
                <a:ea typeface="Calibri" charset="0"/>
                <a:cs typeface="Calibri" charset="0"/>
              </a:rPr>
              <a:t>numbers</a:t>
            </a:r>
            <a:r>
              <a:rPr lang="de-DE" dirty="0">
                <a:solidFill>
                  <a:schemeClr val="bg1"/>
                </a:solidFill>
                <a:latin typeface="Calibri" charset="0"/>
                <a:ea typeface="Calibri" charset="0"/>
                <a:cs typeface="Calibri" charset="0"/>
              </a:rPr>
              <a:t> – </a:t>
            </a:r>
            <a:r>
              <a:rPr lang="de-DE" dirty="0" err="1">
                <a:solidFill>
                  <a:schemeClr val="bg1"/>
                </a:solidFill>
                <a:latin typeface="Calibri" charset="0"/>
                <a:ea typeface="Calibri" charset="0"/>
                <a:cs typeface="Calibri" charset="0"/>
              </a:rPr>
              <a:t>first</a:t>
            </a:r>
            <a:r>
              <a:rPr lang="de-DE" dirty="0">
                <a:solidFill>
                  <a:schemeClr val="bg1"/>
                </a:solidFill>
                <a:latin typeface="Calibri" charset="0"/>
                <a:ea typeface="Calibri" charset="0"/>
                <a:cs typeface="Calibri" charset="0"/>
              </a:rPr>
              <a:t> </a:t>
            </a:r>
            <a:r>
              <a:rPr lang="de-DE" dirty="0" err="1">
                <a:solidFill>
                  <a:schemeClr val="bg1"/>
                </a:solidFill>
                <a:latin typeface="Calibri" charset="0"/>
                <a:ea typeface="Calibri" charset="0"/>
                <a:cs typeface="Calibri" charset="0"/>
              </a:rPr>
              <a:t>application</a:t>
            </a:r>
            <a:r>
              <a:rPr lang="de-DE" dirty="0">
                <a:solidFill>
                  <a:schemeClr val="bg1"/>
                </a:solidFill>
                <a:latin typeface="Calibri" charset="0"/>
                <a:ea typeface="Calibri" charset="0"/>
                <a:cs typeface="Calibri" charset="0"/>
              </a:rPr>
              <a:t> </a:t>
            </a:r>
            <a:r>
              <a:rPr lang="de-DE" dirty="0" err="1">
                <a:solidFill>
                  <a:schemeClr val="bg1"/>
                </a:solidFill>
                <a:latin typeface="Calibri" charset="0"/>
                <a:ea typeface="Calibri" charset="0"/>
                <a:cs typeface="Calibri" charset="0"/>
              </a:rPr>
              <a:t>adjustments</a:t>
            </a:r>
            <a:r>
              <a:rPr lang="de-DE" dirty="0">
                <a:solidFill>
                  <a:schemeClr val="bg1"/>
                </a:solidFill>
                <a:latin typeface="Calibri" charset="0"/>
                <a:ea typeface="Calibri" charset="0"/>
                <a:cs typeface="Calibri" charset="0"/>
              </a:rPr>
              <a:t> in 2013, </a:t>
            </a:r>
            <a:r>
              <a:rPr lang="de-DE" dirty="0" err="1">
                <a:solidFill>
                  <a:schemeClr val="bg1"/>
                </a:solidFill>
                <a:latin typeface="Calibri" charset="0"/>
                <a:ea typeface="Calibri" charset="0"/>
                <a:cs typeface="Calibri" charset="0"/>
              </a:rPr>
              <a:t>operations</a:t>
            </a:r>
            <a:r>
              <a:rPr lang="de-DE" dirty="0">
                <a:solidFill>
                  <a:schemeClr val="bg1"/>
                </a:solidFill>
                <a:latin typeface="Calibri" charset="0"/>
                <a:ea typeface="Calibri" charset="0"/>
                <a:cs typeface="Calibri" charset="0"/>
              </a:rPr>
              <a:t> </a:t>
            </a:r>
            <a:r>
              <a:rPr lang="de-DE" dirty="0" err="1">
                <a:solidFill>
                  <a:schemeClr val="bg1"/>
                </a:solidFill>
                <a:latin typeface="Calibri" charset="0"/>
                <a:ea typeface="Calibri" charset="0"/>
                <a:cs typeface="Calibri" charset="0"/>
              </a:rPr>
              <a:t>since</a:t>
            </a:r>
            <a:r>
              <a:rPr lang="de-DE" dirty="0">
                <a:solidFill>
                  <a:schemeClr val="bg1"/>
                </a:solidFill>
                <a:latin typeface="Calibri" charset="0"/>
                <a:ea typeface="Calibri" charset="0"/>
                <a:cs typeface="Calibri" charset="0"/>
              </a:rPr>
              <a:t> 2016</a:t>
            </a:r>
          </a:p>
          <a:p>
            <a:pPr algn="ctr"/>
            <a:endParaRPr lang="en-GB"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2129934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DCD9F9BF-D269-4020-816F-460E917B7A74}" type="datetime1">
              <a:rPr lang="en-GB" noProof="0" smtClean="0"/>
              <a:t>15/08/2019</a:t>
            </a:fld>
            <a:endParaRPr lang="en-GB" noProof="0"/>
          </a:p>
        </p:txBody>
      </p:sp>
      <p:sp>
        <p:nvSpPr>
          <p:cNvPr id="5" name="Fußzeilenplatzhalter 4"/>
          <p:cNvSpPr>
            <a:spLocks noGrp="1"/>
          </p:cNvSpPr>
          <p:nvPr>
            <p:ph type="ftr" sz="quarter" idx="15"/>
          </p:nvPr>
        </p:nvSpPr>
        <p:spPr>
          <a:xfrm>
            <a:off x="1392992" y="6580588"/>
            <a:ext cx="3928516" cy="277412"/>
          </a:xfrm>
        </p:spPr>
        <p:txBody>
          <a:bodyPr/>
          <a:lstStyle/>
          <a:p>
            <a:r>
              <a:rPr lang="en-GB"/>
              <a:t>A global good for Universal Health Coverage (UHC) </a:t>
            </a:r>
            <a:endParaRPr lang="en-GB" dirty="0"/>
          </a:p>
        </p:txBody>
      </p:sp>
      <p:sp>
        <p:nvSpPr>
          <p:cNvPr id="6" name="Foliennummernplatzhalter 5"/>
          <p:cNvSpPr>
            <a:spLocks noGrp="1"/>
          </p:cNvSpPr>
          <p:nvPr>
            <p:ph type="sldNum" sz="quarter" idx="16"/>
          </p:nvPr>
        </p:nvSpPr>
        <p:spPr/>
        <p:txBody>
          <a:bodyPr/>
          <a:lstStyle/>
          <a:p>
            <a:fld id="{A74CE0EA-F3B5-4684-BA10-C594598FDB9C}" type="slidenum">
              <a:rPr lang="en-GB" noProof="0" smtClean="0"/>
              <a:pPr/>
              <a:t>11</a:t>
            </a:fld>
            <a:endParaRPr lang="en-GB" noProof="0"/>
          </a:p>
        </p:txBody>
      </p:sp>
      <p:pic>
        <p:nvPicPr>
          <p:cNvPr id="9" name="Bild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381" y="511025"/>
            <a:ext cx="1519886" cy="508306"/>
          </a:xfrm>
          <a:prstGeom prst="rect">
            <a:avLst/>
          </a:prstGeom>
        </p:spPr>
      </p:pic>
      <p:pic>
        <p:nvPicPr>
          <p:cNvPr id="10"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9524" y="445708"/>
            <a:ext cx="532543" cy="532543"/>
          </a:xfrm>
          <a:prstGeom prst="rect">
            <a:avLst/>
          </a:prstGeom>
        </p:spPr>
      </p:pic>
      <p:sp>
        <p:nvSpPr>
          <p:cNvPr id="21" name="Rechteck 20"/>
          <p:cNvSpPr/>
          <p:nvPr/>
        </p:nvSpPr>
        <p:spPr>
          <a:xfrm flipV="1">
            <a:off x="0" y="0"/>
            <a:ext cx="12192000" cy="1514007"/>
          </a:xfrm>
          <a:prstGeom prst="rect">
            <a:avLst/>
          </a:prstGeom>
          <a:solidFill>
            <a:srgbClr val="095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2194164" y="2546685"/>
            <a:ext cx="8014742" cy="2492990"/>
          </a:xfrm>
          <a:prstGeom prst="rect">
            <a:avLst/>
          </a:prstGeom>
        </p:spPr>
        <p:txBody>
          <a:bodyPr wrap="square">
            <a:spAutoFit/>
          </a:bodyPr>
          <a:lstStyle/>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800,000</a:t>
            </a:r>
            <a:r>
              <a:rPr lang="en-US" dirty="0">
                <a:solidFill>
                  <a:srgbClr val="095A65"/>
                </a:solidFill>
                <a:latin typeface="Calibri Light" charset="0"/>
                <a:ea typeface="Calibri Light" charset="0"/>
                <a:cs typeface="Calibri Light" charset="0"/>
              </a:rPr>
              <a:t> actively insured members at any </a:t>
            </a:r>
            <a:r>
              <a:rPr lang="en-US" dirty="0" smtClean="0">
                <a:solidFill>
                  <a:srgbClr val="095A65"/>
                </a:solidFill>
                <a:latin typeface="Calibri Light" charset="0"/>
                <a:ea typeface="Calibri Light" charset="0"/>
                <a:cs typeface="Calibri Light" charset="0"/>
              </a:rPr>
              <a:t>point in </a:t>
            </a:r>
            <a:r>
              <a:rPr lang="en-US" dirty="0">
                <a:solidFill>
                  <a:srgbClr val="095A65"/>
                </a:solidFill>
                <a:latin typeface="Calibri Light" charset="0"/>
                <a:ea typeface="Calibri Light" charset="0"/>
                <a:cs typeface="Calibri Light" charset="0"/>
              </a:rPr>
              <a:t>time</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1.8</a:t>
            </a:r>
            <a:r>
              <a:rPr lang="en-US" dirty="0">
                <a:solidFill>
                  <a:srgbClr val="095A65"/>
                </a:solidFill>
                <a:latin typeface="Calibri Light" charset="0"/>
                <a:ea typeface="Calibri Light" charset="0"/>
                <a:cs typeface="Calibri Light" charset="0"/>
              </a:rPr>
              <a:t> million registered in the database</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4167</a:t>
            </a:r>
            <a:r>
              <a:rPr lang="en-US" dirty="0">
                <a:solidFill>
                  <a:srgbClr val="095A65"/>
                </a:solidFill>
                <a:latin typeface="Calibri Light" charset="0"/>
                <a:ea typeface="Calibri Light" charset="0"/>
                <a:cs typeface="Calibri Light" charset="0"/>
              </a:rPr>
              <a:t> Enrolment Assistants through Android phones</a:t>
            </a:r>
          </a:p>
          <a:p>
            <a:pPr marL="457200" indent="-457200">
              <a:buFont typeface="Wingdings" panose="05000000000000000000" pitchFamily="2" charset="2"/>
              <a:buChar char="§"/>
            </a:pPr>
            <a:r>
              <a:rPr lang="en-US" sz="3200" dirty="0">
                <a:solidFill>
                  <a:srgbClr val="095A65"/>
                </a:solidFill>
                <a:latin typeface="Calibri Light" charset="0"/>
                <a:ea typeface="Calibri Light" charset="0"/>
                <a:cs typeface="Calibri Light" charset="0"/>
              </a:rPr>
              <a:t>867</a:t>
            </a:r>
            <a:r>
              <a:rPr lang="en-US" dirty="0">
                <a:solidFill>
                  <a:srgbClr val="095A65"/>
                </a:solidFill>
                <a:latin typeface="Calibri Light" charset="0"/>
                <a:ea typeface="Calibri Light" charset="0"/>
                <a:cs typeface="Calibri Light" charset="0"/>
              </a:rPr>
              <a:t> Health Facilities submitting claims through web interface and phones</a:t>
            </a:r>
          </a:p>
          <a:p>
            <a:pPr marL="457200" indent="-457200">
              <a:buFont typeface="Wingdings" panose="05000000000000000000" pitchFamily="2" charset="2"/>
              <a:buChar char="§"/>
            </a:pPr>
            <a:endParaRPr lang="en-US" sz="2800" dirty="0">
              <a:solidFill>
                <a:srgbClr val="095A65"/>
              </a:solidFill>
              <a:latin typeface="Calibri Light" charset="0"/>
              <a:ea typeface="Calibri Light" charset="0"/>
              <a:cs typeface="Calibri Light" charset="0"/>
            </a:endParaRPr>
          </a:p>
        </p:txBody>
      </p:sp>
      <p:sp>
        <p:nvSpPr>
          <p:cNvPr id="19" name="Textfeld 18"/>
          <p:cNvSpPr txBox="1"/>
          <p:nvPr/>
        </p:nvSpPr>
        <p:spPr>
          <a:xfrm>
            <a:off x="362379" y="265341"/>
            <a:ext cx="11199019" cy="1508105"/>
          </a:xfrm>
          <a:prstGeom prst="rect">
            <a:avLst/>
          </a:prstGeom>
          <a:noFill/>
        </p:spPr>
        <p:txBody>
          <a:bodyPr wrap="square" rtlCol="0">
            <a:spAutoFit/>
          </a:bodyPr>
          <a:lstStyle/>
          <a:p>
            <a:pPr algn="ctr"/>
            <a:r>
              <a:rPr lang="de-DE" sz="3600" dirty="0" err="1" smtClean="0">
                <a:solidFill>
                  <a:schemeClr val="bg1"/>
                </a:solidFill>
                <a:latin typeface="Calibri Light" charset="0"/>
                <a:ea typeface="Calibri Light" charset="0"/>
                <a:cs typeface="Calibri Light" charset="0"/>
              </a:rPr>
              <a:t>openIMIS</a:t>
            </a:r>
            <a:r>
              <a:rPr lang="de-DE" sz="3600" dirty="0" smtClean="0">
                <a:solidFill>
                  <a:schemeClr val="bg1"/>
                </a:solidFill>
                <a:latin typeface="Calibri Light" charset="0"/>
                <a:ea typeface="Calibri Light" charset="0"/>
                <a:cs typeface="Calibri Light" charset="0"/>
              </a:rPr>
              <a:t> in TANZANIA</a:t>
            </a:r>
            <a:r>
              <a:rPr lang="de-DE" sz="3600" dirty="0" smtClean="0">
                <a:solidFill>
                  <a:schemeClr val="bg1"/>
                </a:solidFill>
                <a:latin typeface="Calibri" charset="0"/>
                <a:ea typeface="Calibri" charset="0"/>
                <a:cs typeface="Calibri" charset="0"/>
              </a:rPr>
              <a:t/>
            </a:r>
            <a:br>
              <a:rPr lang="de-DE" sz="3600" dirty="0" smtClean="0">
                <a:solidFill>
                  <a:schemeClr val="bg1"/>
                </a:solidFill>
                <a:latin typeface="Calibri" charset="0"/>
                <a:ea typeface="Calibri" charset="0"/>
                <a:cs typeface="Calibri" charset="0"/>
              </a:rPr>
            </a:br>
            <a:r>
              <a:rPr lang="en-US" sz="2000" dirty="0">
                <a:solidFill>
                  <a:schemeClr val="bg1"/>
                </a:solidFill>
                <a:latin typeface="Calibri" charset="0"/>
                <a:ea typeface="Calibri" charset="0"/>
                <a:cs typeface="Calibri" charset="0"/>
              </a:rPr>
              <a:t>Operational numbers – first application adjustments in 2011-12 </a:t>
            </a:r>
            <a:endParaRPr lang="en-US" sz="2800" dirty="0">
              <a:solidFill>
                <a:schemeClr val="bg1"/>
              </a:solidFill>
              <a:latin typeface="Calibri" charset="0"/>
              <a:ea typeface="Calibri" charset="0"/>
              <a:cs typeface="Calibri" charset="0"/>
            </a:endParaRPr>
          </a:p>
          <a:p>
            <a:pPr algn="ctr"/>
            <a:endParaRPr lang="de-DE" dirty="0" smtClean="0">
              <a:solidFill>
                <a:schemeClr val="bg1"/>
              </a:solidFill>
              <a:latin typeface="Calibri" charset="0"/>
              <a:ea typeface="Calibri" charset="0"/>
              <a:cs typeface="Calibri" charset="0"/>
            </a:endParaRPr>
          </a:p>
          <a:p>
            <a:pPr algn="ctr"/>
            <a:endParaRPr lang="en-GB"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919490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43"/>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098" name="Google Shape;2098;p43"/>
          <p:cNvSpPr txBox="1">
            <a:spLocks noGrp="1"/>
          </p:cNvSpPr>
          <p:nvPr>
            <p:ph type="ftr" idx="11"/>
          </p:nvPr>
        </p:nvSpPr>
        <p:spPr>
          <a:xfrm>
            <a:off x="1392992" y="6580588"/>
            <a:ext cx="3928516" cy="27741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099" name="Google Shape;2099;p43"/>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100" name="Google Shape;2100;p43"/>
          <p:cNvPicPr preferRelativeResize="0"/>
          <p:nvPr/>
        </p:nvPicPr>
        <p:blipFill rotWithShape="1">
          <a:blip r:embed="rId3">
            <a:alphaModFix/>
          </a:blip>
          <a:srcRect/>
          <a:stretch/>
        </p:blipFill>
        <p:spPr>
          <a:xfrm>
            <a:off x="718381" y="511025"/>
            <a:ext cx="1519886" cy="508306"/>
          </a:xfrm>
          <a:prstGeom prst="rect">
            <a:avLst/>
          </a:prstGeom>
          <a:noFill/>
          <a:ln>
            <a:noFill/>
          </a:ln>
        </p:spPr>
      </p:pic>
      <p:pic>
        <p:nvPicPr>
          <p:cNvPr id="2101" name="Google Shape;2101;p43"/>
          <p:cNvPicPr preferRelativeResize="0"/>
          <p:nvPr/>
        </p:nvPicPr>
        <p:blipFill rotWithShape="1">
          <a:blip r:embed="rId4">
            <a:alphaModFix/>
          </a:blip>
          <a:srcRect/>
          <a:stretch/>
        </p:blipFill>
        <p:spPr>
          <a:xfrm>
            <a:off x="9399524" y="445708"/>
            <a:ext cx="532543" cy="532543"/>
          </a:xfrm>
          <a:prstGeom prst="rect">
            <a:avLst/>
          </a:prstGeom>
          <a:noFill/>
          <a:ln>
            <a:noFill/>
          </a:ln>
        </p:spPr>
      </p:pic>
      <p:sp>
        <p:nvSpPr>
          <p:cNvPr id="2102" name="Google Shape;2102;p43"/>
          <p:cNvSpPr txBox="1">
            <a:spLocks noGrp="1"/>
          </p:cNvSpPr>
          <p:nvPr>
            <p:ph type="body" idx="2"/>
          </p:nvPr>
        </p:nvSpPr>
        <p:spPr>
          <a:xfrm>
            <a:off x="480000" y="1273794"/>
            <a:ext cx="8160000" cy="288925"/>
          </a:xfrm>
          <a:prstGeom prst="rect">
            <a:avLst/>
          </a:prstGeom>
          <a:noFill/>
          <a:ln>
            <a:noFill/>
          </a:ln>
        </p:spPr>
        <p:txBody>
          <a:bodyPr spcFirstLastPara="1" wrap="square" lIns="18000" tIns="0" rIns="18000" bIns="0" anchor="ctr" anchorCtr="0">
            <a:noAutofit/>
          </a:bodyPr>
          <a:lstStyle/>
          <a:p>
            <a:pPr marL="0" lvl="0" indent="0" algn="l" rtl="0">
              <a:lnSpc>
                <a:spcPct val="110000"/>
              </a:lnSpc>
              <a:spcBef>
                <a:spcPts val="0"/>
              </a:spcBef>
              <a:spcAft>
                <a:spcPts val="0"/>
              </a:spcAft>
              <a:buSzPts val="3200"/>
              <a:buFont typeface="Arial"/>
              <a:buNone/>
            </a:pPr>
            <a:r>
              <a:rPr lang="en-US" sz="4000">
                <a:solidFill>
                  <a:srgbClr val="006666"/>
                </a:solidFill>
              </a:rPr>
              <a:t>Ressources</a:t>
            </a:r>
            <a:endParaRPr sz="2000">
              <a:solidFill>
                <a:srgbClr val="006666"/>
              </a:solidFill>
            </a:endParaRPr>
          </a:p>
        </p:txBody>
      </p:sp>
      <p:sp>
        <p:nvSpPr>
          <p:cNvPr id="2103" name="Google Shape;2103;p43"/>
          <p:cNvSpPr txBox="1"/>
          <p:nvPr/>
        </p:nvSpPr>
        <p:spPr>
          <a:xfrm>
            <a:off x="2247145" y="1953053"/>
            <a:ext cx="8305800" cy="4237200"/>
          </a:xfrm>
          <a:prstGeom prst="rect">
            <a:avLst/>
          </a:prstGeom>
          <a:noFill/>
          <a:ln>
            <a:noFill/>
          </a:ln>
        </p:spPr>
        <p:txBody>
          <a:bodyPr spcFirstLastPara="1" wrap="square" lIns="18000" tIns="0" rIns="18000" bIns="0" anchor="t" anchorCtr="0">
            <a:noAutofit/>
          </a:bodyPr>
          <a:lstStyle/>
          <a:p>
            <a:pPr marL="0" marR="0" lvl="0" indent="0" algn="l" rtl="0">
              <a:lnSpc>
                <a:spcPct val="100000"/>
              </a:lnSpc>
              <a:spcBef>
                <a:spcPts val="0"/>
              </a:spcBef>
              <a:spcAft>
                <a:spcPts val="0"/>
              </a:spcAft>
              <a:buClr>
                <a:srgbClr val="006374"/>
              </a:buClr>
              <a:buSzPts val="1800"/>
              <a:buFont typeface="Calibri"/>
              <a:buNone/>
            </a:pPr>
            <a:r>
              <a:rPr lang="en-US" sz="1800" b="0" dirty="0" smtClean="0">
                <a:solidFill>
                  <a:schemeClr val="dk1"/>
                </a:solidFill>
                <a:latin typeface="Calibri"/>
                <a:ea typeface="Calibri"/>
                <a:cs typeface="Calibri"/>
                <a:sym typeface="Calibri"/>
              </a:rPr>
              <a:t>Webpage of the openIMIS Initiative</a:t>
            </a:r>
            <a:endParaRPr dirty="0"/>
          </a:p>
          <a:p>
            <a:pPr marL="0" marR="0" lvl="0" indent="0" algn="l" rtl="0">
              <a:lnSpc>
                <a:spcPct val="100000"/>
              </a:lnSpc>
              <a:spcBef>
                <a:spcPts val="0"/>
              </a:spcBef>
              <a:spcAft>
                <a:spcPts val="0"/>
              </a:spcAft>
              <a:buClr>
                <a:srgbClr val="006374"/>
              </a:buClr>
              <a:buSzPts val="1800"/>
              <a:buFont typeface="Calibri"/>
              <a:buNone/>
            </a:pPr>
            <a:r>
              <a:rPr lang="en-US" sz="1800" b="0" u="sng" dirty="0">
                <a:solidFill>
                  <a:schemeClr val="hlink"/>
                </a:solidFill>
                <a:latin typeface="Calibri"/>
                <a:ea typeface="Calibri"/>
                <a:cs typeface="Calibri"/>
                <a:sym typeface="Calibri"/>
                <a:hlinkClick r:id="rId5"/>
              </a:rPr>
              <a:t>https://openimis.org/</a:t>
            </a:r>
            <a:r>
              <a:rPr lang="en-US" sz="1800" b="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6374"/>
              </a:buClr>
              <a:buSzPts val="1200"/>
              <a:buFont typeface="Arial"/>
              <a:buNone/>
            </a:pPr>
            <a:endParaRPr sz="12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800"/>
              <a:buFont typeface="Calibri"/>
              <a:buNone/>
            </a:pPr>
            <a:r>
              <a:rPr lang="de-DE" sz="1800" b="0" dirty="0" smtClean="0">
                <a:solidFill>
                  <a:schemeClr val="dk1"/>
                </a:solidFill>
                <a:latin typeface="Calibri"/>
                <a:ea typeface="Calibri"/>
                <a:cs typeface="Calibri"/>
                <a:sym typeface="Calibri"/>
              </a:rPr>
              <a:t>Virtual </a:t>
            </a:r>
            <a:r>
              <a:rPr lang="de-DE" sz="1800" b="0" dirty="0" err="1" smtClean="0">
                <a:solidFill>
                  <a:schemeClr val="dk1"/>
                </a:solidFill>
                <a:latin typeface="Calibri"/>
                <a:ea typeface="Calibri"/>
                <a:cs typeface="Calibri"/>
                <a:sym typeface="Calibri"/>
              </a:rPr>
              <a:t>knowledge</a:t>
            </a:r>
            <a:r>
              <a:rPr lang="de-DE" sz="1800" b="0" dirty="0" smtClean="0">
                <a:solidFill>
                  <a:schemeClr val="dk1"/>
                </a:solidFill>
                <a:latin typeface="Calibri"/>
                <a:ea typeface="Calibri"/>
                <a:cs typeface="Calibri"/>
                <a:sym typeface="Calibri"/>
              </a:rPr>
              <a:t> </a:t>
            </a:r>
            <a:r>
              <a:rPr lang="de-DE" sz="1800" b="0" dirty="0" err="1" smtClean="0">
                <a:solidFill>
                  <a:schemeClr val="dk1"/>
                </a:solidFill>
                <a:latin typeface="Calibri"/>
                <a:ea typeface="Calibri"/>
                <a:cs typeface="Calibri"/>
                <a:sym typeface="Calibri"/>
              </a:rPr>
              <a:t>sharing</a:t>
            </a:r>
            <a:r>
              <a:rPr lang="de-DE" sz="1800" b="0" dirty="0" smtClean="0">
                <a:solidFill>
                  <a:schemeClr val="dk1"/>
                </a:solidFill>
                <a:latin typeface="Calibri"/>
                <a:ea typeface="Calibri"/>
                <a:cs typeface="Calibri"/>
                <a:sym typeface="Calibri"/>
              </a:rPr>
              <a:t> </a:t>
            </a:r>
            <a:r>
              <a:rPr lang="de-DE" sz="1800" b="0" dirty="0" err="1" smtClean="0">
                <a:solidFill>
                  <a:schemeClr val="dk1"/>
                </a:solidFill>
                <a:latin typeface="Calibri"/>
                <a:ea typeface="Calibri"/>
                <a:cs typeface="Calibri"/>
                <a:sym typeface="Calibri"/>
              </a:rPr>
              <a:t>community</a:t>
            </a:r>
            <a:endParaRPr sz="18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800"/>
              <a:buFont typeface="Calibri"/>
              <a:buNone/>
            </a:pPr>
            <a:r>
              <a:rPr lang="en-US" sz="1800" b="0" u="sng" dirty="0">
                <a:solidFill>
                  <a:schemeClr val="hlink"/>
                </a:solidFill>
                <a:latin typeface="Calibri"/>
                <a:ea typeface="Calibri"/>
                <a:cs typeface="Calibri"/>
                <a:sym typeface="Calibri"/>
                <a:hlinkClick r:id="rId6"/>
              </a:rPr>
              <a:t>https://openimis.atlassian.net/wiki/spaces/OP/overview</a:t>
            </a:r>
            <a:r>
              <a:rPr lang="en-US" sz="1800" b="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6374"/>
              </a:buClr>
              <a:buSzPts val="1200"/>
              <a:buFont typeface="Arial"/>
              <a:buNone/>
            </a:pPr>
            <a:endParaRPr sz="12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800"/>
              <a:buFont typeface="Calibri"/>
              <a:buNone/>
            </a:pPr>
            <a:r>
              <a:rPr lang="de-DE" sz="1800" b="0" dirty="0" smtClean="0">
                <a:solidFill>
                  <a:schemeClr val="dk1"/>
                </a:solidFill>
                <a:latin typeface="Calibri"/>
                <a:ea typeface="Calibri"/>
                <a:cs typeface="Calibri"/>
                <a:sym typeface="Calibri"/>
              </a:rPr>
              <a:t>Source </a:t>
            </a:r>
            <a:r>
              <a:rPr lang="de-DE" sz="1800" b="0" dirty="0" err="1" smtClean="0">
                <a:solidFill>
                  <a:schemeClr val="dk1"/>
                </a:solidFill>
                <a:latin typeface="Calibri"/>
                <a:ea typeface="Calibri"/>
                <a:cs typeface="Calibri"/>
                <a:sym typeface="Calibri"/>
              </a:rPr>
              <a:t>code</a:t>
            </a:r>
            <a:r>
              <a:rPr lang="de-DE" sz="1800" b="0" dirty="0" smtClean="0">
                <a:solidFill>
                  <a:schemeClr val="dk1"/>
                </a:solidFill>
                <a:latin typeface="Calibri"/>
                <a:ea typeface="Calibri"/>
                <a:cs typeface="Calibri"/>
                <a:sym typeface="Calibri"/>
              </a:rPr>
              <a:t> </a:t>
            </a:r>
            <a:r>
              <a:rPr lang="de-DE" sz="1800" b="0" dirty="0" err="1" smtClean="0">
                <a:solidFill>
                  <a:schemeClr val="dk1"/>
                </a:solidFill>
                <a:latin typeface="Calibri"/>
                <a:ea typeface="Calibri"/>
                <a:cs typeface="Calibri"/>
                <a:sym typeface="Calibri"/>
              </a:rPr>
              <a:t>to</a:t>
            </a:r>
            <a:r>
              <a:rPr lang="de-DE" sz="1800" b="0" dirty="0" smtClean="0">
                <a:solidFill>
                  <a:schemeClr val="dk1"/>
                </a:solidFill>
                <a:latin typeface="Calibri"/>
                <a:ea typeface="Calibri"/>
                <a:cs typeface="Calibri"/>
                <a:sym typeface="Calibri"/>
              </a:rPr>
              <a:t> </a:t>
            </a:r>
            <a:r>
              <a:rPr lang="de-DE" sz="1800" b="0" dirty="0" err="1" smtClean="0">
                <a:solidFill>
                  <a:schemeClr val="dk1"/>
                </a:solidFill>
                <a:latin typeface="Calibri"/>
                <a:ea typeface="Calibri"/>
                <a:cs typeface="Calibri"/>
                <a:sym typeface="Calibri"/>
              </a:rPr>
              <a:t>download</a:t>
            </a:r>
            <a:endParaRPr sz="18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800"/>
              <a:buFont typeface="Calibri"/>
              <a:buNone/>
            </a:pPr>
            <a:r>
              <a:rPr lang="en-US" sz="1800" b="0" u="sng" dirty="0">
                <a:solidFill>
                  <a:schemeClr val="hlink"/>
                </a:solidFill>
                <a:latin typeface="Calibri"/>
                <a:ea typeface="Calibri"/>
                <a:cs typeface="Calibri"/>
                <a:sym typeface="Calibri"/>
                <a:hlinkClick r:id="rId7"/>
              </a:rPr>
              <a:t>https://github.com/openimis</a:t>
            </a:r>
            <a:r>
              <a:rPr lang="en-US" sz="1800" b="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6374"/>
              </a:buClr>
              <a:buSzPts val="1800"/>
              <a:buFont typeface="Arial"/>
              <a:buNone/>
            </a:pPr>
            <a:endParaRPr sz="18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800"/>
              <a:buFont typeface="Calibri"/>
              <a:buNone/>
            </a:pPr>
            <a:r>
              <a:rPr lang="en-US" sz="1800" b="0" dirty="0" smtClean="0">
                <a:solidFill>
                  <a:schemeClr val="dk1"/>
                </a:solidFill>
                <a:latin typeface="Calibri"/>
                <a:ea typeface="Calibri"/>
                <a:cs typeface="Calibri"/>
                <a:sym typeface="Calibri"/>
              </a:rPr>
              <a:t>Try our demo and test our features</a:t>
            </a:r>
            <a:endParaRPr dirty="0"/>
          </a:p>
          <a:p>
            <a:pPr marL="0" marR="0" lvl="0" indent="0" algn="l" rtl="0">
              <a:lnSpc>
                <a:spcPct val="100000"/>
              </a:lnSpc>
              <a:spcBef>
                <a:spcPts val="0"/>
              </a:spcBef>
              <a:spcAft>
                <a:spcPts val="0"/>
              </a:spcAft>
              <a:buClr>
                <a:srgbClr val="006374"/>
              </a:buClr>
              <a:buSzPts val="1800"/>
              <a:buFont typeface="Calibri"/>
              <a:buNone/>
            </a:pPr>
            <a:r>
              <a:rPr lang="en-US" sz="1800" b="0" u="sng" dirty="0">
                <a:solidFill>
                  <a:schemeClr val="hlink"/>
                </a:solidFill>
                <a:latin typeface="Calibri"/>
                <a:ea typeface="Calibri"/>
                <a:cs typeface="Calibri"/>
                <a:sym typeface="Calibri"/>
                <a:hlinkClick r:id="rId8"/>
              </a:rPr>
              <a:t>https://demo.openimis.org/</a:t>
            </a:r>
            <a:r>
              <a:rPr lang="en-US" sz="1800" b="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6374"/>
              </a:buClr>
              <a:buSzPts val="1200"/>
              <a:buFont typeface="Arial"/>
              <a:buNone/>
            </a:pPr>
            <a:endParaRPr sz="1200" b="0" dirty="0">
              <a:solidFill>
                <a:schemeClr val="dk1"/>
              </a:solidFill>
              <a:latin typeface="Calibri"/>
              <a:ea typeface="Calibri"/>
              <a:cs typeface="Calibri"/>
              <a:sym typeface="Calibri"/>
            </a:endParaRPr>
          </a:p>
          <a:p>
            <a:pPr lvl="0">
              <a:buClr>
                <a:srgbClr val="006374"/>
              </a:buClr>
              <a:buSzPts val="1800"/>
            </a:pPr>
            <a:r>
              <a:rPr lang="en-US" sz="1800" dirty="0">
                <a:solidFill>
                  <a:schemeClr val="dk1"/>
                </a:solidFill>
                <a:latin typeface="Calibri"/>
                <a:ea typeface="Calibri"/>
                <a:cs typeface="Calibri"/>
                <a:sym typeface="Calibri"/>
              </a:rPr>
              <a:t>Report problems, bugs or requests for </a:t>
            </a:r>
            <a:r>
              <a:rPr lang="en-US" sz="1800" dirty="0" smtClean="0">
                <a:solidFill>
                  <a:schemeClr val="dk1"/>
                </a:solidFill>
                <a:latin typeface="Calibri"/>
                <a:ea typeface="Calibri"/>
                <a:cs typeface="Calibri"/>
                <a:sym typeface="Calibri"/>
              </a:rPr>
              <a:t>features</a:t>
            </a:r>
          </a:p>
          <a:p>
            <a:pPr lvl="0">
              <a:buClr>
                <a:srgbClr val="006374"/>
              </a:buClr>
              <a:buSzPts val="1800"/>
            </a:pPr>
            <a:r>
              <a:rPr lang="en-US" sz="1800" b="0" u="sng" dirty="0" smtClean="0">
                <a:solidFill>
                  <a:schemeClr val="hlink"/>
                </a:solidFill>
                <a:latin typeface="Calibri"/>
                <a:ea typeface="Calibri"/>
                <a:cs typeface="Calibri"/>
                <a:sym typeface="Calibri"/>
                <a:hlinkClick r:id="rId9"/>
              </a:rPr>
              <a:t>https</a:t>
            </a:r>
            <a:r>
              <a:rPr lang="en-US" sz="1800" b="0" u="sng" dirty="0">
                <a:solidFill>
                  <a:schemeClr val="hlink"/>
                </a:solidFill>
                <a:latin typeface="Calibri"/>
                <a:ea typeface="Calibri"/>
                <a:cs typeface="Calibri"/>
                <a:sym typeface="Calibri"/>
                <a:hlinkClick r:id="rId9"/>
              </a:rPr>
              <a:t>://openimis.atlassian.net/servicedesk/customer/portal/1</a:t>
            </a:r>
            <a:endParaRPr sz="18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200"/>
              <a:buFont typeface="Arial"/>
              <a:buNone/>
            </a:pPr>
            <a:endParaRPr sz="12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800"/>
              <a:buFont typeface="Calibri"/>
              <a:buNone/>
            </a:pPr>
            <a:r>
              <a:rPr lang="en-US" sz="1800" b="0" dirty="0">
                <a:solidFill>
                  <a:schemeClr val="dk1"/>
                </a:solidFill>
                <a:latin typeface="Calibri"/>
                <a:ea typeface="Calibri"/>
                <a:cs typeface="Calibri"/>
                <a:sym typeface="Calibri"/>
              </a:rPr>
              <a:t>Questions </a:t>
            </a:r>
            <a:r>
              <a:rPr lang="de-DE" sz="1800" b="0" dirty="0" err="1" smtClean="0">
                <a:solidFill>
                  <a:schemeClr val="dk1"/>
                </a:solidFill>
                <a:latin typeface="Calibri"/>
                <a:ea typeface="Calibri"/>
                <a:cs typeface="Calibri"/>
                <a:sym typeface="Calibri"/>
              </a:rPr>
              <a:t>and</a:t>
            </a:r>
            <a:r>
              <a:rPr lang="de-DE" sz="1800" b="0" dirty="0" smtClean="0">
                <a:solidFill>
                  <a:schemeClr val="dk1"/>
                </a:solidFill>
                <a:latin typeface="Calibri"/>
                <a:ea typeface="Calibri"/>
                <a:cs typeface="Calibri"/>
                <a:sym typeface="Calibri"/>
              </a:rPr>
              <a:t> </a:t>
            </a:r>
            <a:r>
              <a:rPr lang="de-DE" sz="1800" b="0" dirty="0" err="1" smtClean="0">
                <a:solidFill>
                  <a:schemeClr val="dk1"/>
                </a:solidFill>
                <a:latin typeface="Calibri"/>
                <a:ea typeface="Calibri"/>
                <a:cs typeface="Calibri"/>
                <a:sym typeface="Calibri"/>
              </a:rPr>
              <a:t>requests</a:t>
            </a:r>
            <a:endParaRPr sz="18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374"/>
              </a:buClr>
              <a:buSzPts val="1800"/>
              <a:buFont typeface="Calibri"/>
              <a:buNone/>
            </a:pPr>
            <a:r>
              <a:rPr lang="en-US" sz="1800" b="0" u="sng" dirty="0">
                <a:solidFill>
                  <a:schemeClr val="hlink"/>
                </a:solidFill>
                <a:latin typeface="Calibri"/>
                <a:ea typeface="Calibri"/>
                <a:cs typeface="Calibri"/>
                <a:sym typeface="Calibri"/>
                <a:hlinkClick r:id="rId10"/>
              </a:rPr>
              <a:t>contact@openimis.org</a:t>
            </a:r>
            <a:r>
              <a:rPr lang="en-US" sz="1800" b="0" dirty="0">
                <a:solidFill>
                  <a:schemeClr val="dk1"/>
                </a:solidFill>
                <a:latin typeface="Calibri"/>
                <a:ea typeface="Calibri"/>
                <a:cs typeface="Calibri"/>
                <a:sym typeface="Calibri"/>
              </a:rPr>
              <a:t> </a:t>
            </a:r>
            <a:endParaRPr sz="1800" b="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80"/>
              <a:buFont typeface="Arial"/>
              <a:buNone/>
            </a:pPr>
            <a:endParaRPr sz="1100" b="0" dirty="0">
              <a:solidFill>
                <a:schemeClr val="dk1"/>
              </a:solidFill>
              <a:latin typeface="Calibri"/>
              <a:ea typeface="Calibri"/>
              <a:cs typeface="Calibri"/>
              <a:sym typeface="Calibri"/>
            </a:endParaRPr>
          </a:p>
        </p:txBody>
      </p:sp>
      <p:sp>
        <p:nvSpPr>
          <p:cNvPr id="2104" name="Google Shape;2104;p43"/>
          <p:cNvSpPr txBox="1"/>
          <p:nvPr/>
        </p:nvSpPr>
        <p:spPr>
          <a:xfrm>
            <a:off x="9399525" y="468484"/>
            <a:ext cx="2306840" cy="5933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105" name="Google Shape;2105;p43"/>
          <p:cNvGrpSpPr/>
          <p:nvPr/>
        </p:nvGrpSpPr>
        <p:grpSpPr>
          <a:xfrm>
            <a:off x="606686" y="1958039"/>
            <a:ext cx="972000" cy="900000"/>
            <a:chOff x="5051687" y="2218548"/>
            <a:chExt cx="2113614" cy="2113614"/>
          </a:xfrm>
        </p:grpSpPr>
        <p:sp>
          <p:nvSpPr>
            <p:cNvPr id="2106" name="Google Shape;2106;p43"/>
            <p:cNvSpPr/>
            <p:nvPr/>
          </p:nvSpPr>
          <p:spPr>
            <a:xfrm>
              <a:off x="5051687" y="2218548"/>
              <a:ext cx="2113614" cy="2113614"/>
            </a:xfrm>
            <a:prstGeom prst="ellipse">
              <a:avLst/>
            </a:prstGeom>
            <a:solidFill>
              <a:srgbClr val="095A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07" name="Google Shape;2107;p43"/>
            <p:cNvPicPr preferRelativeResize="0"/>
            <p:nvPr/>
          </p:nvPicPr>
          <p:blipFill rotWithShape="1">
            <a:blip r:embed="rId11">
              <a:alphaModFix/>
            </a:blip>
            <a:srcRect l="21255" t="13666" r="14939" b="23109"/>
            <a:stretch/>
          </p:blipFill>
          <p:spPr>
            <a:xfrm>
              <a:off x="5436296" y="2605415"/>
              <a:ext cx="1377863" cy="1365337"/>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44"/>
          <p:cNvSpPr/>
          <p:nvPr/>
        </p:nvSpPr>
        <p:spPr>
          <a:xfrm>
            <a:off x="0" y="2788146"/>
            <a:ext cx="12192000" cy="2295300"/>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13" name="Google Shape;2113;p44"/>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114" name="Google Shape;2114;p44"/>
          <p:cNvSpPr txBox="1">
            <a:spLocks noGrp="1"/>
          </p:cNvSpPr>
          <p:nvPr>
            <p:ph type="ftr" idx="11"/>
          </p:nvPr>
        </p:nvSpPr>
        <p:spPr>
          <a:xfrm>
            <a:off x="1392992" y="6580588"/>
            <a:ext cx="3928500" cy="27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115" name="Google Shape;2115;p44"/>
          <p:cNvSpPr txBox="1">
            <a:spLocks noGrp="1"/>
          </p:cNvSpPr>
          <p:nvPr>
            <p:ph type="sldNum" idx="12"/>
          </p:nvPr>
        </p:nvSpPr>
        <p:spPr>
          <a:xfrm>
            <a:off x="11416433" y="6580588"/>
            <a:ext cx="2898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116" name="Google Shape;2116;p44"/>
          <p:cNvPicPr preferRelativeResize="0"/>
          <p:nvPr/>
        </p:nvPicPr>
        <p:blipFill rotWithShape="1">
          <a:blip r:embed="rId3">
            <a:alphaModFix/>
          </a:blip>
          <a:srcRect/>
          <a:stretch/>
        </p:blipFill>
        <p:spPr>
          <a:xfrm>
            <a:off x="718381" y="511025"/>
            <a:ext cx="1519886" cy="508306"/>
          </a:xfrm>
          <a:prstGeom prst="rect">
            <a:avLst/>
          </a:prstGeom>
          <a:noFill/>
          <a:ln>
            <a:noFill/>
          </a:ln>
        </p:spPr>
      </p:pic>
      <p:sp>
        <p:nvSpPr>
          <p:cNvPr id="2117" name="Google Shape;2117;p44"/>
          <p:cNvSpPr txBox="1"/>
          <p:nvPr/>
        </p:nvSpPr>
        <p:spPr>
          <a:xfrm>
            <a:off x="479425" y="2820532"/>
            <a:ext cx="112347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Expérience d’openIMIS au Cameroun avec BEPHA</a:t>
            </a:r>
            <a:endParaRPr sz="3600">
              <a:solidFill>
                <a:schemeClr val="lt1"/>
              </a:solidFill>
              <a:latin typeface="Calibri"/>
              <a:ea typeface="Calibri"/>
              <a:cs typeface="Calibri"/>
              <a:sym typeface="Calibri"/>
            </a:endParaRPr>
          </a:p>
        </p:txBody>
      </p:sp>
      <p:pic>
        <p:nvPicPr>
          <p:cNvPr id="2118" name="Google Shape;2118;p44"/>
          <p:cNvPicPr preferRelativeResize="0"/>
          <p:nvPr/>
        </p:nvPicPr>
        <p:blipFill rotWithShape="1">
          <a:blip r:embed="rId4">
            <a:alphaModFix/>
          </a:blip>
          <a:srcRect/>
          <a:stretch/>
        </p:blipFill>
        <p:spPr>
          <a:xfrm flipH="1">
            <a:off x="2848131" y="3964272"/>
            <a:ext cx="890041" cy="890041"/>
          </a:xfrm>
          <a:prstGeom prst="rect">
            <a:avLst/>
          </a:prstGeom>
          <a:noFill/>
          <a:ln>
            <a:noFill/>
          </a:ln>
        </p:spPr>
      </p:pic>
      <p:pic>
        <p:nvPicPr>
          <p:cNvPr id="2119" name="Google Shape;2119;p44"/>
          <p:cNvPicPr preferRelativeResize="0"/>
          <p:nvPr/>
        </p:nvPicPr>
        <p:blipFill rotWithShape="1">
          <a:blip r:embed="rId5">
            <a:alphaModFix/>
          </a:blip>
          <a:srcRect/>
          <a:stretch/>
        </p:blipFill>
        <p:spPr>
          <a:xfrm flipH="1">
            <a:off x="6221413" y="3964272"/>
            <a:ext cx="890041" cy="890041"/>
          </a:xfrm>
          <a:prstGeom prst="rect">
            <a:avLst/>
          </a:prstGeom>
          <a:noFill/>
          <a:ln>
            <a:noFill/>
          </a:ln>
        </p:spPr>
      </p:pic>
      <p:pic>
        <p:nvPicPr>
          <p:cNvPr id="2120" name="Google Shape;2120;p44"/>
          <p:cNvPicPr preferRelativeResize="0"/>
          <p:nvPr/>
        </p:nvPicPr>
        <p:blipFill rotWithShape="1">
          <a:blip r:embed="rId6">
            <a:alphaModFix/>
          </a:blip>
          <a:srcRect/>
          <a:stretch/>
        </p:blipFill>
        <p:spPr>
          <a:xfrm flipH="1">
            <a:off x="3957403" y="3964272"/>
            <a:ext cx="890041" cy="890041"/>
          </a:xfrm>
          <a:prstGeom prst="rect">
            <a:avLst/>
          </a:prstGeom>
          <a:noFill/>
          <a:ln>
            <a:noFill/>
          </a:ln>
        </p:spPr>
      </p:pic>
      <p:pic>
        <p:nvPicPr>
          <p:cNvPr id="2121" name="Google Shape;2121;p44"/>
          <p:cNvPicPr preferRelativeResize="0"/>
          <p:nvPr/>
        </p:nvPicPr>
        <p:blipFill rotWithShape="1">
          <a:blip r:embed="rId7">
            <a:alphaModFix/>
          </a:blip>
          <a:srcRect/>
          <a:stretch/>
        </p:blipFill>
        <p:spPr>
          <a:xfrm flipH="1">
            <a:off x="7315199" y="3964272"/>
            <a:ext cx="890041" cy="890041"/>
          </a:xfrm>
          <a:prstGeom prst="rect">
            <a:avLst/>
          </a:prstGeom>
          <a:noFill/>
          <a:ln>
            <a:noFill/>
          </a:ln>
        </p:spPr>
      </p:pic>
      <p:pic>
        <p:nvPicPr>
          <p:cNvPr id="2122" name="Google Shape;2122;p44"/>
          <p:cNvPicPr preferRelativeResize="0"/>
          <p:nvPr/>
        </p:nvPicPr>
        <p:blipFill rotWithShape="1">
          <a:blip r:embed="rId8">
            <a:alphaModFix/>
          </a:blip>
          <a:srcRect/>
          <a:stretch/>
        </p:blipFill>
        <p:spPr>
          <a:xfrm flipH="1">
            <a:off x="5080547" y="3964272"/>
            <a:ext cx="890041" cy="890041"/>
          </a:xfrm>
          <a:prstGeom prst="rect">
            <a:avLst/>
          </a:prstGeom>
          <a:noFill/>
          <a:ln>
            <a:noFill/>
          </a:ln>
        </p:spPr>
      </p:pic>
      <p:pic>
        <p:nvPicPr>
          <p:cNvPr id="2123" name="Google Shape;2123;p44"/>
          <p:cNvPicPr preferRelativeResize="0"/>
          <p:nvPr/>
        </p:nvPicPr>
        <p:blipFill rotWithShape="1">
          <a:blip r:embed="rId9">
            <a:alphaModFix/>
          </a:blip>
          <a:srcRect/>
          <a:stretch/>
        </p:blipFill>
        <p:spPr>
          <a:xfrm flipH="1">
            <a:off x="8409481" y="3964272"/>
            <a:ext cx="890041" cy="8900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5"/>
          <p:cNvSpPr txBox="1">
            <a:spLocks noGrp="1"/>
          </p:cNvSpPr>
          <p:nvPr>
            <p:ph type="title"/>
          </p:nvPr>
        </p:nvSpPr>
        <p:spPr>
          <a:xfrm>
            <a:off x="568199" y="742499"/>
            <a:ext cx="8160000" cy="720000"/>
          </a:xfrm>
          <a:prstGeom prst="rect">
            <a:avLst/>
          </a:prstGeom>
        </p:spPr>
        <p:txBody>
          <a:bodyPr spcFirstLastPara="1" wrap="square" lIns="18000" tIns="0" rIns="360000" bIns="0" anchor="b" anchorCtr="0">
            <a:noAutofit/>
          </a:bodyPr>
          <a:lstStyle/>
          <a:p>
            <a:pPr marL="0" lvl="0" indent="0" algn="l" rtl="0">
              <a:spcBef>
                <a:spcPts val="0"/>
              </a:spcBef>
              <a:spcAft>
                <a:spcPts val="0"/>
              </a:spcAft>
              <a:buNone/>
            </a:pPr>
            <a:r>
              <a:rPr lang="en-US"/>
              <a:t>Presentation of BEPHA</a:t>
            </a:r>
            <a:endParaRPr/>
          </a:p>
        </p:txBody>
      </p:sp>
      <p:sp>
        <p:nvSpPr>
          <p:cNvPr id="2130" name="Google Shape;2130;p45"/>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2131" name="Google Shape;2131;p45"/>
          <p:cNvPicPr preferRelativeResize="0"/>
          <p:nvPr/>
        </p:nvPicPr>
        <p:blipFill>
          <a:blip r:embed="rId3">
            <a:alphaModFix/>
          </a:blip>
          <a:stretch>
            <a:fillRect/>
          </a:stretch>
        </p:blipFill>
        <p:spPr>
          <a:xfrm>
            <a:off x="533400" y="1671638"/>
            <a:ext cx="8229600" cy="4581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46"/>
          <p:cNvSpPr txBox="1">
            <a:spLocks noGrp="1"/>
          </p:cNvSpPr>
          <p:nvPr>
            <p:ph type="title"/>
          </p:nvPr>
        </p:nvSpPr>
        <p:spPr>
          <a:xfrm>
            <a:off x="554549" y="911249"/>
            <a:ext cx="8160000" cy="720000"/>
          </a:xfrm>
          <a:prstGeom prst="rect">
            <a:avLst/>
          </a:prstGeom>
        </p:spPr>
        <p:txBody>
          <a:bodyPr spcFirstLastPara="1" wrap="square" lIns="18000" tIns="0" rIns="360000" bIns="0" anchor="b" anchorCtr="0">
            <a:noAutofit/>
          </a:bodyPr>
          <a:lstStyle/>
          <a:p>
            <a:pPr marL="0" lvl="0" indent="0" algn="l" rtl="0">
              <a:spcBef>
                <a:spcPts val="0"/>
              </a:spcBef>
              <a:spcAft>
                <a:spcPts val="0"/>
              </a:spcAft>
              <a:buNone/>
            </a:pPr>
            <a:r>
              <a:rPr lang="en-US" sz="4100">
                <a:solidFill>
                  <a:srgbClr val="464646"/>
                </a:solidFill>
              </a:rPr>
              <a:t>BEPHA Scheme Coverage</a:t>
            </a:r>
            <a:endParaRPr/>
          </a:p>
        </p:txBody>
      </p:sp>
      <p:sp>
        <p:nvSpPr>
          <p:cNvPr id="2138" name="Google Shape;2138;p46"/>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graphicFrame>
        <p:nvGraphicFramePr>
          <p:cNvPr id="2139" name="Google Shape;2139;p46"/>
          <p:cNvGraphicFramePr/>
          <p:nvPr/>
        </p:nvGraphicFramePr>
        <p:xfrm>
          <a:off x="745313" y="1909350"/>
          <a:ext cx="3000000" cy="3000000"/>
        </p:xfrm>
        <a:graphic>
          <a:graphicData uri="http://schemas.openxmlformats.org/drawingml/2006/table">
            <a:tbl>
              <a:tblPr>
                <a:noFill/>
                <a:tableStyleId>{C663B074-0EAD-4EB4-9234-219D45B96F5D}</a:tableStyleId>
              </a:tblPr>
              <a:tblGrid>
                <a:gridCol w="3403175">
                  <a:extLst>
                    <a:ext uri="{9D8B030D-6E8A-4147-A177-3AD203B41FA5}">
                      <a16:colId xmlns:a16="http://schemas.microsoft.com/office/drawing/2014/main" val="20000"/>
                    </a:ext>
                  </a:extLst>
                </a:gridCol>
                <a:gridCol w="1528100">
                  <a:extLst>
                    <a:ext uri="{9D8B030D-6E8A-4147-A177-3AD203B41FA5}">
                      <a16:colId xmlns:a16="http://schemas.microsoft.com/office/drawing/2014/main" val="20001"/>
                    </a:ext>
                  </a:extLst>
                </a:gridCol>
                <a:gridCol w="1645700">
                  <a:extLst>
                    <a:ext uri="{9D8B030D-6E8A-4147-A177-3AD203B41FA5}">
                      <a16:colId xmlns:a16="http://schemas.microsoft.com/office/drawing/2014/main" val="20002"/>
                    </a:ext>
                  </a:extLst>
                </a:gridCol>
                <a:gridCol w="2187625">
                  <a:extLst>
                    <a:ext uri="{9D8B030D-6E8A-4147-A177-3AD203B41FA5}">
                      <a16:colId xmlns:a16="http://schemas.microsoft.com/office/drawing/2014/main" val="20003"/>
                    </a:ext>
                  </a:extLst>
                </a:gridCol>
                <a:gridCol w="2187625">
                  <a:extLst>
                    <a:ext uri="{9D8B030D-6E8A-4147-A177-3AD203B41FA5}">
                      <a16:colId xmlns:a16="http://schemas.microsoft.com/office/drawing/2014/main" val="20004"/>
                    </a:ext>
                  </a:extLst>
                </a:gridCol>
              </a:tblGrid>
              <a:tr h="485775">
                <a:tc>
                  <a:txBody>
                    <a:bodyPr/>
                    <a:lstStyle/>
                    <a:p>
                      <a:pPr marL="0" lvl="0" indent="0" algn="l" rtl="0">
                        <a:lnSpc>
                          <a:spcPct val="115000"/>
                        </a:lnSpc>
                        <a:spcBef>
                          <a:spcPts val="0"/>
                        </a:spcBef>
                        <a:spcAft>
                          <a:spcPts val="0"/>
                        </a:spcAft>
                        <a:buNone/>
                      </a:pPr>
                      <a:r>
                        <a:rPr lang="en-US" sz="2400" b="1">
                          <a:solidFill>
                            <a:srgbClr val="FFFFFF"/>
                          </a:solidFill>
                        </a:rPr>
                        <a:t>DIOCESE</a:t>
                      </a:r>
                      <a:endParaRPr sz="2400" b="1">
                        <a:solidFill>
                          <a:srgbClr val="FFFFFF"/>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2014</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2015</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2016</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2017</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85775">
                <a:tc>
                  <a:txBody>
                    <a:bodyPr/>
                    <a:lstStyle/>
                    <a:p>
                      <a:pPr marL="0" lvl="0" indent="0" algn="l" rtl="0">
                        <a:lnSpc>
                          <a:spcPct val="115000"/>
                        </a:lnSpc>
                        <a:spcBef>
                          <a:spcPts val="0"/>
                        </a:spcBef>
                        <a:spcAft>
                          <a:spcPts val="0"/>
                        </a:spcAft>
                        <a:buNone/>
                      </a:pPr>
                      <a:r>
                        <a:rPr lang="en-US" sz="2400"/>
                        <a:t>BUEA</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8379</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9474</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10272</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6233</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85775">
                <a:tc>
                  <a:txBody>
                    <a:bodyPr/>
                    <a:lstStyle/>
                    <a:p>
                      <a:pPr marL="0" lvl="0" indent="0" algn="l" rtl="0">
                        <a:lnSpc>
                          <a:spcPct val="115000"/>
                        </a:lnSpc>
                        <a:spcBef>
                          <a:spcPts val="0"/>
                        </a:spcBef>
                        <a:spcAft>
                          <a:spcPts val="0"/>
                        </a:spcAft>
                        <a:buNone/>
                      </a:pPr>
                      <a:r>
                        <a:rPr lang="en-US" sz="2400"/>
                        <a:t>BAMENDA</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12784</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10967</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13686</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12243</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85775">
                <a:tc>
                  <a:txBody>
                    <a:bodyPr/>
                    <a:lstStyle/>
                    <a:p>
                      <a:pPr marL="0" lvl="0" indent="0" algn="l" rtl="0">
                        <a:lnSpc>
                          <a:spcPct val="115000"/>
                        </a:lnSpc>
                        <a:spcBef>
                          <a:spcPts val="0"/>
                        </a:spcBef>
                        <a:spcAft>
                          <a:spcPts val="0"/>
                        </a:spcAft>
                        <a:buNone/>
                      </a:pPr>
                      <a:r>
                        <a:rPr lang="en-US" sz="2400"/>
                        <a:t>KUMBO</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12148</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11764</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14455</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12595</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85775">
                <a:tc>
                  <a:txBody>
                    <a:bodyPr/>
                    <a:lstStyle/>
                    <a:p>
                      <a:pPr marL="0" lvl="0" indent="0" algn="l" rtl="0">
                        <a:lnSpc>
                          <a:spcPct val="115000"/>
                        </a:lnSpc>
                        <a:spcBef>
                          <a:spcPts val="0"/>
                        </a:spcBef>
                        <a:spcAft>
                          <a:spcPts val="0"/>
                        </a:spcAft>
                        <a:buNone/>
                      </a:pPr>
                      <a:r>
                        <a:rPr lang="en-US" sz="2400"/>
                        <a:t>MAMFE</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1650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5714</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6274</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2480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85775">
                <a:tc>
                  <a:txBody>
                    <a:bodyPr/>
                    <a:lstStyle/>
                    <a:p>
                      <a:pPr marL="0" lvl="0" indent="0" algn="l" rtl="0">
                        <a:lnSpc>
                          <a:spcPct val="115000"/>
                        </a:lnSpc>
                        <a:spcBef>
                          <a:spcPts val="0"/>
                        </a:spcBef>
                        <a:spcAft>
                          <a:spcPts val="0"/>
                        </a:spcAft>
                        <a:buNone/>
                      </a:pPr>
                      <a:r>
                        <a:rPr lang="en-US" sz="2400"/>
                        <a:t>KUMBA</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a:t>1017</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85775">
                <a:tc>
                  <a:txBody>
                    <a:bodyPr/>
                    <a:lstStyle/>
                    <a:p>
                      <a:pPr marL="0" lvl="0" indent="0" algn="l" rtl="0">
                        <a:lnSpc>
                          <a:spcPct val="115000"/>
                        </a:lnSpc>
                        <a:spcBef>
                          <a:spcPts val="0"/>
                        </a:spcBef>
                        <a:spcAft>
                          <a:spcPts val="0"/>
                        </a:spcAft>
                        <a:buNone/>
                      </a:pPr>
                      <a:r>
                        <a:rPr lang="en-US" sz="2400" b="1"/>
                        <a:t>TOTAL active members</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34961</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37919</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44687</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400" b="1"/>
                        <a:t>34568</a:t>
                      </a:r>
                      <a:endParaRPr sz="24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47"/>
          <p:cNvSpPr txBox="1">
            <a:spLocks noGrp="1"/>
          </p:cNvSpPr>
          <p:nvPr>
            <p:ph type="title"/>
          </p:nvPr>
        </p:nvSpPr>
        <p:spPr>
          <a:xfrm>
            <a:off x="704450" y="742500"/>
            <a:ext cx="10149000" cy="720000"/>
          </a:xfrm>
          <a:prstGeom prst="rect">
            <a:avLst/>
          </a:prstGeom>
        </p:spPr>
        <p:txBody>
          <a:bodyPr spcFirstLastPara="1" wrap="square" lIns="18000" tIns="0" rIns="360000" bIns="0" anchor="b" anchorCtr="0">
            <a:noAutofit/>
          </a:bodyPr>
          <a:lstStyle/>
          <a:p>
            <a:pPr marL="0" lvl="0" indent="0" algn="l" rtl="0">
              <a:spcBef>
                <a:spcPts val="0"/>
              </a:spcBef>
              <a:spcAft>
                <a:spcPts val="0"/>
              </a:spcAft>
              <a:buNone/>
            </a:pPr>
            <a:r>
              <a:rPr lang="en-US"/>
              <a:t>BEPHA Coverage and Health Facilities network</a:t>
            </a:r>
            <a:endParaRPr/>
          </a:p>
        </p:txBody>
      </p:sp>
      <p:sp>
        <p:nvSpPr>
          <p:cNvPr id="2146" name="Google Shape;2146;p47"/>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graphicFrame>
        <p:nvGraphicFramePr>
          <p:cNvPr id="2147" name="Google Shape;2147;p47"/>
          <p:cNvGraphicFramePr/>
          <p:nvPr/>
        </p:nvGraphicFramePr>
        <p:xfrm>
          <a:off x="797625" y="1627750"/>
          <a:ext cx="10055925" cy="4041468"/>
        </p:xfrm>
        <a:graphic>
          <a:graphicData uri="http://schemas.openxmlformats.org/drawingml/2006/table">
            <a:tbl>
              <a:tblPr>
                <a:noFill/>
                <a:tableStyleId>{C663B074-0EAD-4EB4-9234-219D45B96F5D}</a:tableStyleId>
              </a:tblPr>
              <a:tblGrid>
                <a:gridCol w="2452275">
                  <a:extLst>
                    <a:ext uri="{9D8B030D-6E8A-4147-A177-3AD203B41FA5}">
                      <a16:colId xmlns:a16="http://schemas.microsoft.com/office/drawing/2014/main" val="20000"/>
                    </a:ext>
                  </a:extLst>
                </a:gridCol>
                <a:gridCol w="1772625">
                  <a:extLst>
                    <a:ext uri="{9D8B030D-6E8A-4147-A177-3AD203B41FA5}">
                      <a16:colId xmlns:a16="http://schemas.microsoft.com/office/drawing/2014/main" val="20001"/>
                    </a:ext>
                  </a:extLst>
                </a:gridCol>
                <a:gridCol w="1970875">
                  <a:extLst>
                    <a:ext uri="{9D8B030D-6E8A-4147-A177-3AD203B41FA5}">
                      <a16:colId xmlns:a16="http://schemas.microsoft.com/office/drawing/2014/main" val="20002"/>
                    </a:ext>
                  </a:extLst>
                </a:gridCol>
                <a:gridCol w="2472350">
                  <a:extLst>
                    <a:ext uri="{9D8B030D-6E8A-4147-A177-3AD203B41FA5}">
                      <a16:colId xmlns:a16="http://schemas.microsoft.com/office/drawing/2014/main" val="20003"/>
                    </a:ext>
                  </a:extLst>
                </a:gridCol>
                <a:gridCol w="1387800">
                  <a:extLst>
                    <a:ext uri="{9D8B030D-6E8A-4147-A177-3AD203B41FA5}">
                      <a16:colId xmlns:a16="http://schemas.microsoft.com/office/drawing/2014/main" val="20004"/>
                    </a:ext>
                  </a:extLst>
                </a:gridCol>
              </a:tblGrid>
              <a:tr h="476000">
                <a:tc>
                  <a:txBody>
                    <a:bodyPr/>
                    <a:lstStyle/>
                    <a:p>
                      <a:pPr marL="0" lvl="0" indent="0" algn="l" rtl="0">
                        <a:lnSpc>
                          <a:spcPct val="115000"/>
                        </a:lnSpc>
                        <a:spcBef>
                          <a:spcPts val="0"/>
                        </a:spcBef>
                        <a:spcAft>
                          <a:spcPts val="0"/>
                        </a:spcAft>
                        <a:buNone/>
                      </a:pPr>
                      <a:r>
                        <a:rPr lang="en-US" sz="2400"/>
                        <a:t>Service</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Coverage</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Maximum Episode</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Ceiling per Episode (FCFA)</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Total (FCFA)</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80625">
                <a:tc>
                  <a:txBody>
                    <a:bodyPr/>
                    <a:lstStyle/>
                    <a:p>
                      <a:pPr marL="0" lvl="0" indent="0" algn="l" rtl="0">
                        <a:lnSpc>
                          <a:spcPct val="115000"/>
                        </a:lnSpc>
                        <a:spcBef>
                          <a:spcPts val="0"/>
                        </a:spcBef>
                        <a:spcAft>
                          <a:spcPts val="0"/>
                        </a:spcAft>
                        <a:buNone/>
                      </a:pPr>
                      <a:r>
                        <a:rPr lang="en-US" sz="2400"/>
                        <a:t>Outpatient</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75%</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3</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15,000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45,000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0625">
                <a:tc>
                  <a:txBody>
                    <a:bodyPr/>
                    <a:lstStyle/>
                    <a:p>
                      <a:pPr marL="0" lvl="0" indent="0" algn="l" rtl="0">
                        <a:lnSpc>
                          <a:spcPct val="115000"/>
                        </a:lnSpc>
                        <a:spcBef>
                          <a:spcPts val="0"/>
                        </a:spcBef>
                        <a:spcAft>
                          <a:spcPts val="0"/>
                        </a:spcAft>
                        <a:buNone/>
                      </a:pPr>
                      <a:r>
                        <a:rPr lang="en-US" sz="2400"/>
                        <a:t>Hospitalization</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75%</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25,000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50,000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0625">
                <a:tc>
                  <a:txBody>
                    <a:bodyPr/>
                    <a:lstStyle/>
                    <a:p>
                      <a:pPr marL="0" lvl="0" indent="0" algn="l" rtl="0">
                        <a:lnSpc>
                          <a:spcPct val="115000"/>
                        </a:lnSpc>
                        <a:spcBef>
                          <a:spcPts val="0"/>
                        </a:spcBef>
                        <a:spcAft>
                          <a:spcPts val="0"/>
                        </a:spcAft>
                        <a:buNone/>
                      </a:pPr>
                      <a:r>
                        <a:rPr lang="en-US" sz="2400"/>
                        <a:t>Surgery</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75%</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70,000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70,000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0625">
                <a:tc>
                  <a:txBody>
                    <a:bodyPr/>
                    <a:lstStyle/>
                    <a:p>
                      <a:pPr marL="0" lvl="0" indent="0" algn="l" rtl="0">
                        <a:lnSpc>
                          <a:spcPct val="115000"/>
                        </a:lnSpc>
                        <a:spcBef>
                          <a:spcPts val="0"/>
                        </a:spcBef>
                        <a:spcAft>
                          <a:spcPts val="0"/>
                        </a:spcAft>
                        <a:buNone/>
                      </a:pPr>
                      <a:r>
                        <a:rPr lang="en-US" sz="2400"/>
                        <a:t>Delivery</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75%</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15,000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15,000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80625">
                <a:tc>
                  <a:txBody>
                    <a:bodyPr/>
                    <a:lstStyle/>
                    <a:p>
                      <a:pPr marL="0" lvl="0" indent="0" algn="l" rtl="0">
                        <a:lnSpc>
                          <a:spcPct val="115000"/>
                        </a:lnSpc>
                        <a:spcBef>
                          <a:spcPts val="0"/>
                        </a:spcBef>
                        <a:spcAft>
                          <a:spcPts val="0"/>
                        </a:spcAft>
                        <a:buNone/>
                      </a:pPr>
                      <a:r>
                        <a:rPr lang="en-US" sz="2400"/>
                        <a:t>1</a:t>
                      </a:r>
                      <a:r>
                        <a:rPr lang="en-US" sz="2400" baseline="30000"/>
                        <a:t>st</a:t>
                      </a:r>
                      <a:r>
                        <a:rPr lang="en-US" sz="2400"/>
                        <a:t> ANC</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75%</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10,000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2400"/>
                        <a:t>10,000</a:t>
                      </a:r>
                      <a:endParaRPr sz="24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148" name="Google Shape;2148;p47"/>
          <p:cNvSpPr txBox="1"/>
          <p:nvPr/>
        </p:nvSpPr>
        <p:spPr>
          <a:xfrm>
            <a:off x="819975" y="5907575"/>
            <a:ext cx="10056000" cy="6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Network of Health Facilities : 140</a:t>
            </a:r>
            <a:r>
              <a:rPr lang="en-US" sz="2400"/>
              <a:t> ( 86 Confessional HFs - 42 Public HFs -  12 Private HF)</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48"/>
          <p:cNvSpPr txBox="1">
            <a:spLocks noGrp="1"/>
          </p:cNvSpPr>
          <p:nvPr>
            <p:ph type="title"/>
          </p:nvPr>
        </p:nvSpPr>
        <p:spPr>
          <a:xfrm>
            <a:off x="479999" y="742499"/>
            <a:ext cx="8160000" cy="720000"/>
          </a:xfrm>
          <a:prstGeom prst="rect">
            <a:avLst/>
          </a:prstGeom>
        </p:spPr>
        <p:txBody>
          <a:bodyPr spcFirstLastPara="1" wrap="square" lIns="18000" tIns="0" rIns="360000" bIns="0" anchor="b" anchorCtr="0">
            <a:noAutofit/>
          </a:bodyPr>
          <a:lstStyle/>
          <a:p>
            <a:pPr marL="0" lvl="0" indent="0" algn="l" rtl="0">
              <a:spcBef>
                <a:spcPts val="0"/>
              </a:spcBef>
              <a:spcAft>
                <a:spcPts val="0"/>
              </a:spcAft>
              <a:buNone/>
            </a:pPr>
            <a:r>
              <a:rPr lang="en-US"/>
              <a:t>Information system</a:t>
            </a:r>
            <a:endParaRPr/>
          </a:p>
        </p:txBody>
      </p:sp>
      <p:sp>
        <p:nvSpPr>
          <p:cNvPr id="2155" name="Google Shape;2155;p48"/>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2156" name="Google Shape;2156;p48"/>
          <p:cNvSpPr txBox="1"/>
          <p:nvPr/>
        </p:nvSpPr>
        <p:spPr>
          <a:xfrm>
            <a:off x="1006325" y="2113800"/>
            <a:ext cx="10872000" cy="262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a:solidFill>
                  <a:schemeClr val="dk1"/>
                </a:solidFill>
              </a:rPr>
              <a:t>BEPHA uses openIMIS which is:</a:t>
            </a:r>
            <a:endParaRPr sz="2400">
              <a:solidFill>
                <a:schemeClr val="dk1"/>
              </a:solidFill>
            </a:endParaRPr>
          </a:p>
          <a:p>
            <a:pPr marL="0" lvl="0" indent="0" algn="l" rtl="0">
              <a:lnSpc>
                <a:spcPct val="115000"/>
              </a:lnSpc>
              <a:spcBef>
                <a:spcPts val="0"/>
              </a:spcBef>
              <a:spcAft>
                <a:spcPts val="0"/>
              </a:spcAft>
              <a:buNone/>
            </a:pP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An open source system thus affordable</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Very flexible thus can accommodate any product we design</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System works real time with the internet</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System has an offline version</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System portable as it has a mobile phone option</a:t>
            </a:r>
            <a:endParaRPr sz="24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49"/>
          <p:cNvSpPr txBox="1">
            <a:spLocks noGrp="1"/>
          </p:cNvSpPr>
          <p:nvPr>
            <p:ph type="title"/>
          </p:nvPr>
        </p:nvSpPr>
        <p:spPr>
          <a:xfrm>
            <a:off x="479999" y="359999"/>
            <a:ext cx="8160000" cy="720000"/>
          </a:xfrm>
          <a:prstGeom prst="rect">
            <a:avLst/>
          </a:prstGeom>
        </p:spPr>
        <p:txBody>
          <a:bodyPr spcFirstLastPara="1" wrap="square" lIns="18000" tIns="0" rIns="360000" bIns="0" anchor="b" anchorCtr="0">
            <a:noAutofit/>
          </a:bodyPr>
          <a:lstStyle/>
          <a:p>
            <a:pPr marL="0" lvl="0" indent="0" algn="l" rtl="0">
              <a:spcBef>
                <a:spcPts val="0"/>
              </a:spcBef>
              <a:spcAft>
                <a:spcPts val="0"/>
              </a:spcAft>
              <a:buNone/>
            </a:pPr>
            <a:r>
              <a:rPr lang="en-US"/>
              <a:t>openIMIS implementation process</a:t>
            </a:r>
            <a:endParaRPr/>
          </a:p>
        </p:txBody>
      </p:sp>
      <p:sp>
        <p:nvSpPr>
          <p:cNvPr id="2163" name="Google Shape;2163;p49"/>
          <p:cNvSpPr txBox="1">
            <a:spLocks noGrp="1"/>
          </p:cNvSpPr>
          <p:nvPr>
            <p:ph type="body" idx="1"/>
          </p:nvPr>
        </p:nvSpPr>
        <p:spPr>
          <a:xfrm>
            <a:off x="354600" y="1158000"/>
            <a:ext cx="11232000" cy="5425200"/>
          </a:xfrm>
          <a:prstGeom prst="rect">
            <a:avLst/>
          </a:prstGeom>
        </p:spPr>
        <p:txBody>
          <a:bodyPr spcFirstLastPara="1" wrap="square" lIns="18000" tIns="0" rIns="18000" bIns="0" anchor="t" anchorCtr="0">
            <a:noAutofit/>
          </a:bodyPr>
          <a:lstStyle/>
          <a:p>
            <a:pPr marL="457200" lvl="0" indent="-355600" algn="l" rtl="0">
              <a:lnSpc>
                <a:spcPct val="115000"/>
              </a:lnSpc>
              <a:spcBef>
                <a:spcPts val="0"/>
              </a:spcBef>
              <a:spcAft>
                <a:spcPts val="0"/>
              </a:spcAft>
              <a:buSzPts val="2000"/>
              <a:buChar char="●"/>
            </a:pPr>
            <a:r>
              <a:rPr lang="en-US" sz="2000"/>
              <a:t>Manual processes upon conception and implementation of the scheme right to 2014</a:t>
            </a:r>
            <a:endParaRPr sz="2000"/>
          </a:p>
          <a:p>
            <a:pPr marL="457200" lvl="0" indent="-355600" algn="l" rtl="0">
              <a:lnSpc>
                <a:spcPct val="115000"/>
              </a:lnSpc>
              <a:spcBef>
                <a:spcPts val="0"/>
              </a:spcBef>
              <a:spcAft>
                <a:spcPts val="0"/>
              </a:spcAft>
              <a:buSzPts val="2000"/>
              <a:buChar char="●"/>
            </a:pPr>
            <a:r>
              <a:rPr lang="en-US" sz="2000"/>
              <a:t>Desperate need for a software to facilitate the implementation of the scheme posed by challenges faced in management of :</a:t>
            </a:r>
            <a:endParaRPr sz="2000"/>
          </a:p>
          <a:p>
            <a:pPr marL="914400" lvl="1" indent="-355600" algn="l" rtl="0">
              <a:lnSpc>
                <a:spcPct val="115000"/>
              </a:lnSpc>
              <a:spcBef>
                <a:spcPts val="0"/>
              </a:spcBef>
              <a:spcAft>
                <a:spcPts val="0"/>
              </a:spcAft>
              <a:buSzPts val="2000"/>
              <a:buChar char="○"/>
            </a:pPr>
            <a:r>
              <a:rPr lang="en-US" sz="2000"/>
              <a:t>enrolment </a:t>
            </a:r>
            <a:endParaRPr sz="2000"/>
          </a:p>
          <a:p>
            <a:pPr marL="914400" lvl="1" indent="-355600" algn="l" rtl="0">
              <a:lnSpc>
                <a:spcPct val="115000"/>
              </a:lnSpc>
              <a:spcBef>
                <a:spcPts val="0"/>
              </a:spcBef>
              <a:spcAft>
                <a:spcPts val="0"/>
              </a:spcAft>
              <a:buSzPts val="2000"/>
              <a:buChar char="○"/>
            </a:pPr>
            <a:r>
              <a:rPr lang="en-US" sz="2000"/>
              <a:t>claims</a:t>
            </a:r>
            <a:endParaRPr sz="2000"/>
          </a:p>
          <a:p>
            <a:pPr marL="914400" lvl="1" indent="-355600" algn="l" rtl="0">
              <a:lnSpc>
                <a:spcPct val="115000"/>
              </a:lnSpc>
              <a:spcBef>
                <a:spcPts val="0"/>
              </a:spcBef>
              <a:spcAft>
                <a:spcPts val="0"/>
              </a:spcAft>
              <a:buSzPts val="2000"/>
              <a:buChar char="○"/>
            </a:pPr>
            <a:r>
              <a:rPr lang="en-US" sz="2000"/>
              <a:t>relationship with partners and stakeholders</a:t>
            </a:r>
            <a:endParaRPr sz="2000"/>
          </a:p>
          <a:p>
            <a:pPr marL="457200" lvl="0" indent="-355600" algn="l" rtl="0">
              <a:lnSpc>
                <a:spcPct val="115000"/>
              </a:lnSpc>
              <a:spcBef>
                <a:spcPts val="0"/>
              </a:spcBef>
              <a:spcAft>
                <a:spcPts val="0"/>
              </a:spcAft>
              <a:buSzPts val="2000"/>
              <a:buChar char="●"/>
            </a:pPr>
            <a:r>
              <a:rPr lang="en-US" sz="2000"/>
              <a:t>Harmonisation of various schemes need an adequate software to manage its operations</a:t>
            </a:r>
            <a:endParaRPr sz="2000"/>
          </a:p>
          <a:p>
            <a:pPr marL="457200" lvl="0" indent="-355600" algn="l" rtl="0">
              <a:lnSpc>
                <a:spcPct val="115000"/>
              </a:lnSpc>
              <a:spcBef>
                <a:spcPts val="0"/>
              </a:spcBef>
              <a:spcAft>
                <a:spcPts val="0"/>
              </a:spcAft>
              <a:buSzPts val="2000"/>
              <a:buChar char="●"/>
            </a:pPr>
            <a:r>
              <a:rPr lang="en-US" sz="2000"/>
              <a:t>Difficulties to find assistance from local software developers to develop a software fitting  BEPHA’s complex processes </a:t>
            </a:r>
            <a:endParaRPr sz="2000"/>
          </a:p>
          <a:p>
            <a:pPr marL="457200" lvl="0" indent="-355600" algn="l" rtl="0">
              <a:lnSpc>
                <a:spcPct val="115000"/>
              </a:lnSpc>
              <a:spcBef>
                <a:spcPts val="0"/>
              </a:spcBef>
              <a:spcAft>
                <a:spcPts val="0"/>
              </a:spcAft>
              <a:buSzPts val="2000"/>
              <a:buChar char="●"/>
            </a:pPr>
            <a:r>
              <a:rPr lang="en-US" sz="2000"/>
              <a:t>BEPHA was blessed to engage STPH for Consultancy services in 2014</a:t>
            </a:r>
            <a:endParaRPr sz="2000"/>
          </a:p>
          <a:p>
            <a:pPr marL="457200" lvl="0" indent="-355600" algn="l" rtl="0">
              <a:lnSpc>
                <a:spcPct val="115000"/>
              </a:lnSpc>
              <a:spcBef>
                <a:spcPts val="0"/>
              </a:spcBef>
              <a:spcAft>
                <a:spcPts val="0"/>
              </a:spcAft>
              <a:buSzPts val="2000"/>
              <a:buChar char="●"/>
            </a:pPr>
            <a:r>
              <a:rPr lang="en-US" sz="2000"/>
              <a:t>With support from STPH, BEPHA was able to be provided with a license free of charge by SDC to use the IMIS which was developed for Tanzania</a:t>
            </a:r>
            <a:endParaRPr sz="2000"/>
          </a:p>
          <a:p>
            <a:pPr marL="457200" lvl="0" indent="-355600" algn="l" rtl="0">
              <a:lnSpc>
                <a:spcPct val="115000"/>
              </a:lnSpc>
              <a:spcBef>
                <a:spcPts val="0"/>
              </a:spcBef>
              <a:spcAft>
                <a:spcPts val="0"/>
              </a:spcAft>
              <a:buSzPts val="2000"/>
              <a:buChar char="●"/>
            </a:pPr>
            <a:r>
              <a:rPr lang="en-US" sz="2000"/>
              <a:t>BEPHA contracted EXACT Software limited to tailor-make the IMIS to suite BEPHA’s purposes with Technical guidance from STPH </a:t>
            </a:r>
            <a:endParaRPr sz="2000"/>
          </a:p>
          <a:p>
            <a:pPr marL="457200" lvl="0" indent="-355600" algn="l" rtl="0">
              <a:lnSpc>
                <a:spcPct val="115000"/>
              </a:lnSpc>
              <a:spcBef>
                <a:spcPts val="0"/>
              </a:spcBef>
              <a:spcAft>
                <a:spcPts val="0"/>
              </a:spcAft>
              <a:buSzPts val="2000"/>
              <a:buChar char="●"/>
            </a:pPr>
            <a:r>
              <a:rPr lang="en-US" sz="2000"/>
              <a:t>BEPHA staff were trained on the IMIS and the implementation of BEPHA program using the software started</a:t>
            </a:r>
            <a:endParaRPr sz="2000"/>
          </a:p>
          <a:p>
            <a:pPr marL="457200" lvl="0" indent="0" algn="l" rtl="0">
              <a:lnSpc>
                <a:spcPct val="115000"/>
              </a:lnSpc>
              <a:spcBef>
                <a:spcPts val="0"/>
              </a:spcBef>
              <a:spcAft>
                <a:spcPts val="0"/>
              </a:spcAft>
              <a:buNone/>
            </a:pPr>
            <a:endParaRPr sz="1800"/>
          </a:p>
          <a:p>
            <a:pPr marL="0" lvl="0" indent="0" algn="l" rtl="0">
              <a:spcBef>
                <a:spcPts val="1000"/>
              </a:spcBef>
              <a:spcAft>
                <a:spcPts val="600"/>
              </a:spcAft>
              <a:buNone/>
            </a:pPr>
            <a:endParaRPr sz="1800"/>
          </a:p>
        </p:txBody>
      </p:sp>
      <p:sp>
        <p:nvSpPr>
          <p:cNvPr id="2164" name="Google Shape;2164;p49"/>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50"/>
          <p:cNvSpPr txBox="1">
            <a:spLocks noGrp="1"/>
          </p:cNvSpPr>
          <p:nvPr>
            <p:ph type="title"/>
          </p:nvPr>
        </p:nvSpPr>
        <p:spPr>
          <a:xfrm>
            <a:off x="480000" y="360000"/>
            <a:ext cx="8838600" cy="1202400"/>
          </a:xfrm>
          <a:prstGeom prst="rect">
            <a:avLst/>
          </a:prstGeom>
        </p:spPr>
        <p:txBody>
          <a:bodyPr spcFirstLastPara="1" wrap="square" lIns="18000" tIns="0" rIns="360000" bIns="0" anchor="b" anchorCtr="0">
            <a:noAutofit/>
          </a:bodyPr>
          <a:lstStyle/>
          <a:p>
            <a:pPr marL="0" lvl="0" indent="0" algn="l" rtl="0">
              <a:lnSpc>
                <a:spcPct val="150000"/>
              </a:lnSpc>
              <a:spcBef>
                <a:spcPts val="0"/>
              </a:spcBef>
              <a:spcAft>
                <a:spcPts val="0"/>
              </a:spcAft>
              <a:buClr>
                <a:schemeClr val="dk1"/>
              </a:buClr>
              <a:buSzPts val="1100"/>
              <a:buFont typeface="Arial"/>
              <a:buNone/>
            </a:pPr>
            <a:r>
              <a:rPr lang="en-US" sz="2400">
                <a:solidFill>
                  <a:srgbClr val="FFFFFF"/>
                </a:solidFill>
              </a:rPr>
              <a:t>Lessons Learnt/Opportunities for the openIMIS</a:t>
            </a:r>
            <a:endParaRPr sz="2400">
              <a:solidFill>
                <a:srgbClr val="FFFFFF"/>
              </a:solidFill>
            </a:endParaRPr>
          </a:p>
          <a:p>
            <a:pPr marL="0" lvl="0" indent="0" algn="l" rtl="0">
              <a:lnSpc>
                <a:spcPct val="150000"/>
              </a:lnSpc>
              <a:spcBef>
                <a:spcPts val="0"/>
              </a:spcBef>
              <a:spcAft>
                <a:spcPts val="0"/>
              </a:spcAft>
              <a:buClr>
                <a:schemeClr val="dk1"/>
              </a:buClr>
              <a:buSzPts val="1100"/>
              <a:buFont typeface="Arial"/>
              <a:buNone/>
            </a:pPr>
            <a:r>
              <a:rPr lang="en-US" sz="2400">
                <a:solidFill>
                  <a:srgbClr val="FFFFFF"/>
                </a:solidFill>
              </a:rPr>
              <a:t>Lessons Learnt/Opportunities for the openIMIS</a:t>
            </a:r>
            <a:endParaRPr sz="2400">
              <a:solidFill>
                <a:srgbClr val="FFFFFF"/>
              </a:solidFill>
            </a:endParaRPr>
          </a:p>
          <a:p>
            <a:pPr marL="0" lvl="0" indent="0" algn="l" rtl="0">
              <a:spcBef>
                <a:spcPts val="0"/>
              </a:spcBef>
              <a:spcAft>
                <a:spcPts val="0"/>
              </a:spcAft>
              <a:buNone/>
            </a:pPr>
            <a:r>
              <a:rPr lang="en-US"/>
              <a:t>Lessons Learnt/ Opportunities for the openIMIS</a:t>
            </a:r>
            <a:endParaRPr/>
          </a:p>
        </p:txBody>
      </p:sp>
      <p:sp>
        <p:nvSpPr>
          <p:cNvPr id="2171" name="Google Shape;2171;p50"/>
          <p:cNvSpPr txBox="1">
            <a:spLocks noGrp="1"/>
          </p:cNvSpPr>
          <p:nvPr>
            <p:ph type="body" idx="1"/>
          </p:nvPr>
        </p:nvSpPr>
        <p:spPr>
          <a:xfrm>
            <a:off x="354600" y="2095175"/>
            <a:ext cx="11232000" cy="4488000"/>
          </a:xfrm>
          <a:prstGeom prst="rect">
            <a:avLst/>
          </a:prstGeom>
        </p:spPr>
        <p:txBody>
          <a:bodyPr spcFirstLastPara="1" wrap="square" lIns="18000" tIns="0" rIns="18000" bIns="0" anchor="t" anchorCtr="0">
            <a:noAutofit/>
          </a:bodyPr>
          <a:lstStyle/>
          <a:p>
            <a:pPr marL="457200" lvl="0" indent="-381000" algn="l" rtl="0">
              <a:lnSpc>
                <a:spcPct val="115000"/>
              </a:lnSpc>
              <a:spcBef>
                <a:spcPts val="0"/>
              </a:spcBef>
              <a:spcAft>
                <a:spcPts val="0"/>
              </a:spcAft>
              <a:buSzPts val="2400"/>
              <a:buChar char="●"/>
            </a:pPr>
            <a:r>
              <a:rPr lang="en-US" sz="2400"/>
              <a:t>The openIMIS has made our transactions more transparent and it is more sustainable for other actors like the government to support the scheme </a:t>
            </a:r>
            <a:endParaRPr sz="2400"/>
          </a:p>
          <a:p>
            <a:pPr marL="45720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Char char="●"/>
            </a:pPr>
            <a:r>
              <a:rPr lang="en-US" sz="2400"/>
              <a:t>The system has provided BEPHA with an opportunity to be able to partner and work with other donor organizations and NGOs for the provision of possible improved benefit packages for particular targeted group of persons to ensure higher coverage thus working towards UHC by using structures like BEPHA that have strong community outreach</a:t>
            </a:r>
            <a:endParaRPr sz="2400"/>
          </a:p>
          <a:p>
            <a:pPr marL="457200" lvl="0" indent="0" algn="l" rtl="0">
              <a:lnSpc>
                <a:spcPct val="115000"/>
              </a:lnSpc>
              <a:spcBef>
                <a:spcPts val="0"/>
              </a:spcBef>
              <a:spcAft>
                <a:spcPts val="0"/>
              </a:spcAft>
              <a:buNone/>
            </a:pPr>
            <a:endParaRPr sz="2000"/>
          </a:p>
        </p:txBody>
      </p:sp>
      <p:sp>
        <p:nvSpPr>
          <p:cNvPr id="2172" name="Google Shape;2172;p50"/>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3"/>
          <p:cNvSpPr/>
          <p:nvPr/>
        </p:nvSpPr>
        <p:spPr>
          <a:xfrm>
            <a:off x="0" y="2788146"/>
            <a:ext cx="12192000" cy="2295297"/>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33"/>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90" name="Google Shape;290;p33"/>
          <p:cNvSpPr txBox="1">
            <a:spLocks noGrp="1"/>
          </p:cNvSpPr>
          <p:nvPr>
            <p:ph type="ftr" idx="11"/>
          </p:nvPr>
        </p:nvSpPr>
        <p:spPr>
          <a:xfrm>
            <a:off x="1392992" y="6580588"/>
            <a:ext cx="3928516" cy="27741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91" name="Google Shape;291;p33"/>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a:t>
            </a:fld>
            <a:endParaRPr/>
          </a:p>
        </p:txBody>
      </p:sp>
      <p:pic>
        <p:nvPicPr>
          <p:cNvPr id="292" name="Google Shape;292;p33"/>
          <p:cNvPicPr preferRelativeResize="0"/>
          <p:nvPr/>
        </p:nvPicPr>
        <p:blipFill rotWithShape="1">
          <a:blip r:embed="rId3">
            <a:alphaModFix/>
          </a:blip>
          <a:srcRect/>
          <a:stretch/>
        </p:blipFill>
        <p:spPr>
          <a:xfrm>
            <a:off x="718381" y="511025"/>
            <a:ext cx="1519886" cy="508306"/>
          </a:xfrm>
          <a:prstGeom prst="rect">
            <a:avLst/>
          </a:prstGeom>
          <a:noFill/>
          <a:ln>
            <a:noFill/>
          </a:ln>
        </p:spPr>
      </p:pic>
      <p:sp>
        <p:nvSpPr>
          <p:cNvPr id="293" name="Google Shape;293;p33"/>
          <p:cNvSpPr txBox="1"/>
          <p:nvPr/>
        </p:nvSpPr>
        <p:spPr>
          <a:xfrm>
            <a:off x="479425" y="2820532"/>
            <a:ext cx="1123473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dirty="0" smtClean="0">
                <a:solidFill>
                  <a:schemeClr val="lt1"/>
                </a:solidFill>
                <a:latin typeface="Calibri"/>
                <a:ea typeface="Calibri"/>
                <a:cs typeface="Calibri"/>
                <a:sym typeface="Calibri"/>
              </a:rPr>
              <a:t>Presentation of openIMIS</a:t>
            </a:r>
            <a:endParaRPr sz="3600" dirty="0">
              <a:solidFill>
                <a:schemeClr val="lt1"/>
              </a:solidFill>
              <a:latin typeface="Calibri"/>
              <a:ea typeface="Calibri"/>
              <a:cs typeface="Calibri"/>
              <a:sym typeface="Calibri"/>
            </a:endParaRPr>
          </a:p>
        </p:txBody>
      </p:sp>
      <p:pic>
        <p:nvPicPr>
          <p:cNvPr id="294" name="Google Shape;294;p33"/>
          <p:cNvPicPr preferRelativeResize="0"/>
          <p:nvPr/>
        </p:nvPicPr>
        <p:blipFill rotWithShape="1">
          <a:blip r:embed="rId4">
            <a:alphaModFix/>
          </a:blip>
          <a:srcRect/>
          <a:stretch/>
        </p:blipFill>
        <p:spPr>
          <a:xfrm flipH="1">
            <a:off x="2848131" y="3964272"/>
            <a:ext cx="890041" cy="890041"/>
          </a:xfrm>
          <a:prstGeom prst="rect">
            <a:avLst/>
          </a:prstGeom>
          <a:noFill/>
          <a:ln>
            <a:noFill/>
          </a:ln>
        </p:spPr>
      </p:pic>
      <p:pic>
        <p:nvPicPr>
          <p:cNvPr id="295" name="Google Shape;295;p33"/>
          <p:cNvPicPr preferRelativeResize="0"/>
          <p:nvPr/>
        </p:nvPicPr>
        <p:blipFill rotWithShape="1">
          <a:blip r:embed="rId5">
            <a:alphaModFix/>
          </a:blip>
          <a:srcRect/>
          <a:stretch/>
        </p:blipFill>
        <p:spPr>
          <a:xfrm flipH="1">
            <a:off x="6221413" y="3964272"/>
            <a:ext cx="890041" cy="890041"/>
          </a:xfrm>
          <a:prstGeom prst="rect">
            <a:avLst/>
          </a:prstGeom>
          <a:noFill/>
          <a:ln>
            <a:noFill/>
          </a:ln>
        </p:spPr>
      </p:pic>
      <p:pic>
        <p:nvPicPr>
          <p:cNvPr id="296" name="Google Shape;296;p33"/>
          <p:cNvPicPr preferRelativeResize="0"/>
          <p:nvPr/>
        </p:nvPicPr>
        <p:blipFill rotWithShape="1">
          <a:blip r:embed="rId6">
            <a:alphaModFix/>
          </a:blip>
          <a:srcRect/>
          <a:stretch/>
        </p:blipFill>
        <p:spPr>
          <a:xfrm flipH="1">
            <a:off x="3957403" y="3964272"/>
            <a:ext cx="890041" cy="890041"/>
          </a:xfrm>
          <a:prstGeom prst="rect">
            <a:avLst/>
          </a:prstGeom>
          <a:noFill/>
          <a:ln>
            <a:noFill/>
          </a:ln>
        </p:spPr>
      </p:pic>
      <p:pic>
        <p:nvPicPr>
          <p:cNvPr id="297" name="Google Shape;297;p33"/>
          <p:cNvPicPr preferRelativeResize="0"/>
          <p:nvPr/>
        </p:nvPicPr>
        <p:blipFill rotWithShape="1">
          <a:blip r:embed="rId7">
            <a:alphaModFix/>
          </a:blip>
          <a:srcRect/>
          <a:stretch/>
        </p:blipFill>
        <p:spPr>
          <a:xfrm flipH="1">
            <a:off x="7315199" y="3964272"/>
            <a:ext cx="890041" cy="890041"/>
          </a:xfrm>
          <a:prstGeom prst="rect">
            <a:avLst/>
          </a:prstGeom>
          <a:noFill/>
          <a:ln>
            <a:noFill/>
          </a:ln>
        </p:spPr>
      </p:pic>
      <p:pic>
        <p:nvPicPr>
          <p:cNvPr id="298" name="Google Shape;298;p33"/>
          <p:cNvPicPr preferRelativeResize="0"/>
          <p:nvPr/>
        </p:nvPicPr>
        <p:blipFill rotWithShape="1">
          <a:blip r:embed="rId8">
            <a:alphaModFix/>
          </a:blip>
          <a:srcRect/>
          <a:stretch/>
        </p:blipFill>
        <p:spPr>
          <a:xfrm flipH="1">
            <a:off x="5080547" y="3964272"/>
            <a:ext cx="890041" cy="890041"/>
          </a:xfrm>
          <a:prstGeom prst="rect">
            <a:avLst/>
          </a:prstGeom>
          <a:noFill/>
          <a:ln>
            <a:noFill/>
          </a:ln>
        </p:spPr>
      </p:pic>
      <p:pic>
        <p:nvPicPr>
          <p:cNvPr id="299" name="Google Shape;299;p33"/>
          <p:cNvPicPr preferRelativeResize="0"/>
          <p:nvPr/>
        </p:nvPicPr>
        <p:blipFill rotWithShape="1">
          <a:blip r:embed="rId9">
            <a:alphaModFix/>
          </a:blip>
          <a:srcRect/>
          <a:stretch/>
        </p:blipFill>
        <p:spPr>
          <a:xfrm flipH="1">
            <a:off x="8409481" y="3964272"/>
            <a:ext cx="890041" cy="8900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178" name="Google Shape;2178;p51"/>
          <p:cNvSpPr txBox="1">
            <a:spLocks noGrp="1"/>
          </p:cNvSpPr>
          <p:nvPr>
            <p:ph type="title"/>
          </p:nvPr>
        </p:nvSpPr>
        <p:spPr>
          <a:xfrm>
            <a:off x="479999" y="742499"/>
            <a:ext cx="8160000" cy="720000"/>
          </a:xfrm>
          <a:prstGeom prst="rect">
            <a:avLst/>
          </a:prstGeom>
        </p:spPr>
        <p:txBody>
          <a:bodyPr spcFirstLastPara="1" wrap="square" lIns="18000" tIns="0" rIns="360000" bIns="0" anchor="b" anchorCtr="0">
            <a:noAutofit/>
          </a:bodyPr>
          <a:lstStyle/>
          <a:p>
            <a:pPr marL="0" lvl="0" indent="0" algn="l" rtl="0">
              <a:spcBef>
                <a:spcPts val="0"/>
              </a:spcBef>
              <a:spcAft>
                <a:spcPts val="0"/>
              </a:spcAft>
              <a:buNone/>
            </a:pPr>
            <a:r>
              <a:rPr lang="en-US" sz="4100">
                <a:solidFill>
                  <a:srgbClr val="464646"/>
                </a:solidFill>
              </a:rPr>
              <a:t>Partner in openIMIS Initiative</a:t>
            </a:r>
            <a:endParaRPr/>
          </a:p>
        </p:txBody>
      </p:sp>
      <p:sp>
        <p:nvSpPr>
          <p:cNvPr id="2179" name="Google Shape;2179;p51"/>
          <p:cNvSpPr txBox="1">
            <a:spLocks noGrp="1"/>
          </p:cNvSpPr>
          <p:nvPr>
            <p:ph type="body" idx="1"/>
          </p:nvPr>
        </p:nvSpPr>
        <p:spPr>
          <a:xfrm>
            <a:off x="480000" y="1800000"/>
            <a:ext cx="11232000" cy="4237200"/>
          </a:xfrm>
          <a:prstGeom prst="rect">
            <a:avLst/>
          </a:prstGeom>
        </p:spPr>
        <p:txBody>
          <a:bodyPr spcFirstLastPara="1" wrap="square" lIns="18000" tIns="0" rIns="18000" bIns="0" anchor="t" anchorCtr="0">
            <a:noAutofit/>
          </a:bodyPr>
          <a:lstStyle/>
          <a:p>
            <a:pPr marL="457200" lvl="0" indent="-320040" algn="l" rtl="0">
              <a:lnSpc>
                <a:spcPct val="115000"/>
              </a:lnSpc>
              <a:spcBef>
                <a:spcPts val="400"/>
              </a:spcBef>
              <a:spcAft>
                <a:spcPts val="0"/>
              </a:spcAft>
              <a:buSzPts val="1440"/>
              <a:buChar char="●"/>
            </a:pPr>
            <a:r>
              <a:rPr lang="en-US" sz="2500"/>
              <a:t>Since 2017 BEPHA is part of the openIMIS Initiative</a:t>
            </a:r>
            <a:endParaRPr sz="2500"/>
          </a:p>
          <a:p>
            <a:pPr marL="457200" lvl="0" indent="-320040" algn="l" rtl="0">
              <a:lnSpc>
                <a:spcPct val="115000"/>
              </a:lnSpc>
              <a:spcBef>
                <a:spcPts val="0"/>
              </a:spcBef>
              <a:spcAft>
                <a:spcPts val="0"/>
              </a:spcAft>
              <a:buSzPts val="1440"/>
              <a:buChar char="●"/>
            </a:pPr>
            <a:r>
              <a:rPr lang="en-US" sz="2500"/>
              <a:t>Participated in the process of the openIMIS Master Version, joining the three existing versions in one</a:t>
            </a:r>
            <a:endParaRPr sz="2500"/>
          </a:p>
          <a:p>
            <a:pPr marL="457200" lvl="0" indent="-320040" algn="l" rtl="0">
              <a:lnSpc>
                <a:spcPct val="115000"/>
              </a:lnSpc>
              <a:spcBef>
                <a:spcPts val="0"/>
              </a:spcBef>
              <a:spcAft>
                <a:spcPts val="0"/>
              </a:spcAft>
              <a:buSzPts val="1440"/>
              <a:buChar char="●"/>
            </a:pPr>
            <a:r>
              <a:rPr lang="en-US" sz="2500"/>
              <a:t>BEPHA participates in openIMIS Community Meetings and engages in knowledge sharing among implementing partners and user organizations</a:t>
            </a:r>
            <a:endParaRPr sz="2500"/>
          </a:p>
          <a:p>
            <a:pPr marL="457200" lvl="0" indent="-320040" algn="l" rtl="0">
              <a:lnSpc>
                <a:spcPct val="115000"/>
              </a:lnSpc>
              <a:spcBef>
                <a:spcPts val="0"/>
              </a:spcBef>
              <a:spcAft>
                <a:spcPts val="0"/>
              </a:spcAft>
              <a:buSzPts val="1440"/>
              <a:buChar char="●"/>
            </a:pPr>
            <a:r>
              <a:rPr lang="en-US" sz="2500"/>
              <a:t>At the moment, still exhausting the existing features, but looking forward to new features and opportunities as part of the global initiative</a:t>
            </a:r>
            <a:endParaRPr/>
          </a:p>
        </p:txBody>
      </p:sp>
      <p:sp>
        <p:nvSpPr>
          <p:cNvPr id="2180" name="Google Shape;2180;p51"/>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52"/>
          <p:cNvSpPr/>
          <p:nvPr/>
        </p:nvSpPr>
        <p:spPr>
          <a:xfrm>
            <a:off x="0" y="2788146"/>
            <a:ext cx="12192000" cy="2295297"/>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6" name="Google Shape;2186;p52"/>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187" name="Google Shape;2187;p52"/>
          <p:cNvSpPr txBox="1">
            <a:spLocks noGrp="1"/>
          </p:cNvSpPr>
          <p:nvPr>
            <p:ph type="ftr" idx="11"/>
          </p:nvPr>
        </p:nvSpPr>
        <p:spPr>
          <a:xfrm>
            <a:off x="1392992" y="6580588"/>
            <a:ext cx="3928516" cy="27741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188" name="Google Shape;2188;p52"/>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21</a:t>
            </a:fld>
            <a:endParaRPr/>
          </a:p>
        </p:txBody>
      </p:sp>
      <p:pic>
        <p:nvPicPr>
          <p:cNvPr id="2189" name="Google Shape;2189;p52"/>
          <p:cNvPicPr preferRelativeResize="0"/>
          <p:nvPr/>
        </p:nvPicPr>
        <p:blipFill rotWithShape="1">
          <a:blip r:embed="rId3">
            <a:alphaModFix/>
          </a:blip>
          <a:srcRect/>
          <a:stretch/>
        </p:blipFill>
        <p:spPr>
          <a:xfrm>
            <a:off x="718381" y="511025"/>
            <a:ext cx="1519886" cy="508306"/>
          </a:xfrm>
          <a:prstGeom prst="rect">
            <a:avLst/>
          </a:prstGeom>
          <a:noFill/>
          <a:ln>
            <a:noFill/>
          </a:ln>
        </p:spPr>
      </p:pic>
      <p:sp>
        <p:nvSpPr>
          <p:cNvPr id="2190" name="Google Shape;2190;p52"/>
          <p:cNvSpPr txBox="1"/>
          <p:nvPr/>
        </p:nvSpPr>
        <p:spPr>
          <a:xfrm>
            <a:off x="479425" y="2820532"/>
            <a:ext cx="1123473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Adapter openIMIS pour la gestion des chèques santé</a:t>
            </a:r>
            <a:endParaRPr sz="360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 (résultats préliminaires)</a:t>
            </a:r>
            <a:endParaRPr sz="2400">
              <a:solidFill>
                <a:schemeClr val="lt1"/>
              </a:solidFill>
              <a:latin typeface="Calibri"/>
              <a:ea typeface="Calibri"/>
              <a:cs typeface="Calibri"/>
              <a:sym typeface="Calibri"/>
            </a:endParaRPr>
          </a:p>
        </p:txBody>
      </p:sp>
      <p:pic>
        <p:nvPicPr>
          <p:cNvPr id="2191" name="Google Shape;2191;p52"/>
          <p:cNvPicPr preferRelativeResize="0"/>
          <p:nvPr/>
        </p:nvPicPr>
        <p:blipFill rotWithShape="1">
          <a:blip r:embed="rId4">
            <a:alphaModFix/>
          </a:blip>
          <a:srcRect/>
          <a:stretch/>
        </p:blipFill>
        <p:spPr>
          <a:xfrm flipH="1">
            <a:off x="2848131" y="3964272"/>
            <a:ext cx="890041" cy="890041"/>
          </a:xfrm>
          <a:prstGeom prst="rect">
            <a:avLst/>
          </a:prstGeom>
          <a:noFill/>
          <a:ln>
            <a:noFill/>
          </a:ln>
        </p:spPr>
      </p:pic>
      <p:pic>
        <p:nvPicPr>
          <p:cNvPr id="2192" name="Google Shape;2192;p52"/>
          <p:cNvPicPr preferRelativeResize="0"/>
          <p:nvPr/>
        </p:nvPicPr>
        <p:blipFill rotWithShape="1">
          <a:blip r:embed="rId5">
            <a:alphaModFix/>
          </a:blip>
          <a:srcRect/>
          <a:stretch/>
        </p:blipFill>
        <p:spPr>
          <a:xfrm flipH="1">
            <a:off x="6221413" y="3964272"/>
            <a:ext cx="890041" cy="890041"/>
          </a:xfrm>
          <a:prstGeom prst="rect">
            <a:avLst/>
          </a:prstGeom>
          <a:noFill/>
          <a:ln>
            <a:noFill/>
          </a:ln>
        </p:spPr>
      </p:pic>
      <p:pic>
        <p:nvPicPr>
          <p:cNvPr id="2193" name="Google Shape;2193;p52"/>
          <p:cNvPicPr preferRelativeResize="0"/>
          <p:nvPr/>
        </p:nvPicPr>
        <p:blipFill rotWithShape="1">
          <a:blip r:embed="rId6">
            <a:alphaModFix/>
          </a:blip>
          <a:srcRect/>
          <a:stretch/>
        </p:blipFill>
        <p:spPr>
          <a:xfrm flipH="1">
            <a:off x="3957403" y="3964272"/>
            <a:ext cx="890041" cy="890041"/>
          </a:xfrm>
          <a:prstGeom prst="rect">
            <a:avLst/>
          </a:prstGeom>
          <a:noFill/>
          <a:ln>
            <a:noFill/>
          </a:ln>
        </p:spPr>
      </p:pic>
      <p:pic>
        <p:nvPicPr>
          <p:cNvPr id="2194" name="Google Shape;2194;p52"/>
          <p:cNvPicPr preferRelativeResize="0"/>
          <p:nvPr/>
        </p:nvPicPr>
        <p:blipFill rotWithShape="1">
          <a:blip r:embed="rId7">
            <a:alphaModFix/>
          </a:blip>
          <a:srcRect/>
          <a:stretch/>
        </p:blipFill>
        <p:spPr>
          <a:xfrm flipH="1">
            <a:off x="7315199" y="3964272"/>
            <a:ext cx="890041" cy="890041"/>
          </a:xfrm>
          <a:prstGeom prst="rect">
            <a:avLst/>
          </a:prstGeom>
          <a:noFill/>
          <a:ln>
            <a:noFill/>
          </a:ln>
        </p:spPr>
      </p:pic>
      <p:pic>
        <p:nvPicPr>
          <p:cNvPr id="2195" name="Google Shape;2195;p52"/>
          <p:cNvPicPr preferRelativeResize="0"/>
          <p:nvPr/>
        </p:nvPicPr>
        <p:blipFill rotWithShape="1">
          <a:blip r:embed="rId8">
            <a:alphaModFix/>
          </a:blip>
          <a:srcRect/>
          <a:stretch/>
        </p:blipFill>
        <p:spPr>
          <a:xfrm flipH="1">
            <a:off x="5080547" y="3964272"/>
            <a:ext cx="890041" cy="890041"/>
          </a:xfrm>
          <a:prstGeom prst="rect">
            <a:avLst/>
          </a:prstGeom>
          <a:noFill/>
          <a:ln>
            <a:noFill/>
          </a:ln>
        </p:spPr>
      </p:pic>
      <p:pic>
        <p:nvPicPr>
          <p:cNvPr id="2196" name="Google Shape;2196;p52"/>
          <p:cNvPicPr preferRelativeResize="0"/>
          <p:nvPr/>
        </p:nvPicPr>
        <p:blipFill rotWithShape="1">
          <a:blip r:embed="rId9">
            <a:alphaModFix/>
          </a:blip>
          <a:srcRect/>
          <a:stretch/>
        </p:blipFill>
        <p:spPr>
          <a:xfrm flipH="1">
            <a:off x="8409481" y="3964272"/>
            <a:ext cx="890041" cy="8900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53"/>
          <p:cNvSpPr txBox="1">
            <a:spLocks noGrp="1"/>
          </p:cNvSpPr>
          <p:nvPr>
            <p:ph type="title"/>
          </p:nvPr>
        </p:nvSpPr>
        <p:spPr>
          <a:xfrm>
            <a:off x="2160528" y="199948"/>
            <a:ext cx="8160000"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chemeClr val="dk1"/>
              </a:buClr>
              <a:buSzPts val="2800"/>
              <a:buFont typeface="Arial"/>
              <a:buNone/>
            </a:pPr>
            <a:r>
              <a:rPr lang="en-US" dirty="0" smtClean="0">
                <a:solidFill>
                  <a:schemeClr val="dk1"/>
                </a:solidFill>
              </a:rPr>
              <a:t>Le </a:t>
            </a:r>
            <a:r>
              <a:rPr lang="en-US" dirty="0" err="1" smtClean="0">
                <a:solidFill>
                  <a:schemeClr val="dk1"/>
                </a:solidFill>
              </a:rPr>
              <a:t>processus</a:t>
            </a:r>
            <a:r>
              <a:rPr lang="en-US" dirty="0" smtClean="0">
                <a:solidFill>
                  <a:schemeClr val="dk1"/>
                </a:solidFill>
              </a:rPr>
              <a:t> openIMIS</a:t>
            </a:r>
            <a:endParaRPr dirty="0">
              <a:solidFill>
                <a:schemeClr val="dk1"/>
              </a:solidFill>
            </a:endParaRPr>
          </a:p>
        </p:txBody>
      </p:sp>
      <p:sp>
        <p:nvSpPr>
          <p:cNvPr id="2202" name="Google Shape;2202;p53"/>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203" name="Google Shape;2203;p53"/>
          <p:cNvSpPr txBox="1">
            <a:spLocks noGrp="1"/>
          </p:cNvSpPr>
          <p:nvPr>
            <p:ph type="sldNum" idx="12"/>
          </p:nvPr>
        </p:nvSpPr>
        <p:spPr>
          <a:xfrm>
            <a:off x="8610600" y="377398"/>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522" y="1097398"/>
            <a:ext cx="8688012" cy="54395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0"/>
        <p:cNvGrpSpPr/>
        <p:nvPr/>
      </p:nvGrpSpPr>
      <p:grpSpPr>
        <a:xfrm>
          <a:off x="0" y="0"/>
          <a:ext cx="0" cy="0"/>
          <a:chOff x="0" y="0"/>
          <a:chExt cx="0" cy="0"/>
        </a:xfrm>
      </p:grpSpPr>
      <p:sp>
        <p:nvSpPr>
          <p:cNvPr id="2201" name="Google Shape;2201;p53"/>
          <p:cNvSpPr txBox="1">
            <a:spLocks noGrp="1"/>
          </p:cNvSpPr>
          <p:nvPr>
            <p:ph type="title"/>
          </p:nvPr>
        </p:nvSpPr>
        <p:spPr>
          <a:xfrm>
            <a:off x="450600" y="962165"/>
            <a:ext cx="8160000"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Les procédures openIMIS</a:t>
            </a:r>
            <a:endParaRPr>
              <a:solidFill>
                <a:schemeClr val="dk1"/>
              </a:solidFill>
            </a:endParaRPr>
          </a:p>
        </p:txBody>
      </p:sp>
      <p:sp>
        <p:nvSpPr>
          <p:cNvPr id="2202" name="Google Shape;2202;p53"/>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203" name="Google Shape;2203;p53"/>
          <p:cNvSpPr txBox="1">
            <a:spLocks noGrp="1"/>
          </p:cNvSpPr>
          <p:nvPr>
            <p:ph type="sldNum" idx="12"/>
          </p:nvPr>
        </p:nvSpPr>
        <p:spPr>
          <a:xfrm>
            <a:off x="8610600" y="377398"/>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2204" name="Google Shape;2204;p53"/>
          <p:cNvPicPr preferRelativeResize="0"/>
          <p:nvPr/>
        </p:nvPicPr>
        <p:blipFill rotWithShape="1">
          <a:blip r:embed="rId3">
            <a:alphaModFix/>
          </a:blip>
          <a:srcRect l="4625" t="30075" r="61559" b="41158"/>
          <a:stretch/>
        </p:blipFill>
        <p:spPr>
          <a:xfrm>
            <a:off x="1330259" y="2072654"/>
            <a:ext cx="9363902" cy="4480547"/>
          </a:xfrm>
          <a:prstGeom prst="rect">
            <a:avLst/>
          </a:prstGeom>
          <a:noFill/>
          <a:ln>
            <a:noFill/>
          </a:ln>
        </p:spPr>
      </p:pic>
    </p:spTree>
    <p:extLst>
      <p:ext uri="{BB962C8B-B14F-4D97-AF65-F5344CB8AC3E}">
        <p14:creationId xmlns:p14="http://schemas.microsoft.com/office/powerpoint/2010/main" val="1955522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54"/>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210" name="Google Shape;2210;p54"/>
          <p:cNvSpPr txBox="1">
            <a:spLocks noGrp="1"/>
          </p:cNvSpPr>
          <p:nvPr>
            <p:ph type="ftr" idx="11"/>
          </p:nvPr>
        </p:nvSpPr>
        <p:spPr>
          <a:xfrm>
            <a:off x="1392992" y="6580588"/>
            <a:ext cx="22647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11" name="Google Shape;2211;p54"/>
          <p:cNvSpPr txBox="1">
            <a:spLocks noGrp="1"/>
          </p:cNvSpPr>
          <p:nvPr>
            <p:ph type="sldNum" idx="12"/>
          </p:nvPr>
        </p:nvSpPr>
        <p:spPr>
          <a:xfrm>
            <a:off x="8610600" y="377398"/>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pic>
        <p:nvPicPr>
          <p:cNvPr id="2212" name="Google Shape;2212;p54"/>
          <p:cNvPicPr preferRelativeResize="0"/>
          <p:nvPr/>
        </p:nvPicPr>
        <p:blipFill rotWithShape="1">
          <a:blip r:embed="rId3">
            <a:alphaModFix/>
          </a:blip>
          <a:srcRect l="4625" t="58718" r="61559" b="15506"/>
          <a:stretch/>
        </p:blipFill>
        <p:spPr>
          <a:xfrm>
            <a:off x="1343331" y="2072654"/>
            <a:ext cx="9769171" cy="4188445"/>
          </a:xfrm>
          <a:prstGeom prst="rect">
            <a:avLst/>
          </a:prstGeom>
          <a:noFill/>
          <a:ln>
            <a:noFill/>
          </a:ln>
        </p:spPr>
      </p:pic>
      <p:sp>
        <p:nvSpPr>
          <p:cNvPr id="2213" name="Google Shape;2213;p54"/>
          <p:cNvSpPr txBox="1">
            <a:spLocks noGrp="1"/>
          </p:cNvSpPr>
          <p:nvPr>
            <p:ph type="title"/>
          </p:nvPr>
        </p:nvSpPr>
        <p:spPr>
          <a:xfrm>
            <a:off x="450600" y="962165"/>
            <a:ext cx="8160000" cy="7200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chemeClr val="dk1"/>
              </a:buClr>
              <a:buSzPts val="2800"/>
              <a:buFont typeface="Arial"/>
              <a:buNone/>
            </a:pPr>
            <a:r>
              <a:rPr lang="en-US">
                <a:solidFill>
                  <a:schemeClr val="dk1"/>
                </a:solidFill>
              </a:rPr>
              <a:t>Les procédures openIMIS</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219" name="Google Shape;2219;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2220" name="Google Shape;2220;p55"/>
          <p:cNvPicPr preferRelativeResize="0"/>
          <p:nvPr/>
        </p:nvPicPr>
        <p:blipFill rotWithShape="1">
          <a:blip r:embed="rId3">
            <a:alphaModFix/>
          </a:blip>
          <a:srcRect l="55070" t="10493" r="4791" b="8518"/>
          <a:stretch/>
        </p:blipFill>
        <p:spPr>
          <a:xfrm>
            <a:off x="1206696" y="627857"/>
            <a:ext cx="9778608" cy="554910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226" name="Google Shape;2226;p56"/>
          <p:cNvSpPr txBox="1">
            <a:spLocks noGrp="1"/>
          </p:cNvSpPr>
          <p:nvPr>
            <p:ph type="sldNum" idx="12"/>
          </p:nvPr>
        </p:nvSpPr>
        <p:spPr>
          <a:xfrm>
            <a:off x="8610600" y="377398"/>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pic>
        <p:nvPicPr>
          <p:cNvPr id="2227" name="Google Shape;2227;p56"/>
          <p:cNvPicPr preferRelativeResize="0"/>
          <p:nvPr/>
        </p:nvPicPr>
        <p:blipFill rotWithShape="1">
          <a:blip r:embed="rId3">
            <a:alphaModFix/>
          </a:blip>
          <a:srcRect t="15077" b="9496"/>
          <a:stretch/>
        </p:blipFill>
        <p:spPr>
          <a:xfrm>
            <a:off x="3169363" y="876275"/>
            <a:ext cx="5602473" cy="56342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pic>
        <p:nvPicPr>
          <p:cNvPr id="2233" name="Google Shape;2233;p57"/>
          <p:cNvPicPr preferRelativeResize="0"/>
          <p:nvPr/>
        </p:nvPicPr>
        <p:blipFill rotWithShape="1">
          <a:blip r:embed="rId3">
            <a:alphaModFix/>
          </a:blip>
          <a:srcRect t="4906" b="7635"/>
          <a:stretch/>
        </p:blipFill>
        <p:spPr>
          <a:xfrm>
            <a:off x="1201938" y="218775"/>
            <a:ext cx="9788124" cy="64204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p58"/>
          <p:cNvSpPr/>
          <p:nvPr/>
        </p:nvSpPr>
        <p:spPr>
          <a:xfrm>
            <a:off x="426250" y="1473425"/>
            <a:ext cx="2276100" cy="954900"/>
          </a:xfrm>
          <a:prstGeom prst="rect">
            <a:avLst/>
          </a:prstGeom>
          <a:solidFill>
            <a:srgbClr val="FFC000"/>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914400" marR="0" lvl="0" indent="-317500" algn="l" rtl="0">
              <a:spcBef>
                <a:spcPts val="0"/>
              </a:spcBef>
              <a:spcAft>
                <a:spcPts val="0"/>
              </a:spcAft>
              <a:buClr>
                <a:schemeClr val="lt1"/>
              </a:buClr>
              <a:buSzPts val="1400"/>
              <a:buAutoNum type="arabicPeriod"/>
            </a:pPr>
            <a:r>
              <a:rPr lang="en-US" b="1">
                <a:solidFill>
                  <a:schemeClr val="lt1"/>
                </a:solidFill>
              </a:rPr>
              <a:t>Promotion et a</a:t>
            </a:r>
            <a:r>
              <a:rPr lang="en-US" sz="1400" b="1">
                <a:solidFill>
                  <a:schemeClr val="lt1"/>
                </a:solidFill>
                <a:latin typeface="Arial"/>
                <a:ea typeface="Arial"/>
                <a:cs typeface="Arial"/>
                <a:sym typeface="Arial"/>
              </a:rPr>
              <a:t>chat des ch</a:t>
            </a:r>
            <a:r>
              <a:rPr lang="en-US" b="1">
                <a:solidFill>
                  <a:schemeClr val="lt1"/>
                </a:solidFill>
              </a:rPr>
              <a:t>è</a:t>
            </a:r>
            <a:r>
              <a:rPr lang="en-US" sz="1400" b="1">
                <a:solidFill>
                  <a:schemeClr val="lt1"/>
                </a:solidFill>
                <a:latin typeface="Arial"/>
                <a:ea typeface="Arial"/>
                <a:cs typeface="Arial"/>
                <a:sym typeface="Arial"/>
              </a:rPr>
              <a:t>ques santé </a:t>
            </a:r>
            <a:endParaRPr sz="1400" b="1">
              <a:solidFill>
                <a:schemeClr val="lt1"/>
              </a:solidFill>
              <a:latin typeface="Arial"/>
              <a:ea typeface="Arial"/>
              <a:cs typeface="Arial"/>
              <a:sym typeface="Arial"/>
            </a:endParaRPr>
          </a:p>
        </p:txBody>
      </p:sp>
      <p:sp>
        <p:nvSpPr>
          <p:cNvPr id="2240" name="Google Shape;2240;p58"/>
          <p:cNvSpPr/>
          <p:nvPr/>
        </p:nvSpPr>
        <p:spPr>
          <a:xfrm>
            <a:off x="2939900" y="1480850"/>
            <a:ext cx="3030600" cy="954900"/>
          </a:xfrm>
          <a:prstGeom prst="rect">
            <a:avLst/>
          </a:prstGeom>
          <a:solidFill>
            <a:schemeClr val="accen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457200" algn="ctr" rtl="0">
              <a:spcBef>
                <a:spcPts val="0"/>
              </a:spcBef>
              <a:spcAft>
                <a:spcPts val="0"/>
              </a:spcAft>
              <a:buNone/>
            </a:pPr>
            <a:r>
              <a:rPr lang="en-US" sz="1400" b="1">
                <a:solidFill>
                  <a:schemeClr val="lt1"/>
                </a:solidFill>
                <a:latin typeface="Arial"/>
                <a:ea typeface="Arial"/>
                <a:cs typeface="Arial"/>
                <a:sym typeface="Arial"/>
              </a:rPr>
              <a:t>2. Accès à la FOSA</a:t>
            </a:r>
            <a:endParaRPr sz="1400" b="1">
              <a:solidFill>
                <a:schemeClr val="lt1"/>
              </a:solidFill>
              <a:latin typeface="Arial"/>
              <a:ea typeface="Arial"/>
              <a:cs typeface="Arial"/>
              <a:sym typeface="Arial"/>
            </a:endParaRPr>
          </a:p>
        </p:txBody>
      </p:sp>
      <p:sp>
        <p:nvSpPr>
          <p:cNvPr id="2241" name="Google Shape;2241;p58"/>
          <p:cNvSpPr txBox="1"/>
          <p:nvPr/>
        </p:nvSpPr>
        <p:spPr>
          <a:xfrm>
            <a:off x="426250" y="2476575"/>
            <a:ext cx="2276100" cy="4359900"/>
          </a:xfrm>
          <a:prstGeom prst="rect">
            <a:avLst/>
          </a:prstGeom>
          <a:noFill/>
          <a:ln>
            <a:noFill/>
          </a:ln>
        </p:spPr>
        <p:txBody>
          <a:bodyPr spcFirstLastPara="1" wrap="square" lIns="91425" tIns="45700" rIns="91425" bIns="45700" anchor="t" anchorCtr="0">
            <a:noAutofit/>
          </a:bodyPr>
          <a:lstStyle/>
          <a:p>
            <a:pPr marL="457200" marR="0" lvl="0" indent="-317500" algn="l" rtl="0">
              <a:spcBef>
                <a:spcPts val="0"/>
              </a:spcBef>
              <a:spcAft>
                <a:spcPts val="0"/>
              </a:spcAft>
              <a:buClr>
                <a:schemeClr val="dk1"/>
              </a:buClr>
              <a:buSzPts val="1400"/>
              <a:buChar char="●"/>
            </a:pPr>
            <a:r>
              <a:rPr lang="en-US">
                <a:solidFill>
                  <a:schemeClr val="dk1"/>
                </a:solidFill>
              </a:rPr>
              <a:t>Les agents communautaires font la sensibilisation  chèque et envoie FE (Femme Enceinte) à la FOSA avec une carte</a:t>
            </a:r>
            <a:endParaRPr>
              <a:solidFill>
                <a:schemeClr val="dk1"/>
              </a:solidFill>
            </a:endParaRPr>
          </a:p>
          <a:p>
            <a:pPr marL="457200" marR="0" lvl="0" indent="-317500" algn="l" rtl="0">
              <a:spcBef>
                <a:spcPts val="0"/>
              </a:spcBef>
              <a:spcAft>
                <a:spcPts val="0"/>
              </a:spcAft>
              <a:buClr>
                <a:schemeClr val="dk1"/>
              </a:buClr>
              <a:buSzPts val="1400"/>
              <a:buChar char="●"/>
            </a:pPr>
            <a:r>
              <a:rPr lang="en-US">
                <a:solidFill>
                  <a:schemeClr val="dk1"/>
                </a:solidFill>
              </a:rPr>
              <a:t>FE </a:t>
            </a:r>
            <a:r>
              <a:rPr lang="en-US" sz="1400">
                <a:solidFill>
                  <a:schemeClr val="dk1"/>
                </a:solidFill>
                <a:latin typeface="Arial"/>
                <a:ea typeface="Arial"/>
                <a:cs typeface="Arial"/>
                <a:sym typeface="Arial"/>
              </a:rPr>
              <a:t> achète le ch</a:t>
            </a:r>
            <a:r>
              <a:rPr lang="en-US">
                <a:solidFill>
                  <a:schemeClr val="dk1"/>
                </a:solidFill>
              </a:rPr>
              <a:t>è</a:t>
            </a:r>
            <a:r>
              <a:rPr lang="en-US" sz="1400">
                <a:solidFill>
                  <a:schemeClr val="dk1"/>
                </a:solidFill>
                <a:latin typeface="Arial"/>
                <a:ea typeface="Arial"/>
                <a:cs typeface="Arial"/>
                <a:sym typeface="Arial"/>
              </a:rPr>
              <a:t>que </a:t>
            </a:r>
            <a:r>
              <a:rPr lang="en-US">
                <a:solidFill>
                  <a:schemeClr val="dk1"/>
                </a:solidFill>
              </a:rPr>
              <a:t>à la FOSA</a:t>
            </a:r>
            <a:endParaRPr>
              <a:solidFill>
                <a:schemeClr val="dk1"/>
              </a:solidFill>
            </a:endParaRPr>
          </a:p>
          <a:p>
            <a:pPr marL="457200" marR="0" lvl="0" indent="-317500" algn="l" rtl="0">
              <a:spcBef>
                <a:spcPts val="0"/>
              </a:spcBef>
              <a:spcAft>
                <a:spcPts val="0"/>
              </a:spcAft>
              <a:buClr>
                <a:schemeClr val="dk1"/>
              </a:buClr>
              <a:buSzPts val="1400"/>
              <a:buChar char="●"/>
            </a:pPr>
            <a:r>
              <a:rPr lang="en-US">
                <a:solidFill>
                  <a:schemeClr val="dk1"/>
                </a:solidFill>
              </a:rPr>
              <a:t>Le Point focal CS </a:t>
            </a:r>
            <a:r>
              <a:rPr lang="en-US" sz="1400">
                <a:solidFill>
                  <a:schemeClr val="dk1"/>
                </a:solidFill>
                <a:latin typeface="Arial"/>
                <a:ea typeface="Arial"/>
                <a:cs typeface="Arial"/>
                <a:sym typeface="Arial"/>
              </a:rPr>
              <a:t> entre le nom, le num</a:t>
            </a:r>
            <a:r>
              <a:rPr lang="en-US">
                <a:solidFill>
                  <a:schemeClr val="dk1"/>
                </a:solidFill>
              </a:rPr>
              <a:t>é</a:t>
            </a:r>
            <a:r>
              <a:rPr lang="en-US" sz="1400">
                <a:solidFill>
                  <a:schemeClr val="dk1"/>
                </a:solidFill>
                <a:latin typeface="Arial"/>
                <a:ea typeface="Arial"/>
                <a:cs typeface="Arial"/>
                <a:sym typeface="Arial"/>
              </a:rPr>
              <a:t>ro d’identité sur le ch</a:t>
            </a:r>
            <a:r>
              <a:rPr lang="en-US">
                <a:solidFill>
                  <a:schemeClr val="dk1"/>
                </a:solidFill>
              </a:rPr>
              <a:t>è</a:t>
            </a:r>
            <a:r>
              <a:rPr lang="en-US" sz="1400">
                <a:solidFill>
                  <a:schemeClr val="dk1"/>
                </a:solidFill>
                <a:latin typeface="Arial"/>
                <a:ea typeface="Arial"/>
                <a:cs typeface="Arial"/>
                <a:sym typeface="Arial"/>
              </a:rPr>
              <a:t>que </a:t>
            </a:r>
            <a:endParaRPr>
              <a:solidFill>
                <a:schemeClr val="dk1"/>
              </a:solidFill>
            </a:endParaRPr>
          </a:p>
          <a:p>
            <a:pPr marL="457200" marR="0" lvl="0" indent="-317500" algn="l" rtl="0">
              <a:spcBef>
                <a:spcPts val="0"/>
              </a:spcBef>
              <a:spcAft>
                <a:spcPts val="0"/>
              </a:spcAft>
              <a:buClr>
                <a:srgbClr val="1155CC"/>
              </a:buClr>
              <a:buSzPts val="1400"/>
              <a:buChar char="●"/>
            </a:pPr>
            <a:r>
              <a:rPr lang="en-US">
                <a:solidFill>
                  <a:srgbClr val="1155CC"/>
                </a:solidFill>
              </a:rPr>
              <a:t>Le point focal </a:t>
            </a:r>
            <a:r>
              <a:rPr lang="en-US" sz="1400">
                <a:solidFill>
                  <a:srgbClr val="1155CC"/>
                </a:solidFill>
                <a:latin typeface="Arial"/>
                <a:ea typeface="Arial"/>
                <a:cs typeface="Arial"/>
                <a:sym typeface="Arial"/>
              </a:rPr>
              <a:t> </a:t>
            </a:r>
            <a:r>
              <a:rPr lang="en-US">
                <a:solidFill>
                  <a:srgbClr val="1155CC"/>
                </a:solidFill>
              </a:rPr>
              <a:t>encode les informations identitaires dans IMIS</a:t>
            </a:r>
            <a:endParaRPr sz="1400">
              <a:solidFill>
                <a:srgbClr val="1155CC"/>
              </a:solidFill>
              <a:latin typeface="Arial"/>
              <a:ea typeface="Arial"/>
              <a:cs typeface="Arial"/>
              <a:sym typeface="Arial"/>
            </a:endParaRPr>
          </a:p>
        </p:txBody>
      </p:sp>
      <p:sp>
        <p:nvSpPr>
          <p:cNvPr id="2242" name="Google Shape;2242;p58"/>
          <p:cNvSpPr txBox="1"/>
          <p:nvPr/>
        </p:nvSpPr>
        <p:spPr>
          <a:xfrm>
            <a:off x="2939900" y="2546775"/>
            <a:ext cx="3030600" cy="4254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rgbClr val="1155CC"/>
              </a:buClr>
              <a:buSzPts val="1400"/>
              <a:buChar char="●"/>
            </a:pPr>
            <a:r>
              <a:rPr lang="en-US">
                <a:solidFill>
                  <a:srgbClr val="1155CC"/>
                </a:solidFill>
              </a:rPr>
              <a:t>Le Point focal CS FOSA interroge le système pour vérifier l'identification de la FE</a:t>
            </a:r>
            <a:endParaRPr>
              <a:solidFill>
                <a:srgbClr val="1155CC"/>
              </a:solidFill>
            </a:endParaRPr>
          </a:p>
          <a:p>
            <a:pPr marL="457200" lvl="0" indent="-317500" algn="l" rtl="0">
              <a:spcBef>
                <a:spcPts val="0"/>
              </a:spcBef>
              <a:spcAft>
                <a:spcPts val="0"/>
              </a:spcAft>
              <a:buClr>
                <a:schemeClr val="dk1"/>
              </a:buClr>
              <a:buSzPts val="1400"/>
              <a:buChar char="●"/>
            </a:pPr>
            <a:r>
              <a:rPr lang="en-US">
                <a:solidFill>
                  <a:schemeClr val="dk1"/>
                </a:solidFill>
              </a:rPr>
              <a:t>collecte le coupon</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FE est traitée</a:t>
            </a:r>
            <a:endParaRPr>
              <a:solidFill>
                <a:schemeClr val="dk1"/>
              </a:solidFill>
            </a:endParaRPr>
          </a:p>
          <a:p>
            <a:pPr marL="457200" lvl="0" indent="-317500" algn="l" rtl="0">
              <a:spcBef>
                <a:spcPts val="0"/>
              </a:spcBef>
              <a:spcAft>
                <a:spcPts val="0"/>
              </a:spcAft>
              <a:buClr>
                <a:srgbClr val="1155CC"/>
              </a:buClr>
              <a:buSzPts val="1400"/>
              <a:buChar char="●"/>
            </a:pPr>
            <a:r>
              <a:rPr lang="en-US">
                <a:solidFill>
                  <a:srgbClr val="1155CC"/>
                </a:solidFill>
              </a:rPr>
              <a:t>Les services médicaux et non médicaux sont encodés par le point focal CS dans le système</a:t>
            </a:r>
            <a:endParaRPr>
              <a:solidFill>
                <a:srgbClr val="1155CC"/>
              </a:solidFill>
            </a:endParaRPr>
          </a:p>
          <a:p>
            <a:pPr marL="457200" lvl="0" indent="-317500" algn="l" rtl="0">
              <a:spcBef>
                <a:spcPts val="0"/>
              </a:spcBef>
              <a:spcAft>
                <a:spcPts val="0"/>
              </a:spcAft>
              <a:buClr>
                <a:schemeClr val="dk1"/>
              </a:buClr>
              <a:buSzPts val="1400"/>
              <a:buChar char="●"/>
            </a:pPr>
            <a:r>
              <a:rPr lang="en-US">
                <a:solidFill>
                  <a:schemeClr val="dk1"/>
                </a:solidFill>
              </a:rPr>
              <a:t>Les services sont vérifiés par le responsable et soumis.</a:t>
            </a:r>
            <a:endParaRPr>
              <a:solidFill>
                <a:schemeClr val="dk1"/>
              </a:solidFill>
            </a:endParaRPr>
          </a:p>
          <a:p>
            <a:pPr marL="457200" lvl="0" indent="-317500" algn="l" rtl="0">
              <a:spcBef>
                <a:spcPts val="0"/>
              </a:spcBef>
              <a:spcAft>
                <a:spcPts val="0"/>
              </a:spcAft>
              <a:buClr>
                <a:srgbClr val="1155CC"/>
              </a:buClr>
              <a:buSzPts val="1400"/>
              <a:buChar char="●"/>
            </a:pPr>
            <a:r>
              <a:rPr lang="en-US">
                <a:solidFill>
                  <a:srgbClr val="1155CC"/>
                </a:solidFill>
              </a:rPr>
              <a:t>Une vérification “administrative”automatisée  est faite par le système</a:t>
            </a:r>
            <a:endParaRPr>
              <a:solidFill>
                <a:srgbClr val="1155CC"/>
              </a:solidFill>
            </a:endParaRPr>
          </a:p>
        </p:txBody>
      </p:sp>
      <p:sp>
        <p:nvSpPr>
          <p:cNvPr id="2243" name="Google Shape;2243;p58"/>
          <p:cNvSpPr txBox="1"/>
          <p:nvPr/>
        </p:nvSpPr>
        <p:spPr>
          <a:xfrm>
            <a:off x="9504300" y="2619975"/>
            <a:ext cx="2551200" cy="3970200"/>
          </a:xfrm>
          <a:prstGeom prst="rect">
            <a:avLst/>
          </a:prstGeom>
          <a:noFill/>
          <a:ln>
            <a:noFill/>
          </a:ln>
        </p:spPr>
        <p:txBody>
          <a:bodyPr spcFirstLastPara="1" wrap="square" lIns="91425" tIns="45700" rIns="91425" bIns="45700" anchor="t" anchorCtr="0">
            <a:noAutofit/>
          </a:bodyPr>
          <a:lstStyle/>
          <a:p>
            <a:pPr marL="457200" marR="0" lvl="0" indent="-317500" algn="l" rtl="0">
              <a:spcBef>
                <a:spcPts val="0"/>
              </a:spcBef>
              <a:spcAft>
                <a:spcPts val="0"/>
              </a:spcAft>
              <a:buClr>
                <a:schemeClr val="dk1"/>
              </a:buClr>
              <a:buSzPts val="1400"/>
              <a:buChar char="●"/>
            </a:pPr>
            <a:r>
              <a:rPr lang="en-US">
                <a:solidFill>
                  <a:schemeClr val="dk1"/>
                </a:solidFill>
              </a:rPr>
              <a:t>Accès aux rapports opérationnel du systèmes sur les ventes et prestations</a:t>
            </a:r>
            <a:endParaRPr sz="1400">
              <a:solidFill>
                <a:schemeClr val="dk1"/>
              </a:solidFill>
              <a:latin typeface="Arial"/>
              <a:ea typeface="Arial"/>
              <a:cs typeface="Arial"/>
              <a:sym typeface="Arial"/>
            </a:endParaRPr>
          </a:p>
          <a:p>
            <a:pPr marL="457200" marR="0" lvl="0" indent="0" algn="l" rtl="0">
              <a:spcBef>
                <a:spcPts val="0"/>
              </a:spcBef>
              <a:spcAft>
                <a:spcPts val="0"/>
              </a:spcAft>
              <a:buNone/>
            </a:pPr>
            <a:endParaRPr>
              <a:solidFill>
                <a:schemeClr val="dk1"/>
              </a:solidFill>
            </a:endParaRPr>
          </a:p>
          <a:p>
            <a:pPr marL="457200" marR="0" lvl="0" indent="0" algn="l" rtl="0">
              <a:spcBef>
                <a:spcPts val="0"/>
              </a:spcBef>
              <a:spcAft>
                <a:spcPts val="0"/>
              </a:spcAft>
              <a:buNone/>
            </a:pPr>
            <a:endParaRPr>
              <a:solidFill>
                <a:schemeClr val="dk1"/>
              </a:solidFill>
            </a:endParaRPr>
          </a:p>
          <a:p>
            <a:pPr marL="457200" marR="0" lvl="0" indent="0" algn="l" rtl="0">
              <a:spcBef>
                <a:spcPts val="0"/>
              </a:spcBef>
              <a:spcAft>
                <a:spcPts val="0"/>
              </a:spcAft>
              <a:buNone/>
            </a:pPr>
            <a:endParaRPr>
              <a:solidFill>
                <a:schemeClr val="dk1"/>
              </a:solidFill>
            </a:endParaRPr>
          </a:p>
          <a:p>
            <a:pPr marL="457200" marR="0" lvl="0" indent="0" algn="l" rtl="0">
              <a:spcBef>
                <a:spcPts val="0"/>
              </a:spcBef>
              <a:spcAft>
                <a:spcPts val="0"/>
              </a:spcAft>
              <a:buNone/>
            </a:pPr>
            <a:endParaRPr>
              <a:solidFill>
                <a:schemeClr val="dk1"/>
              </a:solidFill>
            </a:endParaRPr>
          </a:p>
          <a:p>
            <a:pPr marL="457200" marR="0" lvl="0" indent="-317500" algn="l" rtl="0">
              <a:spcBef>
                <a:spcPts val="0"/>
              </a:spcBef>
              <a:spcAft>
                <a:spcPts val="0"/>
              </a:spcAft>
              <a:buClr>
                <a:schemeClr val="dk1"/>
              </a:buClr>
              <a:buSzPts val="1400"/>
              <a:buChar char="●"/>
            </a:pPr>
            <a:r>
              <a:rPr lang="en-US">
                <a:solidFill>
                  <a:schemeClr val="dk1"/>
                </a:solidFill>
              </a:rPr>
              <a:t>Consolidation du </a:t>
            </a:r>
            <a:r>
              <a:rPr lang="en-US" sz="1400">
                <a:solidFill>
                  <a:schemeClr val="dk1"/>
                </a:solidFill>
                <a:latin typeface="Arial"/>
                <a:ea typeface="Arial"/>
                <a:cs typeface="Arial"/>
                <a:sym typeface="Arial"/>
              </a:rPr>
              <a:t>budget</a:t>
            </a:r>
            <a:r>
              <a:rPr lang="en-US">
                <a:solidFill>
                  <a:schemeClr val="dk1"/>
                </a:solidFill>
              </a:rPr>
              <a:t> </a:t>
            </a:r>
            <a:r>
              <a:rPr lang="en-US" sz="1400">
                <a:solidFill>
                  <a:schemeClr val="dk1"/>
                </a:solidFill>
                <a:latin typeface="Arial"/>
                <a:ea typeface="Arial"/>
                <a:cs typeface="Arial"/>
                <a:sym typeface="Arial"/>
              </a:rPr>
              <a:t> </a:t>
            </a:r>
            <a:r>
              <a:rPr lang="en-US">
                <a:solidFill>
                  <a:schemeClr val="dk1"/>
                </a:solidFill>
              </a:rPr>
              <a:t>total à envoyer au antennes régionales</a:t>
            </a:r>
            <a:endParaRPr sz="1400">
              <a:solidFill>
                <a:schemeClr val="dk1"/>
              </a:solidFill>
              <a:latin typeface="Arial"/>
              <a:ea typeface="Arial"/>
              <a:cs typeface="Arial"/>
              <a:sym typeface="Arial"/>
            </a:endParaRPr>
          </a:p>
          <a:p>
            <a:pPr marL="457200" marR="0" lvl="0" indent="-317500" algn="l" rtl="0">
              <a:spcBef>
                <a:spcPts val="0"/>
              </a:spcBef>
              <a:spcAft>
                <a:spcPts val="0"/>
              </a:spcAft>
              <a:buClr>
                <a:schemeClr val="dk1"/>
              </a:buClr>
              <a:buSzPts val="1400"/>
              <a:buChar char="●"/>
            </a:pPr>
            <a:r>
              <a:rPr lang="en-US" sz="1400">
                <a:solidFill>
                  <a:schemeClr val="dk1"/>
                </a:solidFill>
                <a:latin typeface="Arial"/>
                <a:ea typeface="Arial"/>
                <a:cs typeface="Arial"/>
                <a:sym typeface="Arial"/>
              </a:rPr>
              <a:t>Analysis des budgets et plann</a:t>
            </a:r>
            <a:r>
              <a:rPr lang="en-US">
                <a:solidFill>
                  <a:schemeClr val="dk1"/>
                </a:solidFill>
              </a:rPr>
              <a:t>ing</a:t>
            </a:r>
            <a:endParaRPr sz="1400">
              <a:solidFill>
                <a:schemeClr val="dk1"/>
              </a:solidFill>
              <a:latin typeface="Arial"/>
              <a:ea typeface="Arial"/>
              <a:cs typeface="Arial"/>
              <a:sym typeface="Arial"/>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p:txBody>
      </p:sp>
      <p:sp>
        <p:nvSpPr>
          <p:cNvPr id="2244" name="Google Shape;2244;p58"/>
          <p:cNvSpPr txBox="1">
            <a:spLocks noGrp="1"/>
          </p:cNvSpPr>
          <p:nvPr>
            <p:ph type="title"/>
          </p:nvPr>
        </p:nvSpPr>
        <p:spPr>
          <a:xfrm>
            <a:off x="2391625" y="583525"/>
            <a:ext cx="8398500" cy="7863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chemeClr val="dk1"/>
              </a:buClr>
              <a:buSzPts val="3200"/>
              <a:buFont typeface="Arial"/>
              <a:buNone/>
            </a:pPr>
            <a:r>
              <a:rPr lang="en-US" sz="3200">
                <a:solidFill>
                  <a:schemeClr val="dk1"/>
                </a:solidFill>
              </a:rPr>
              <a:t>P</a:t>
            </a:r>
            <a:r>
              <a:rPr lang="en-US" sz="3200" b="1">
                <a:solidFill>
                  <a:schemeClr val="dk1"/>
                </a:solidFill>
              </a:rPr>
              <a:t>rocédures </a:t>
            </a:r>
            <a:r>
              <a:rPr lang="en-US" sz="3200">
                <a:solidFill>
                  <a:schemeClr val="dk1"/>
                </a:solidFill>
              </a:rPr>
              <a:t>opérationnelles</a:t>
            </a:r>
            <a:r>
              <a:rPr lang="en-US" sz="3200" b="1">
                <a:solidFill>
                  <a:schemeClr val="dk1"/>
                </a:solidFill>
              </a:rPr>
              <a:t> actuelles du </a:t>
            </a:r>
            <a:r>
              <a:rPr lang="en-US" sz="3200">
                <a:solidFill>
                  <a:schemeClr val="dk1"/>
                </a:solidFill>
              </a:rPr>
              <a:t>CS avec openIMIS </a:t>
            </a:r>
            <a:r>
              <a:rPr lang="en-US" sz="1600">
                <a:solidFill>
                  <a:schemeClr val="dk1"/>
                </a:solidFill>
              </a:rPr>
              <a:t>(options à péciser)</a:t>
            </a:r>
            <a:endParaRPr sz="1600" b="1">
              <a:solidFill>
                <a:schemeClr val="dk1"/>
              </a:solidFill>
            </a:endParaRPr>
          </a:p>
        </p:txBody>
      </p:sp>
      <p:sp>
        <p:nvSpPr>
          <p:cNvPr id="2245" name="Google Shape;2245;p58"/>
          <p:cNvSpPr/>
          <p:nvPr/>
        </p:nvSpPr>
        <p:spPr>
          <a:xfrm>
            <a:off x="6224225" y="1517825"/>
            <a:ext cx="3030600" cy="954900"/>
          </a:xfrm>
          <a:prstGeom prst="rect">
            <a:avLst/>
          </a:prstGeom>
          <a:solidFill>
            <a:srgbClr val="969696"/>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457200" algn="ctr" rtl="0">
              <a:spcBef>
                <a:spcPts val="0"/>
              </a:spcBef>
              <a:spcAft>
                <a:spcPts val="0"/>
              </a:spcAft>
              <a:buNone/>
            </a:pPr>
            <a:r>
              <a:rPr lang="en-US" sz="1400" b="1">
                <a:solidFill>
                  <a:schemeClr val="lt1"/>
                </a:solidFill>
                <a:latin typeface="Arial"/>
                <a:ea typeface="Arial"/>
                <a:cs typeface="Arial"/>
                <a:sym typeface="Arial"/>
              </a:rPr>
              <a:t>3. Gestion des prestations – </a:t>
            </a:r>
            <a:r>
              <a:rPr lang="en-US" b="1">
                <a:solidFill>
                  <a:schemeClr val="lt1"/>
                </a:solidFill>
              </a:rPr>
              <a:t>Antenne </a:t>
            </a:r>
            <a:r>
              <a:rPr lang="en-US" sz="1400" b="1">
                <a:solidFill>
                  <a:schemeClr val="lt1"/>
                </a:solidFill>
                <a:latin typeface="Arial"/>
                <a:ea typeface="Arial"/>
                <a:cs typeface="Arial"/>
                <a:sym typeface="Arial"/>
              </a:rPr>
              <a:t>régionale</a:t>
            </a:r>
            <a:endParaRPr sz="1400" b="1">
              <a:solidFill>
                <a:schemeClr val="lt1"/>
              </a:solidFill>
              <a:latin typeface="Arial"/>
              <a:ea typeface="Arial"/>
              <a:cs typeface="Arial"/>
              <a:sym typeface="Arial"/>
            </a:endParaRPr>
          </a:p>
        </p:txBody>
      </p:sp>
      <p:sp>
        <p:nvSpPr>
          <p:cNvPr id="2246" name="Google Shape;2246;p58"/>
          <p:cNvSpPr txBox="1"/>
          <p:nvPr/>
        </p:nvSpPr>
        <p:spPr>
          <a:xfrm>
            <a:off x="6396125" y="2468325"/>
            <a:ext cx="2867700" cy="4254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Le médecin conseil (MC) vérifie les factures et la </a:t>
            </a:r>
            <a:r>
              <a:rPr lang="en-US">
                <a:solidFill>
                  <a:schemeClr val="dk1"/>
                </a:solidFill>
              </a:rPr>
              <a:t>cohérence</a:t>
            </a:r>
            <a:r>
              <a:rPr lang="en-US" sz="1400">
                <a:solidFill>
                  <a:schemeClr val="dk1"/>
                </a:solidFill>
                <a:latin typeface="Arial"/>
                <a:ea typeface="Arial"/>
                <a:cs typeface="Arial"/>
                <a:sym typeface="Arial"/>
              </a:rPr>
              <a:t> médicale</a:t>
            </a:r>
            <a:endParaRPr sz="1400">
              <a:solidFill>
                <a:schemeClr val="dk1"/>
              </a:solidFill>
              <a:latin typeface="Arial"/>
              <a:ea typeface="Arial"/>
              <a:cs typeface="Arial"/>
              <a:sym typeface="Arial"/>
            </a:endParaRPr>
          </a:p>
          <a:p>
            <a:pPr marL="457200" marR="0" lvl="0" indent="0" algn="l" rtl="0">
              <a:spcBef>
                <a:spcPts val="0"/>
              </a:spcBef>
              <a:spcAft>
                <a:spcPts val="0"/>
              </a:spcAft>
              <a:buNone/>
            </a:pPr>
            <a:endParaRPr>
              <a:solidFill>
                <a:schemeClr val="dk1"/>
              </a:solidFill>
            </a:endParaRPr>
          </a:p>
          <a:p>
            <a:pPr marL="457200" marR="0" lvl="0" indent="0" algn="l" rtl="0">
              <a:spcBef>
                <a:spcPts val="0"/>
              </a:spcBef>
              <a:spcAft>
                <a:spcPts val="0"/>
              </a:spcAft>
              <a:buNone/>
            </a:pPr>
            <a:endParaRPr>
              <a:solidFill>
                <a:schemeClr val="dk1"/>
              </a:solidFill>
            </a:endParaRPr>
          </a:p>
          <a:p>
            <a:pPr marL="342900" marR="0" lvl="0" indent="-342900" algn="l" rtl="0">
              <a:spcBef>
                <a:spcPts val="0"/>
              </a:spcBef>
              <a:spcAft>
                <a:spcPts val="0"/>
              </a:spcAft>
              <a:buClr>
                <a:schemeClr val="dk1"/>
              </a:buClr>
              <a:buSzPts val="1400"/>
              <a:buChar char="●"/>
            </a:pPr>
            <a:r>
              <a:rPr lang="en-US">
                <a:solidFill>
                  <a:schemeClr val="dk1"/>
                </a:solidFill>
              </a:rPr>
              <a:t>AAC fait un état provisoir des paiements</a:t>
            </a:r>
            <a:endParaRPr>
              <a:solidFill>
                <a:schemeClr val="dk1"/>
              </a:solidFill>
            </a:endParaRPr>
          </a:p>
          <a:p>
            <a:pPr marL="342900" marR="0" lvl="0" indent="-342900" algn="l" rtl="0">
              <a:spcBef>
                <a:spcPts val="0"/>
              </a:spcBef>
              <a:spcAft>
                <a:spcPts val="0"/>
              </a:spcAft>
              <a:buClr>
                <a:schemeClr val="dk1"/>
              </a:buClr>
              <a:buSzPts val="1400"/>
              <a:buFont typeface="Arial"/>
              <a:buChar char="●"/>
            </a:pPr>
            <a:r>
              <a:rPr lang="en-US">
                <a:solidFill>
                  <a:schemeClr val="dk1"/>
                </a:solidFill>
              </a:rPr>
              <a:t>RAF valide les bons à payer.</a:t>
            </a:r>
            <a:endParaRPr>
              <a:solidFill>
                <a:schemeClr val="dk1"/>
              </a:solidFill>
            </a:endParaRPr>
          </a:p>
          <a:p>
            <a:pPr marL="342900" marR="0" lvl="0" indent="-342900" algn="l" rtl="0">
              <a:spcBef>
                <a:spcPts val="0"/>
              </a:spcBef>
              <a:spcAft>
                <a:spcPts val="0"/>
              </a:spcAft>
              <a:buClr>
                <a:schemeClr val="dk1"/>
              </a:buClr>
              <a:buSzPts val="1400"/>
              <a:buChar char="●"/>
            </a:pPr>
            <a:r>
              <a:rPr lang="en-US">
                <a:solidFill>
                  <a:schemeClr val="dk1"/>
                </a:solidFill>
              </a:rPr>
              <a:t>Chef d’antenne (CA) autorise les paiements</a:t>
            </a:r>
            <a:endParaRPr>
              <a:solidFill>
                <a:schemeClr val="dk1"/>
              </a:solidFill>
            </a:endParaRPr>
          </a:p>
          <a:p>
            <a:pPr marL="342900" marR="0" lvl="0" indent="-342900" algn="l" rtl="0">
              <a:spcBef>
                <a:spcPts val="0"/>
              </a:spcBef>
              <a:spcAft>
                <a:spcPts val="0"/>
              </a:spcAft>
              <a:buClr>
                <a:schemeClr val="dk1"/>
              </a:buClr>
              <a:buSzPts val="1400"/>
              <a:buChar char="●"/>
            </a:pPr>
            <a:r>
              <a:rPr lang="en-US">
                <a:solidFill>
                  <a:schemeClr val="dk1"/>
                </a:solidFill>
              </a:rPr>
              <a:t>MC contrôle l’effectivité mensuel et le</a:t>
            </a:r>
            <a:r>
              <a:rPr lang="en-US" sz="1400">
                <a:solidFill>
                  <a:schemeClr val="dk1"/>
                </a:solidFill>
                <a:latin typeface="Arial"/>
                <a:ea typeface="Arial"/>
                <a:cs typeface="Arial"/>
                <a:sym typeface="Arial"/>
              </a:rPr>
              <a:t> </a:t>
            </a:r>
            <a:r>
              <a:rPr lang="en-US">
                <a:solidFill>
                  <a:schemeClr val="dk1"/>
                </a:solidFill>
              </a:rPr>
              <a:t>c</a:t>
            </a:r>
            <a:r>
              <a:rPr lang="en-US" sz="1400">
                <a:solidFill>
                  <a:schemeClr val="dk1"/>
                </a:solidFill>
                <a:latin typeface="Arial"/>
                <a:ea typeface="Arial"/>
                <a:cs typeface="Arial"/>
                <a:sym typeface="Arial"/>
              </a:rPr>
              <a:t>onseiller médica</a:t>
            </a:r>
            <a:r>
              <a:rPr lang="en-US">
                <a:solidFill>
                  <a:schemeClr val="dk1"/>
                </a:solidFill>
              </a:rPr>
              <a:t>l CM </a:t>
            </a:r>
            <a:r>
              <a:rPr lang="en-US" sz="1400">
                <a:solidFill>
                  <a:schemeClr val="dk1"/>
                </a:solidFill>
                <a:latin typeface="Arial"/>
                <a:ea typeface="Arial"/>
                <a:cs typeface="Arial"/>
                <a:sym typeface="Arial"/>
              </a:rPr>
              <a:t>conduit des contrôles aléatoires</a:t>
            </a:r>
            <a:r>
              <a:rPr lang="en-US">
                <a:solidFill>
                  <a:schemeClr val="dk1"/>
                </a:solidFill>
              </a:rPr>
              <a:t>, trimestriels et calcul la prime variable</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2247" name="Google Shape;2247;p58"/>
          <p:cNvSpPr/>
          <p:nvPr/>
        </p:nvSpPr>
        <p:spPr>
          <a:xfrm>
            <a:off x="9504300" y="1517450"/>
            <a:ext cx="2551200" cy="954900"/>
          </a:xfrm>
          <a:prstGeom prst="rect">
            <a:avLst/>
          </a:prstGeom>
          <a:solidFill>
            <a:srgbClr val="595959"/>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457200" algn="l" rtl="0">
              <a:spcBef>
                <a:spcPts val="0"/>
              </a:spcBef>
              <a:spcAft>
                <a:spcPts val="0"/>
              </a:spcAft>
              <a:buNone/>
            </a:pPr>
            <a:r>
              <a:rPr lang="en-US" b="1">
                <a:solidFill>
                  <a:schemeClr val="lt1"/>
                </a:solidFill>
              </a:rPr>
              <a:t>4. </a:t>
            </a:r>
            <a:r>
              <a:rPr lang="en-US" sz="1400" b="1">
                <a:solidFill>
                  <a:schemeClr val="lt1"/>
                </a:solidFill>
                <a:latin typeface="Arial"/>
                <a:ea typeface="Arial"/>
                <a:cs typeface="Arial"/>
                <a:sym typeface="Arial"/>
              </a:rPr>
              <a:t>Gestion </a:t>
            </a:r>
            <a:endParaRPr sz="1400" b="1">
              <a:solidFill>
                <a:schemeClr val="lt1"/>
              </a:solidFill>
              <a:latin typeface="Arial"/>
              <a:ea typeface="Arial"/>
              <a:cs typeface="Arial"/>
              <a:sym typeface="Arial"/>
            </a:endParaRPr>
          </a:p>
          <a:p>
            <a:pPr marL="914400" marR="0" lvl="0" indent="0" algn="l" rtl="0">
              <a:spcBef>
                <a:spcPts val="0"/>
              </a:spcBef>
              <a:spcAft>
                <a:spcPts val="0"/>
              </a:spcAft>
              <a:buNone/>
            </a:pPr>
            <a:r>
              <a:rPr lang="en-US" sz="1400" b="1">
                <a:solidFill>
                  <a:schemeClr val="lt1"/>
                </a:solidFill>
                <a:latin typeface="Arial"/>
                <a:ea typeface="Arial"/>
                <a:cs typeface="Arial"/>
                <a:sym typeface="Arial"/>
              </a:rPr>
              <a:t>du programme chéques santé</a:t>
            </a:r>
            <a:endParaRPr sz="1400" b="1">
              <a:solidFill>
                <a:schemeClr val="lt1"/>
              </a:solidFill>
              <a:latin typeface="Arial"/>
              <a:ea typeface="Arial"/>
              <a:cs typeface="Arial"/>
              <a:sym typeface="Arial"/>
            </a:endParaRPr>
          </a:p>
        </p:txBody>
      </p:sp>
      <p:pic>
        <p:nvPicPr>
          <p:cNvPr id="2248" name="Google Shape;2248;p58"/>
          <p:cNvPicPr preferRelativeResize="0"/>
          <p:nvPr/>
        </p:nvPicPr>
        <p:blipFill rotWithShape="1">
          <a:blip r:embed="rId3">
            <a:alphaModFix/>
          </a:blip>
          <a:srcRect/>
          <a:stretch/>
        </p:blipFill>
        <p:spPr>
          <a:xfrm>
            <a:off x="3092474" y="1710425"/>
            <a:ext cx="548300" cy="474477"/>
          </a:xfrm>
          <a:prstGeom prst="rect">
            <a:avLst/>
          </a:prstGeom>
          <a:solidFill>
            <a:schemeClr val="lt1"/>
          </a:solidFill>
          <a:ln>
            <a:noFill/>
          </a:ln>
        </p:spPr>
      </p:pic>
      <p:pic>
        <p:nvPicPr>
          <p:cNvPr id="2249" name="Google Shape;2249;p58"/>
          <p:cNvPicPr preferRelativeResize="0"/>
          <p:nvPr/>
        </p:nvPicPr>
        <p:blipFill rotWithShape="1">
          <a:blip r:embed="rId4">
            <a:alphaModFix/>
          </a:blip>
          <a:srcRect/>
          <a:stretch/>
        </p:blipFill>
        <p:spPr>
          <a:xfrm>
            <a:off x="10790145" y="271052"/>
            <a:ext cx="954989" cy="954989"/>
          </a:xfrm>
          <a:prstGeom prst="rect">
            <a:avLst/>
          </a:prstGeom>
          <a:noFill/>
          <a:ln>
            <a:noFill/>
          </a:ln>
        </p:spPr>
      </p:pic>
      <p:pic>
        <p:nvPicPr>
          <p:cNvPr id="2250" name="Google Shape;2250;p58"/>
          <p:cNvPicPr preferRelativeResize="0"/>
          <p:nvPr/>
        </p:nvPicPr>
        <p:blipFill rotWithShape="1">
          <a:blip r:embed="rId5">
            <a:alphaModFix/>
          </a:blip>
          <a:srcRect/>
          <a:stretch/>
        </p:blipFill>
        <p:spPr>
          <a:xfrm>
            <a:off x="401279" y="1624412"/>
            <a:ext cx="542269" cy="542269"/>
          </a:xfrm>
          <a:prstGeom prst="rect">
            <a:avLst/>
          </a:prstGeom>
          <a:noFill/>
          <a:ln>
            <a:noFill/>
          </a:ln>
        </p:spPr>
      </p:pic>
      <p:pic>
        <p:nvPicPr>
          <p:cNvPr id="2251" name="Google Shape;2251;p58"/>
          <p:cNvPicPr preferRelativeResize="0"/>
          <p:nvPr/>
        </p:nvPicPr>
        <p:blipFill rotWithShape="1">
          <a:blip r:embed="rId6">
            <a:alphaModFix/>
          </a:blip>
          <a:srcRect/>
          <a:stretch/>
        </p:blipFill>
        <p:spPr>
          <a:xfrm>
            <a:off x="9656705" y="1700598"/>
            <a:ext cx="633250" cy="633250"/>
          </a:xfrm>
          <a:prstGeom prst="rect">
            <a:avLst/>
          </a:prstGeom>
          <a:noFill/>
          <a:ln w="9525" cap="flat" cmpd="sng">
            <a:solidFill>
              <a:srgbClr val="FFFFFF"/>
            </a:solidFill>
            <a:prstDash val="solid"/>
            <a:round/>
            <a:headEnd type="none" w="sm" len="sm"/>
            <a:tailEnd type="none" w="sm" len="sm"/>
          </a:ln>
        </p:spPr>
      </p:pic>
      <p:pic>
        <p:nvPicPr>
          <p:cNvPr id="2252" name="Google Shape;2252;p58"/>
          <p:cNvPicPr preferRelativeResize="0"/>
          <p:nvPr/>
        </p:nvPicPr>
        <p:blipFill rotWithShape="1">
          <a:blip r:embed="rId7">
            <a:alphaModFix/>
          </a:blip>
          <a:srcRect/>
          <a:stretch/>
        </p:blipFill>
        <p:spPr>
          <a:xfrm>
            <a:off x="6449880" y="1730870"/>
            <a:ext cx="436400" cy="510847"/>
          </a:xfrm>
          <a:prstGeom prst="rect">
            <a:avLst/>
          </a:prstGeom>
          <a:noFill/>
          <a:ln>
            <a:noFill/>
          </a:ln>
        </p:spPr>
      </p:pic>
      <p:pic>
        <p:nvPicPr>
          <p:cNvPr id="2253" name="Google Shape;2253;p58"/>
          <p:cNvPicPr preferRelativeResize="0"/>
          <p:nvPr/>
        </p:nvPicPr>
        <p:blipFill rotWithShape="1">
          <a:blip r:embed="rId8">
            <a:alphaModFix/>
          </a:blip>
          <a:srcRect/>
          <a:stretch/>
        </p:blipFill>
        <p:spPr>
          <a:xfrm rot="10800000" flipH="1">
            <a:off x="2664148" y="6004640"/>
            <a:ext cx="436400" cy="734261"/>
          </a:xfrm>
          <a:prstGeom prst="rect">
            <a:avLst/>
          </a:prstGeom>
          <a:noFill/>
          <a:ln>
            <a:noFill/>
          </a:ln>
        </p:spPr>
      </p:pic>
      <p:pic>
        <p:nvPicPr>
          <p:cNvPr id="2254" name="Google Shape;2254;p58"/>
          <p:cNvPicPr preferRelativeResize="0"/>
          <p:nvPr/>
        </p:nvPicPr>
        <p:blipFill rotWithShape="1">
          <a:blip r:embed="rId9">
            <a:alphaModFix/>
          </a:blip>
          <a:srcRect/>
          <a:stretch/>
        </p:blipFill>
        <p:spPr>
          <a:xfrm>
            <a:off x="1698622" y="6372828"/>
            <a:ext cx="692993" cy="455100"/>
          </a:xfrm>
          <a:prstGeom prst="rect">
            <a:avLst/>
          </a:prstGeom>
          <a:noFill/>
          <a:ln>
            <a:noFill/>
          </a:ln>
        </p:spPr>
      </p:pic>
      <p:pic>
        <p:nvPicPr>
          <p:cNvPr id="2255" name="Google Shape;2255;p58"/>
          <p:cNvPicPr preferRelativeResize="0"/>
          <p:nvPr/>
        </p:nvPicPr>
        <p:blipFill rotWithShape="1">
          <a:blip r:embed="rId9">
            <a:alphaModFix/>
          </a:blip>
          <a:srcRect/>
          <a:stretch/>
        </p:blipFill>
        <p:spPr>
          <a:xfrm>
            <a:off x="4401834" y="5819253"/>
            <a:ext cx="692993" cy="455100"/>
          </a:xfrm>
          <a:prstGeom prst="rect">
            <a:avLst/>
          </a:prstGeom>
          <a:noFill/>
          <a:ln>
            <a:noFill/>
          </a:ln>
        </p:spPr>
      </p:pic>
      <p:pic>
        <p:nvPicPr>
          <p:cNvPr id="2256" name="Google Shape;2256;p58"/>
          <p:cNvPicPr preferRelativeResize="0"/>
          <p:nvPr/>
        </p:nvPicPr>
        <p:blipFill rotWithShape="1">
          <a:blip r:embed="rId8">
            <a:alphaModFix/>
          </a:blip>
          <a:srcRect/>
          <a:stretch/>
        </p:blipFill>
        <p:spPr>
          <a:xfrm rot="10800000" flipH="1">
            <a:off x="5216423" y="5461865"/>
            <a:ext cx="436400" cy="734261"/>
          </a:xfrm>
          <a:prstGeom prst="rect">
            <a:avLst/>
          </a:prstGeom>
          <a:noFill/>
          <a:ln>
            <a:noFill/>
          </a:ln>
        </p:spPr>
      </p:pic>
      <p:pic>
        <p:nvPicPr>
          <p:cNvPr id="2257" name="Google Shape;2257;p58"/>
          <p:cNvPicPr preferRelativeResize="0"/>
          <p:nvPr/>
        </p:nvPicPr>
        <p:blipFill rotWithShape="1">
          <a:blip r:embed="rId9">
            <a:alphaModFix/>
          </a:blip>
          <a:srcRect/>
          <a:stretch/>
        </p:blipFill>
        <p:spPr>
          <a:xfrm>
            <a:off x="11199484" y="3469753"/>
            <a:ext cx="692993" cy="455100"/>
          </a:xfrm>
          <a:prstGeom prst="rect">
            <a:avLst/>
          </a:prstGeom>
          <a:noFill/>
          <a:ln>
            <a:noFill/>
          </a:ln>
        </p:spPr>
      </p:pic>
      <p:pic>
        <p:nvPicPr>
          <p:cNvPr id="2258" name="Google Shape;2258;p58"/>
          <p:cNvPicPr preferRelativeResize="0"/>
          <p:nvPr/>
        </p:nvPicPr>
        <p:blipFill rotWithShape="1">
          <a:blip r:embed="rId9">
            <a:alphaModFix/>
          </a:blip>
          <a:srcRect/>
          <a:stretch/>
        </p:blipFill>
        <p:spPr>
          <a:xfrm>
            <a:off x="8516634" y="3076053"/>
            <a:ext cx="692993" cy="455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59"/>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265" name="Google Shape;2265;p59"/>
          <p:cNvSpPr txBox="1">
            <a:spLocks noGrp="1"/>
          </p:cNvSpPr>
          <p:nvPr>
            <p:ph type="ftr" idx="11"/>
          </p:nvPr>
        </p:nvSpPr>
        <p:spPr>
          <a:xfrm>
            <a:off x="1392992" y="6580588"/>
            <a:ext cx="3928500" cy="27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266" name="Google Shape;2266;p59"/>
          <p:cNvSpPr txBox="1">
            <a:spLocks noGrp="1"/>
          </p:cNvSpPr>
          <p:nvPr>
            <p:ph type="sldNum" idx="12"/>
          </p:nvPr>
        </p:nvSpPr>
        <p:spPr>
          <a:xfrm>
            <a:off x="11416433" y="6580588"/>
            <a:ext cx="2898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29</a:t>
            </a:fld>
            <a:endParaRPr/>
          </a:p>
        </p:txBody>
      </p:sp>
      <p:pic>
        <p:nvPicPr>
          <p:cNvPr id="2267" name="Google Shape;2267;p59"/>
          <p:cNvPicPr preferRelativeResize="0"/>
          <p:nvPr/>
        </p:nvPicPr>
        <p:blipFill rotWithShape="1">
          <a:blip r:embed="rId3">
            <a:alphaModFix/>
          </a:blip>
          <a:srcRect/>
          <a:stretch/>
        </p:blipFill>
        <p:spPr>
          <a:xfrm>
            <a:off x="718381" y="511025"/>
            <a:ext cx="1519886" cy="508306"/>
          </a:xfrm>
          <a:prstGeom prst="rect">
            <a:avLst/>
          </a:prstGeom>
          <a:noFill/>
          <a:ln>
            <a:noFill/>
          </a:ln>
        </p:spPr>
      </p:pic>
      <p:pic>
        <p:nvPicPr>
          <p:cNvPr id="2268" name="Google Shape;2268;p59"/>
          <p:cNvPicPr preferRelativeResize="0"/>
          <p:nvPr/>
        </p:nvPicPr>
        <p:blipFill rotWithShape="1">
          <a:blip r:embed="rId4">
            <a:alphaModFix/>
          </a:blip>
          <a:srcRect/>
          <a:stretch/>
        </p:blipFill>
        <p:spPr>
          <a:xfrm>
            <a:off x="9399524" y="445708"/>
            <a:ext cx="532543" cy="532543"/>
          </a:xfrm>
          <a:prstGeom prst="rect">
            <a:avLst/>
          </a:prstGeom>
          <a:noFill/>
          <a:ln>
            <a:noFill/>
          </a:ln>
        </p:spPr>
      </p:pic>
      <p:sp>
        <p:nvSpPr>
          <p:cNvPr id="2269" name="Google Shape;2269;p59"/>
          <p:cNvSpPr/>
          <p:nvPr/>
        </p:nvSpPr>
        <p:spPr>
          <a:xfrm rot="10800000" flipH="1">
            <a:off x="0" y="-93"/>
            <a:ext cx="12192000" cy="1514100"/>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0" name="Google Shape;2270;p59"/>
          <p:cNvSpPr txBox="1"/>
          <p:nvPr/>
        </p:nvSpPr>
        <p:spPr>
          <a:xfrm>
            <a:off x="362379" y="201932"/>
            <a:ext cx="11199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Réponse aux besoins Chèque Santé (travail en cours)</a:t>
            </a:r>
            <a:endParaRPr sz="1800">
              <a:solidFill>
                <a:schemeClr val="lt1"/>
              </a:solidFill>
              <a:latin typeface="Calibri"/>
              <a:ea typeface="Calibri"/>
              <a:cs typeface="Calibri"/>
              <a:sym typeface="Calibri"/>
            </a:endParaRPr>
          </a:p>
        </p:txBody>
      </p:sp>
      <p:graphicFrame>
        <p:nvGraphicFramePr>
          <p:cNvPr id="2271" name="Google Shape;2271;p59"/>
          <p:cNvGraphicFramePr/>
          <p:nvPr/>
        </p:nvGraphicFramePr>
        <p:xfrm>
          <a:off x="327050" y="1795475"/>
          <a:ext cx="11589275" cy="4266990"/>
        </p:xfrm>
        <a:graphic>
          <a:graphicData uri="http://schemas.openxmlformats.org/drawingml/2006/table">
            <a:tbl>
              <a:tblPr>
                <a:noFill/>
                <a:tableStyleId>{2B580C31-05B3-465D-B7F1-90D8FE1B5ED8}</a:tableStyleId>
              </a:tblPr>
              <a:tblGrid>
                <a:gridCol w="5447525">
                  <a:extLst>
                    <a:ext uri="{9D8B030D-6E8A-4147-A177-3AD203B41FA5}">
                      <a16:colId xmlns:a16="http://schemas.microsoft.com/office/drawing/2014/main" val="20000"/>
                    </a:ext>
                  </a:extLst>
                </a:gridCol>
                <a:gridCol w="1230775">
                  <a:extLst>
                    <a:ext uri="{9D8B030D-6E8A-4147-A177-3AD203B41FA5}">
                      <a16:colId xmlns:a16="http://schemas.microsoft.com/office/drawing/2014/main" val="20001"/>
                    </a:ext>
                  </a:extLst>
                </a:gridCol>
                <a:gridCol w="4910975">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US" b="1"/>
                        <a:t>Composante</a:t>
                      </a:r>
                      <a:endParaRPr b="1"/>
                    </a:p>
                  </a:txBody>
                  <a:tcPr marL="91425" marR="91425" marT="91425" marB="91425"/>
                </a:tc>
                <a:tc>
                  <a:txBody>
                    <a:bodyPr/>
                    <a:lstStyle/>
                    <a:p>
                      <a:pPr marL="0" lvl="0" indent="0" algn="l" rtl="0">
                        <a:spcBef>
                          <a:spcPts val="0"/>
                        </a:spcBef>
                        <a:spcAft>
                          <a:spcPts val="0"/>
                        </a:spcAft>
                        <a:buNone/>
                      </a:pPr>
                      <a:r>
                        <a:rPr lang="en-US" b="1"/>
                        <a:t>openIMIS</a:t>
                      </a:r>
                      <a:endParaRPr b="1"/>
                    </a:p>
                  </a:txBody>
                  <a:tcPr marL="91425" marR="91425" marT="91425" marB="91425"/>
                </a:tc>
                <a:tc>
                  <a:txBody>
                    <a:bodyPr/>
                    <a:lstStyle/>
                    <a:p>
                      <a:pPr marL="0" lvl="0" indent="0" algn="l" rtl="0">
                        <a:spcBef>
                          <a:spcPts val="0"/>
                        </a:spcBef>
                        <a:spcAft>
                          <a:spcPts val="0"/>
                        </a:spcAft>
                        <a:buNone/>
                      </a:pPr>
                      <a:r>
                        <a:rPr lang="en-US" b="1"/>
                        <a:t>Commentaires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b="1"/>
                        <a:t>Opérations:</a:t>
                      </a:r>
                      <a:r>
                        <a:rPr lang="en-US"/>
                        <a:t> vente des chèques et identifications de la détentrice; Achat des prestations - respect des protocoles, de la tarification et procédures , traçabilité des prestations facturées avec une attention particulière sur les cas de complication ; point sur le circuit et retards de paiement des FOSA </a:t>
                      </a:r>
                      <a:endParaRPr/>
                    </a:p>
                  </a:txBody>
                  <a:tcPr marL="91425" marR="91425" marT="91425" marB="91425"/>
                </a:tc>
                <a:tc>
                  <a:txBody>
                    <a:bodyPr/>
                    <a:lstStyle/>
                    <a:p>
                      <a:pPr marL="0" lvl="0" indent="0" algn="l" rtl="0">
                        <a:spcBef>
                          <a:spcPts val="0"/>
                        </a:spcBef>
                        <a:spcAft>
                          <a:spcPts val="0"/>
                        </a:spcAft>
                        <a:buNone/>
                      </a:pPr>
                      <a:r>
                        <a:rPr lang="en-US" b="1"/>
                        <a:t>oui</a:t>
                      </a:r>
                      <a:endParaRPr b="1"/>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b="1"/>
                        <a:t>Marketing </a:t>
                      </a:r>
                      <a:r>
                        <a:rPr lang="en-US"/>
                        <a:t>vente des chèques par localité, par tranches d’âges, découpage en zones, niveau socio économique des femmes </a:t>
                      </a:r>
                      <a:endParaRPr/>
                    </a:p>
                  </a:txBody>
                  <a:tcPr marL="91425" marR="91425" marT="91425" marB="91425"/>
                </a:tc>
                <a:tc>
                  <a:txBody>
                    <a:bodyPr/>
                    <a:lstStyle/>
                    <a:p>
                      <a:pPr marL="0" lvl="0" indent="0" algn="l" rtl="0">
                        <a:spcBef>
                          <a:spcPts val="0"/>
                        </a:spcBef>
                        <a:spcAft>
                          <a:spcPts val="0"/>
                        </a:spcAft>
                        <a:buNone/>
                      </a:pPr>
                      <a:r>
                        <a:rPr lang="en-US" b="1"/>
                        <a:t>non</a:t>
                      </a:r>
                      <a:endParaRPr b="1"/>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à évaluer pour un modul futur. les indicateurs disponibles peuvent aider pour la planification</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b="1"/>
                        <a:t>Appui–conseil et accréditation</a:t>
                      </a:r>
                      <a:r>
                        <a:rPr lang="en-US"/>
                        <a:t> audit clinique des FOSA, audit de la qualité des FOSA, attribution de la part variable</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b="1">
                          <a:solidFill>
                            <a:schemeClr val="dk1"/>
                          </a:solidFill>
                        </a:rPr>
                        <a:t>partiel</a:t>
                      </a:r>
                      <a:endParaRPr b="1"/>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proposition d’utiliser DHIS2 pour les analyses avancées</a:t>
                      </a:r>
                      <a:endParaRPr>
                        <a:solidFill>
                          <a:schemeClr val="dk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b="1"/>
                        <a:t>Suivi et évaluation</a:t>
                      </a:r>
                      <a:r>
                        <a:rPr lang="en-US"/>
                        <a:t> technique suivi de l’efficacité du chèque santé</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b="1">
                          <a:solidFill>
                            <a:schemeClr val="dk1"/>
                          </a:solidFill>
                        </a:rPr>
                        <a:t>oui</a:t>
                      </a:r>
                      <a:endParaRPr b="1"/>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proposition d’utiliser DHIS2 pour les analyses avancées</a:t>
                      </a:r>
                      <a:endParaRPr>
                        <a:solidFill>
                          <a:schemeClr val="dk1"/>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b="1"/>
                        <a:t>Suivi financier et comptable</a:t>
                      </a:r>
                      <a:r>
                        <a:rPr lang="en-US"/>
                        <a:t> des opérations élaboration des factures, analyses médico économiques</a:t>
                      </a:r>
                      <a:endParaRPr/>
                    </a:p>
                  </a:txBody>
                  <a:tcPr marL="91425" marR="91425" marT="91425" marB="91425"/>
                </a:tc>
                <a:tc>
                  <a:txBody>
                    <a:bodyPr/>
                    <a:lstStyle/>
                    <a:p>
                      <a:pPr marL="0" lvl="0" indent="0" algn="l" rtl="0">
                        <a:spcBef>
                          <a:spcPts val="0"/>
                        </a:spcBef>
                        <a:spcAft>
                          <a:spcPts val="0"/>
                        </a:spcAft>
                        <a:buNone/>
                      </a:pPr>
                      <a:r>
                        <a:rPr lang="en-US" b="1"/>
                        <a:t>oui</a:t>
                      </a:r>
                      <a:endParaRPr b="1"/>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a:solidFill>
                            <a:schemeClr val="dk1"/>
                          </a:solidFill>
                        </a:rPr>
                        <a:t>réconciliation des données comptables est disponible. Possibilité de créer un lien avec un logiciel de comptabilité</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b="1"/>
                        <a:t>Gouvernance et coordination sécurité,</a:t>
                      </a:r>
                      <a:r>
                        <a:rPr lang="en-US"/>
                        <a:t> niveau d’accès, audit</a:t>
                      </a:r>
                      <a:endParaRPr/>
                    </a:p>
                  </a:txBody>
                  <a:tcPr marL="91425" marR="91425" marT="91425" marB="91425"/>
                </a:tc>
                <a:tc>
                  <a:txBody>
                    <a:bodyPr/>
                    <a:lstStyle/>
                    <a:p>
                      <a:pPr marL="0" lvl="0" indent="0" algn="l" rtl="0">
                        <a:spcBef>
                          <a:spcPts val="0"/>
                        </a:spcBef>
                        <a:spcAft>
                          <a:spcPts val="0"/>
                        </a:spcAft>
                        <a:buNone/>
                      </a:pPr>
                      <a:r>
                        <a:rPr lang="en-US" b="1"/>
                        <a:t>oui</a:t>
                      </a:r>
                      <a:endParaRPr b="1"/>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4"/>
          <p:cNvSpPr txBox="1">
            <a:spLocks noGrp="1"/>
          </p:cNvSpPr>
          <p:nvPr>
            <p:ph type="title"/>
          </p:nvPr>
        </p:nvSpPr>
        <p:spPr>
          <a:xfrm>
            <a:off x="797689" y="612512"/>
            <a:ext cx="10596600" cy="9405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rgbClr val="33818F"/>
              </a:buClr>
              <a:buSzPts val="3600"/>
              <a:buFont typeface="Calibri"/>
              <a:buNone/>
            </a:pPr>
            <a:r>
              <a:rPr lang="en-US" sz="3600" dirty="0" smtClean="0">
                <a:solidFill>
                  <a:srgbClr val="33818F"/>
                </a:solidFill>
                <a:latin typeface="Calibri"/>
                <a:ea typeface="Calibri"/>
                <a:cs typeface="Calibri"/>
                <a:sym typeface="Calibri"/>
              </a:rPr>
              <a:t>Why openIMIS</a:t>
            </a:r>
            <a:r>
              <a:rPr lang="en-US" sz="3600" dirty="0">
                <a:solidFill>
                  <a:srgbClr val="33818F"/>
                </a:solidFill>
                <a:latin typeface="Calibri"/>
                <a:ea typeface="Calibri"/>
                <a:cs typeface="Calibri"/>
                <a:sym typeface="Calibri"/>
              </a:rPr>
              <a:t>?</a:t>
            </a:r>
            <a:endParaRPr sz="3600" dirty="0">
              <a:solidFill>
                <a:srgbClr val="33818F"/>
              </a:solidFill>
              <a:latin typeface="Calibri"/>
              <a:ea typeface="Calibri"/>
              <a:cs typeface="Calibri"/>
              <a:sym typeface="Calibri"/>
            </a:endParaRPr>
          </a:p>
        </p:txBody>
      </p:sp>
      <p:grpSp>
        <p:nvGrpSpPr>
          <p:cNvPr id="306" name="Google Shape;306;p34"/>
          <p:cNvGrpSpPr/>
          <p:nvPr/>
        </p:nvGrpSpPr>
        <p:grpSpPr>
          <a:xfrm>
            <a:off x="936840" y="2190982"/>
            <a:ext cx="10661579" cy="4093277"/>
            <a:chOff x="98641" y="118328"/>
            <a:chExt cx="10661579" cy="4093277"/>
          </a:xfrm>
        </p:grpSpPr>
        <p:sp>
          <p:nvSpPr>
            <p:cNvPr id="307" name="Google Shape;307;p34"/>
            <p:cNvSpPr/>
            <p:nvPr/>
          </p:nvSpPr>
          <p:spPr>
            <a:xfrm>
              <a:off x="98641" y="650149"/>
              <a:ext cx="9490017" cy="3389022"/>
            </a:xfrm>
            <a:custGeom>
              <a:avLst/>
              <a:gdLst/>
              <a:ahLst/>
              <a:cxnLst/>
              <a:rect l="l" t="t" r="r" b="b"/>
              <a:pathLst>
                <a:path w="120000" h="120000" extrusionOk="0">
                  <a:moveTo>
                    <a:pt x="0" y="120000"/>
                  </a:moveTo>
                  <a:quadBezTo>
                    <a:pt x="20000" y="40000"/>
                    <a:pt x="109287" y="15000"/>
                  </a:quadBezTo>
                  <a:lnTo>
                    <a:pt x="108683" y="0"/>
                  </a:lnTo>
                  <a:lnTo>
                    <a:pt x="120000" y="24000"/>
                  </a:lnTo>
                  <a:lnTo>
                    <a:pt x="111097" y="60000"/>
                  </a:lnTo>
                  <a:lnTo>
                    <a:pt x="110494" y="45000"/>
                  </a:lnTo>
                  <a:quadBezTo>
                    <a:pt x="30000" y="55000"/>
                    <a:pt x="0" y="120000"/>
                  </a:quadBezTo>
                  <a:close/>
                </a:path>
              </a:pathLst>
            </a:custGeom>
            <a:solidFill>
              <a:srgbClr val="C9D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rot="-222883">
              <a:off x="1515016" y="2927215"/>
              <a:ext cx="201609" cy="140135"/>
            </a:xfrm>
            <a:prstGeom prst="ellipse">
              <a:avLst/>
            </a:prstGeom>
            <a:gradFill>
              <a:gsLst>
                <a:gs pos="0">
                  <a:srgbClr val="477684"/>
                </a:gs>
                <a:gs pos="50000">
                  <a:srgbClr val="006779"/>
                </a:gs>
                <a:gs pos="100000">
                  <a:srgbClr val="005E6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4"/>
            <p:cNvSpPr/>
            <p:nvPr/>
          </p:nvSpPr>
          <p:spPr>
            <a:xfrm>
              <a:off x="748659" y="3516008"/>
              <a:ext cx="3713527" cy="57405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txBox="1"/>
            <p:nvPr/>
          </p:nvSpPr>
          <p:spPr>
            <a:xfrm>
              <a:off x="748659" y="3516008"/>
              <a:ext cx="3713527" cy="574059"/>
            </a:xfrm>
            <a:prstGeom prst="rect">
              <a:avLst/>
            </a:prstGeom>
            <a:noFill/>
            <a:ln>
              <a:noFill/>
            </a:ln>
          </p:spPr>
          <p:txBody>
            <a:bodyPr spcFirstLastPara="1" wrap="square" lIns="87450" tIns="0" rIns="0" bIns="0" anchor="t" anchorCtr="0">
              <a:noAutofit/>
            </a:bodyPr>
            <a:lstStyle/>
            <a:p>
              <a:pPr marL="0" marR="0" lvl="0" indent="0" algn="l" rtl="0">
                <a:lnSpc>
                  <a:spcPct val="90000"/>
                </a:lnSpc>
                <a:spcBef>
                  <a:spcPts val="0"/>
                </a:spcBef>
                <a:spcAft>
                  <a:spcPts val="0"/>
                </a:spcAft>
                <a:buNone/>
              </a:pPr>
              <a:endParaRPr sz="2000" b="0">
                <a:solidFill>
                  <a:srgbClr val="000000"/>
                </a:solidFill>
                <a:latin typeface="Calibri"/>
                <a:ea typeface="Calibri"/>
                <a:cs typeface="Calibri"/>
                <a:sym typeface="Calibri"/>
              </a:endParaRPr>
            </a:p>
          </p:txBody>
        </p:sp>
        <p:sp>
          <p:nvSpPr>
            <p:cNvPr id="311" name="Google Shape;311;p34"/>
            <p:cNvSpPr/>
            <p:nvPr/>
          </p:nvSpPr>
          <p:spPr>
            <a:xfrm rot="-222883">
              <a:off x="2652053" y="2402917"/>
              <a:ext cx="240416" cy="195207"/>
            </a:xfrm>
            <a:prstGeom prst="ellipse">
              <a:avLst/>
            </a:prstGeom>
            <a:gradFill>
              <a:gsLst>
                <a:gs pos="0">
                  <a:srgbClr val="477684"/>
                </a:gs>
                <a:gs pos="50000">
                  <a:srgbClr val="006779"/>
                </a:gs>
                <a:gs pos="100000">
                  <a:srgbClr val="005E6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3151749" y="2332055"/>
              <a:ext cx="1191428" cy="1879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txBox="1"/>
            <p:nvPr/>
          </p:nvSpPr>
          <p:spPr>
            <a:xfrm>
              <a:off x="3151749" y="2332055"/>
              <a:ext cx="1191428" cy="1879550"/>
            </a:xfrm>
            <a:prstGeom prst="rect">
              <a:avLst/>
            </a:prstGeom>
            <a:noFill/>
            <a:ln>
              <a:noFill/>
            </a:ln>
          </p:spPr>
          <p:txBody>
            <a:bodyPr spcFirstLastPara="1" wrap="square" lIns="136900" tIns="0" rIns="0" bIns="0" anchor="t" anchorCtr="0">
              <a:noAutofit/>
            </a:bodyPr>
            <a:lstStyle/>
            <a:p>
              <a:pPr marL="0" marR="0" lvl="0" indent="0" algn="l" rtl="0">
                <a:lnSpc>
                  <a:spcPct val="90000"/>
                </a:lnSpc>
                <a:spcBef>
                  <a:spcPts val="0"/>
                </a:spcBef>
                <a:spcAft>
                  <a:spcPts val="0"/>
                </a:spcAft>
                <a:buNone/>
              </a:pPr>
              <a:endParaRPr sz="2000" b="1">
                <a:solidFill>
                  <a:srgbClr val="000000"/>
                </a:solidFill>
                <a:latin typeface="Calibri"/>
                <a:ea typeface="Calibri"/>
                <a:cs typeface="Calibri"/>
                <a:sym typeface="Calibri"/>
              </a:endParaRPr>
            </a:p>
          </p:txBody>
        </p:sp>
        <p:sp>
          <p:nvSpPr>
            <p:cNvPr id="314" name="Google Shape;314;p34"/>
            <p:cNvSpPr/>
            <p:nvPr/>
          </p:nvSpPr>
          <p:spPr>
            <a:xfrm rot="-222883">
              <a:off x="4132588" y="1972901"/>
              <a:ext cx="320555" cy="260276"/>
            </a:xfrm>
            <a:prstGeom prst="ellipse">
              <a:avLst/>
            </a:prstGeom>
            <a:gradFill>
              <a:gsLst>
                <a:gs pos="0">
                  <a:srgbClr val="477684"/>
                </a:gs>
                <a:gs pos="50000">
                  <a:srgbClr val="006779"/>
                </a:gs>
                <a:gs pos="100000">
                  <a:srgbClr val="005E6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p:nvPr/>
          </p:nvSpPr>
          <p:spPr>
            <a:xfrm>
              <a:off x="318026" y="1011499"/>
              <a:ext cx="2676997" cy="6670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txBox="1"/>
            <p:nvPr/>
          </p:nvSpPr>
          <p:spPr>
            <a:xfrm>
              <a:off x="318026" y="1011499"/>
              <a:ext cx="2676997" cy="667061"/>
            </a:xfrm>
            <a:prstGeom prst="rect">
              <a:avLst/>
            </a:prstGeom>
            <a:noFill/>
            <a:ln>
              <a:noFill/>
            </a:ln>
          </p:spPr>
          <p:txBody>
            <a:bodyPr spcFirstLastPara="1" wrap="square" lIns="182525" tIns="0" rIns="0" bIns="0" anchor="t" anchorCtr="0">
              <a:noAutofit/>
            </a:bodyPr>
            <a:lstStyle/>
            <a:p>
              <a:pPr marL="0" marR="0" lvl="0" indent="0" algn="ctr" rtl="0">
                <a:lnSpc>
                  <a:spcPct val="90000"/>
                </a:lnSpc>
                <a:spcBef>
                  <a:spcPts val="0"/>
                </a:spcBef>
                <a:spcAft>
                  <a:spcPts val="0"/>
                </a:spcAft>
                <a:buNone/>
              </a:pPr>
              <a:endParaRPr sz="2000">
                <a:solidFill>
                  <a:srgbClr val="000000"/>
                </a:solidFill>
                <a:latin typeface="Calibri"/>
                <a:ea typeface="Calibri"/>
                <a:cs typeface="Calibri"/>
                <a:sym typeface="Calibri"/>
              </a:endParaRPr>
            </a:p>
          </p:txBody>
        </p:sp>
        <p:sp>
          <p:nvSpPr>
            <p:cNvPr id="317" name="Google Shape;317;p34"/>
            <p:cNvSpPr/>
            <p:nvPr/>
          </p:nvSpPr>
          <p:spPr>
            <a:xfrm rot="-222883">
              <a:off x="5968820" y="1582400"/>
              <a:ext cx="414051" cy="336191"/>
            </a:xfrm>
            <a:prstGeom prst="ellipse">
              <a:avLst/>
            </a:prstGeom>
            <a:gradFill>
              <a:gsLst>
                <a:gs pos="0">
                  <a:srgbClr val="477684"/>
                </a:gs>
                <a:gs pos="50000">
                  <a:srgbClr val="006779"/>
                </a:gs>
                <a:gs pos="100000">
                  <a:srgbClr val="005E6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4"/>
            <p:cNvSpPr/>
            <p:nvPr/>
          </p:nvSpPr>
          <p:spPr>
            <a:xfrm>
              <a:off x="3324069" y="2430044"/>
              <a:ext cx="4965286" cy="8055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txBox="1"/>
            <p:nvPr/>
          </p:nvSpPr>
          <p:spPr>
            <a:xfrm>
              <a:off x="3324069" y="2430044"/>
              <a:ext cx="4965286" cy="805590"/>
            </a:xfrm>
            <a:prstGeom prst="rect">
              <a:avLst/>
            </a:prstGeom>
            <a:noFill/>
            <a:ln>
              <a:noFill/>
            </a:ln>
          </p:spPr>
          <p:txBody>
            <a:bodyPr spcFirstLastPara="1" wrap="square" lIns="235775" tIns="0" rIns="0" bIns="0" anchor="t" anchorCtr="0">
              <a:noAutofit/>
            </a:bodyPr>
            <a:lstStyle/>
            <a:p>
              <a:pPr marL="0" marR="0" lvl="0" indent="0" algn="ctr" rtl="0">
                <a:lnSpc>
                  <a:spcPct val="90000"/>
                </a:lnSpc>
                <a:spcBef>
                  <a:spcPts val="0"/>
                </a:spcBef>
                <a:spcAft>
                  <a:spcPts val="0"/>
                </a:spcAft>
                <a:buNone/>
              </a:pPr>
              <a:endParaRPr sz="2000" b="0">
                <a:solidFill>
                  <a:srgbClr val="000000"/>
                </a:solidFill>
                <a:latin typeface="Calibri"/>
                <a:ea typeface="Calibri"/>
                <a:cs typeface="Calibri"/>
                <a:sym typeface="Calibri"/>
              </a:endParaRPr>
            </a:p>
          </p:txBody>
        </p:sp>
        <p:sp>
          <p:nvSpPr>
            <p:cNvPr id="320" name="Google Shape;320;p34"/>
            <p:cNvSpPr/>
            <p:nvPr/>
          </p:nvSpPr>
          <p:spPr>
            <a:xfrm rot="-222883">
              <a:off x="7880349" y="1373356"/>
              <a:ext cx="527581" cy="428372"/>
            </a:xfrm>
            <a:prstGeom prst="ellipse">
              <a:avLst/>
            </a:prstGeom>
            <a:gradFill>
              <a:gsLst>
                <a:gs pos="0">
                  <a:srgbClr val="477684"/>
                </a:gs>
                <a:gs pos="50000">
                  <a:srgbClr val="006779"/>
                </a:gs>
                <a:gs pos="100000">
                  <a:srgbClr val="005E6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a:off x="5040774" y="118328"/>
              <a:ext cx="5719446" cy="5373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txBox="1"/>
            <p:nvPr/>
          </p:nvSpPr>
          <p:spPr>
            <a:xfrm>
              <a:off x="5040774" y="118328"/>
              <a:ext cx="5719446" cy="537327"/>
            </a:xfrm>
            <a:prstGeom prst="rect">
              <a:avLst/>
            </a:prstGeom>
            <a:noFill/>
            <a:ln>
              <a:noFill/>
            </a:ln>
          </p:spPr>
          <p:txBody>
            <a:bodyPr spcFirstLastPara="1" wrap="square" lIns="300425" tIns="0" rIns="0" bIns="0" anchor="t" anchorCtr="0">
              <a:noAutofit/>
            </a:bodyPr>
            <a:lstStyle/>
            <a:p>
              <a:pPr marL="0" marR="0" lvl="0" indent="0" algn="ctr" rtl="0">
                <a:lnSpc>
                  <a:spcPct val="90000"/>
                </a:lnSpc>
                <a:spcBef>
                  <a:spcPts val="0"/>
                </a:spcBef>
                <a:spcAft>
                  <a:spcPts val="0"/>
                </a:spcAft>
                <a:buNone/>
              </a:pPr>
              <a:endParaRPr sz="2000">
                <a:solidFill>
                  <a:srgbClr val="000000"/>
                </a:solidFill>
                <a:latin typeface="Calibri"/>
                <a:ea typeface="Calibri"/>
                <a:cs typeface="Calibri"/>
                <a:sym typeface="Calibri"/>
              </a:endParaRPr>
            </a:p>
          </p:txBody>
        </p:sp>
      </p:grpSp>
      <p:sp>
        <p:nvSpPr>
          <p:cNvPr id="25" name="Textfeld 24"/>
          <p:cNvSpPr txBox="1"/>
          <p:nvPr/>
        </p:nvSpPr>
        <p:spPr>
          <a:xfrm>
            <a:off x="3019049" y="3198531"/>
            <a:ext cx="2795752" cy="923330"/>
          </a:xfrm>
          <a:prstGeom prst="rect">
            <a:avLst/>
          </a:prstGeom>
          <a:noFill/>
        </p:spPr>
        <p:txBody>
          <a:bodyPr wrap="square" rtlCol="0">
            <a:spAutoFit/>
          </a:bodyPr>
          <a:lstStyle/>
          <a:p>
            <a:r>
              <a:rPr lang="en-US" dirty="0"/>
              <a:t>Need to focus on </a:t>
            </a:r>
            <a:r>
              <a:rPr lang="en-US" b="1" dirty="0"/>
              <a:t>operational core of scheme </a:t>
            </a:r>
            <a:r>
              <a:rPr lang="en-US" b="1" dirty="0" smtClean="0"/>
              <a:t>management</a:t>
            </a:r>
            <a:endParaRPr lang="en-US" dirty="0"/>
          </a:p>
        </p:txBody>
      </p:sp>
      <p:sp>
        <p:nvSpPr>
          <p:cNvPr id="26" name="Textfeld 25"/>
          <p:cNvSpPr txBox="1"/>
          <p:nvPr/>
        </p:nvSpPr>
        <p:spPr>
          <a:xfrm>
            <a:off x="1886559" y="5513348"/>
            <a:ext cx="2530366" cy="738664"/>
          </a:xfrm>
          <a:prstGeom prst="rect">
            <a:avLst/>
          </a:prstGeom>
          <a:noFill/>
        </p:spPr>
        <p:txBody>
          <a:bodyPr wrap="square" rtlCol="0">
            <a:spAutoFit/>
          </a:bodyPr>
          <a:lstStyle/>
          <a:p>
            <a:pPr lvl="0"/>
            <a:r>
              <a:rPr lang="en-US" b="1" dirty="0"/>
              <a:t>UHC Agenda: </a:t>
            </a:r>
            <a:r>
              <a:rPr lang="en-US" dirty="0"/>
              <a:t>Social (health) protection and financing </a:t>
            </a:r>
            <a:r>
              <a:rPr lang="en-US" dirty="0" smtClean="0"/>
              <a:t>schemes</a:t>
            </a:r>
            <a:endParaRPr lang="en-US" dirty="0"/>
          </a:p>
        </p:txBody>
      </p:sp>
      <p:sp>
        <p:nvSpPr>
          <p:cNvPr id="27" name="Textfeld 26"/>
          <p:cNvSpPr txBox="1"/>
          <p:nvPr/>
        </p:nvSpPr>
        <p:spPr>
          <a:xfrm>
            <a:off x="5478517" y="4451675"/>
            <a:ext cx="3936782" cy="954107"/>
          </a:xfrm>
          <a:prstGeom prst="rect">
            <a:avLst/>
          </a:prstGeom>
          <a:noFill/>
        </p:spPr>
        <p:txBody>
          <a:bodyPr wrap="square" rtlCol="0">
            <a:spAutoFit/>
          </a:bodyPr>
          <a:lstStyle/>
          <a:p>
            <a:pPr lvl="0"/>
            <a:r>
              <a:rPr lang="en-US" b="1" dirty="0"/>
              <a:t>Complex business processes linking beneficiary, provider and payer data</a:t>
            </a:r>
            <a:r>
              <a:rPr lang="en-US" dirty="0"/>
              <a:t> (e.g. </a:t>
            </a:r>
            <a:r>
              <a:rPr lang="en-US" dirty="0" smtClean="0"/>
              <a:t>patient registry, </a:t>
            </a:r>
            <a:r>
              <a:rPr lang="en-US" dirty="0"/>
              <a:t>claims processing and provider reimbursement)</a:t>
            </a:r>
          </a:p>
        </p:txBody>
      </p:sp>
      <p:sp>
        <p:nvSpPr>
          <p:cNvPr id="28" name="Textfeld 27"/>
          <p:cNvSpPr txBox="1"/>
          <p:nvPr/>
        </p:nvSpPr>
        <p:spPr>
          <a:xfrm>
            <a:off x="6542481" y="2160823"/>
            <a:ext cx="4787462" cy="923330"/>
          </a:xfrm>
          <a:prstGeom prst="rect">
            <a:avLst/>
          </a:prstGeom>
          <a:noFill/>
        </p:spPr>
        <p:txBody>
          <a:bodyPr wrap="square" rtlCol="0">
            <a:spAutoFit/>
          </a:bodyPr>
          <a:lstStyle/>
          <a:p>
            <a:pPr lvl="0"/>
            <a:r>
              <a:rPr lang="en-US" b="1" dirty="0"/>
              <a:t>Increasing and improving coverage effectiveness </a:t>
            </a:r>
            <a:r>
              <a:rPr lang="en-US" dirty="0"/>
              <a:t>through more </a:t>
            </a:r>
            <a:r>
              <a:rPr lang="en-US" dirty="0" smtClean="0"/>
              <a:t>efficient and </a:t>
            </a:r>
            <a:r>
              <a:rPr lang="en-US" dirty="0"/>
              <a:t>transparent </a:t>
            </a:r>
            <a:r>
              <a:rPr lang="en-US" dirty="0" smtClean="0"/>
              <a:t>digital administration processes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60"/>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278" name="Google Shape;2278;p60"/>
          <p:cNvSpPr txBox="1">
            <a:spLocks noGrp="1"/>
          </p:cNvSpPr>
          <p:nvPr>
            <p:ph type="ftr" idx="11"/>
          </p:nvPr>
        </p:nvSpPr>
        <p:spPr>
          <a:xfrm>
            <a:off x="1392992" y="6580588"/>
            <a:ext cx="3928500" cy="27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279" name="Google Shape;2279;p60"/>
          <p:cNvSpPr txBox="1">
            <a:spLocks noGrp="1"/>
          </p:cNvSpPr>
          <p:nvPr>
            <p:ph type="sldNum" idx="12"/>
          </p:nvPr>
        </p:nvSpPr>
        <p:spPr>
          <a:xfrm>
            <a:off x="11416433" y="6580588"/>
            <a:ext cx="2898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30</a:t>
            </a:fld>
            <a:endParaRPr/>
          </a:p>
        </p:txBody>
      </p:sp>
      <p:pic>
        <p:nvPicPr>
          <p:cNvPr id="2280" name="Google Shape;2280;p60"/>
          <p:cNvPicPr preferRelativeResize="0"/>
          <p:nvPr/>
        </p:nvPicPr>
        <p:blipFill rotWithShape="1">
          <a:blip r:embed="rId3">
            <a:alphaModFix/>
          </a:blip>
          <a:srcRect/>
          <a:stretch/>
        </p:blipFill>
        <p:spPr>
          <a:xfrm>
            <a:off x="718381" y="511025"/>
            <a:ext cx="1519886" cy="508306"/>
          </a:xfrm>
          <a:prstGeom prst="rect">
            <a:avLst/>
          </a:prstGeom>
          <a:noFill/>
          <a:ln>
            <a:noFill/>
          </a:ln>
        </p:spPr>
      </p:pic>
      <p:pic>
        <p:nvPicPr>
          <p:cNvPr id="2281" name="Google Shape;2281;p60"/>
          <p:cNvPicPr preferRelativeResize="0"/>
          <p:nvPr/>
        </p:nvPicPr>
        <p:blipFill rotWithShape="1">
          <a:blip r:embed="rId4">
            <a:alphaModFix/>
          </a:blip>
          <a:srcRect/>
          <a:stretch/>
        </p:blipFill>
        <p:spPr>
          <a:xfrm>
            <a:off x="9399524" y="445708"/>
            <a:ext cx="532543" cy="532543"/>
          </a:xfrm>
          <a:prstGeom prst="rect">
            <a:avLst/>
          </a:prstGeom>
          <a:noFill/>
          <a:ln>
            <a:noFill/>
          </a:ln>
        </p:spPr>
      </p:pic>
      <p:sp>
        <p:nvSpPr>
          <p:cNvPr id="2282" name="Google Shape;2282;p60"/>
          <p:cNvSpPr/>
          <p:nvPr/>
        </p:nvSpPr>
        <p:spPr>
          <a:xfrm rot="10800000" flipH="1">
            <a:off x="0" y="-93"/>
            <a:ext cx="12192000" cy="1514100"/>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3" name="Google Shape;2283;p60"/>
          <p:cNvSpPr txBox="1"/>
          <p:nvPr/>
        </p:nvSpPr>
        <p:spPr>
          <a:xfrm>
            <a:off x="362379" y="201932"/>
            <a:ext cx="11199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DHIS2 vs. openIMIS</a:t>
            </a:r>
            <a:endParaRPr sz="36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4" name="Google Shape;2284;p60"/>
          <p:cNvSpPr txBox="1"/>
          <p:nvPr/>
        </p:nvSpPr>
        <p:spPr>
          <a:xfrm>
            <a:off x="426425" y="2056875"/>
            <a:ext cx="5491500" cy="42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DHIS2</a:t>
            </a:r>
            <a:endParaRPr sz="2400"/>
          </a:p>
          <a:p>
            <a:pPr marL="0" lvl="0" indent="0" algn="l" rtl="0">
              <a:spcBef>
                <a:spcPts val="0"/>
              </a:spcBef>
              <a:spcAft>
                <a:spcPts val="0"/>
              </a:spcAft>
              <a:buNone/>
            </a:pPr>
            <a:endParaRPr/>
          </a:p>
          <a:p>
            <a:pPr marL="457200" lvl="0" indent="-349250" algn="l" rtl="0">
              <a:spcBef>
                <a:spcPts val="0"/>
              </a:spcBef>
              <a:spcAft>
                <a:spcPts val="0"/>
              </a:spcAft>
              <a:buSzPts val="1900"/>
              <a:buChar char="●"/>
            </a:pPr>
            <a:r>
              <a:rPr lang="en-US" sz="1900"/>
              <a:t>Outil de </a:t>
            </a:r>
            <a:r>
              <a:rPr lang="en-US" sz="1900" b="1"/>
              <a:t>gestion des données</a:t>
            </a:r>
            <a:endParaRPr sz="1900" b="1"/>
          </a:p>
          <a:p>
            <a:pPr marL="457200" lvl="0" indent="-349250" algn="l" rtl="0">
              <a:spcBef>
                <a:spcPts val="0"/>
              </a:spcBef>
              <a:spcAft>
                <a:spcPts val="0"/>
              </a:spcAft>
              <a:buSzPts val="1900"/>
              <a:buChar char="●"/>
            </a:pPr>
            <a:r>
              <a:rPr lang="en-US" sz="1900"/>
              <a:t>Données statistiques agrégées</a:t>
            </a:r>
            <a:endParaRPr sz="1900"/>
          </a:p>
          <a:p>
            <a:pPr marL="457200" lvl="0" indent="-349250" algn="l" rtl="0">
              <a:spcBef>
                <a:spcPts val="0"/>
              </a:spcBef>
              <a:spcAft>
                <a:spcPts val="0"/>
              </a:spcAft>
              <a:buSzPts val="1900"/>
              <a:buChar char="●"/>
            </a:pPr>
            <a:r>
              <a:rPr lang="en-US" sz="1900"/>
              <a:t>Possibilités d’ajouts de données individuelles (DHIS2 tracker), mais non utilisée au niveau national actuellement</a:t>
            </a:r>
            <a:endParaRPr sz="1900"/>
          </a:p>
          <a:p>
            <a:pPr marL="457200" lvl="0" indent="-349250" algn="l" rtl="0">
              <a:spcBef>
                <a:spcPts val="0"/>
              </a:spcBef>
              <a:spcAft>
                <a:spcPts val="0"/>
              </a:spcAft>
              <a:buSzPts val="1900"/>
              <a:buChar char="●"/>
            </a:pPr>
            <a:r>
              <a:rPr lang="en-US" sz="1900"/>
              <a:t>Pas de connaissance ou fonctionnalités dédiés au domaine de l’assurance médicale</a:t>
            </a:r>
            <a:endParaRPr sz="1900"/>
          </a:p>
          <a:p>
            <a:pPr marL="457200" lvl="0" indent="-349250" algn="l" rtl="0">
              <a:spcBef>
                <a:spcPts val="0"/>
              </a:spcBef>
              <a:spcAft>
                <a:spcPts val="0"/>
              </a:spcAft>
              <a:buSzPts val="1900"/>
              <a:buChar char="●"/>
            </a:pPr>
            <a:r>
              <a:rPr lang="en-US" sz="1900"/>
              <a:t>Fonctionnalités d’analyses avancées</a:t>
            </a:r>
            <a:endParaRPr sz="1900"/>
          </a:p>
          <a:p>
            <a:pPr marL="457200" lvl="0" indent="-349250" algn="l" rtl="0">
              <a:spcBef>
                <a:spcPts val="0"/>
              </a:spcBef>
              <a:spcAft>
                <a:spcPts val="0"/>
              </a:spcAft>
              <a:buSzPts val="1900"/>
              <a:buChar char="●"/>
            </a:pPr>
            <a:r>
              <a:rPr lang="en-US" sz="1900"/>
              <a:t>Logiciel en ligne et Open-Source</a:t>
            </a:r>
            <a:endParaRPr sz="1900"/>
          </a:p>
        </p:txBody>
      </p:sp>
      <p:sp>
        <p:nvSpPr>
          <p:cNvPr id="2285" name="Google Shape;2285;p60"/>
          <p:cNvSpPr txBox="1"/>
          <p:nvPr/>
        </p:nvSpPr>
        <p:spPr>
          <a:xfrm>
            <a:off x="6221425" y="2056875"/>
            <a:ext cx="5491500" cy="42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openIMIS</a:t>
            </a:r>
            <a:endParaRPr sz="2400"/>
          </a:p>
          <a:p>
            <a:pPr marL="0" lvl="0" indent="0" algn="l" rtl="0">
              <a:spcBef>
                <a:spcPts val="0"/>
              </a:spcBef>
              <a:spcAft>
                <a:spcPts val="0"/>
              </a:spcAft>
              <a:buNone/>
            </a:pPr>
            <a:endParaRPr/>
          </a:p>
          <a:p>
            <a:pPr marL="457200" lvl="0" indent="-349250" algn="l" rtl="0">
              <a:spcBef>
                <a:spcPts val="0"/>
              </a:spcBef>
              <a:spcAft>
                <a:spcPts val="0"/>
              </a:spcAft>
              <a:buSzPts val="1900"/>
              <a:buChar char="●"/>
            </a:pPr>
            <a:r>
              <a:rPr lang="en-US" sz="1900"/>
              <a:t>Outil de </a:t>
            </a:r>
            <a:r>
              <a:rPr lang="en-US" sz="1900" b="1"/>
              <a:t>gestion de programme pour la couverture médicale</a:t>
            </a:r>
            <a:endParaRPr sz="1900" b="1"/>
          </a:p>
          <a:p>
            <a:pPr marL="457200" lvl="0" indent="-349250" algn="l" rtl="0">
              <a:spcBef>
                <a:spcPts val="0"/>
              </a:spcBef>
              <a:spcAft>
                <a:spcPts val="0"/>
              </a:spcAft>
              <a:buSzPts val="1900"/>
              <a:buChar char="●"/>
            </a:pPr>
            <a:r>
              <a:rPr lang="en-US" sz="1900"/>
              <a:t>Données individuelles sur les assurés, les prestations, les services couverts (+ prix)</a:t>
            </a:r>
            <a:endParaRPr sz="1900"/>
          </a:p>
          <a:p>
            <a:pPr marL="457200" lvl="0" indent="-349250" algn="l" rtl="0">
              <a:spcBef>
                <a:spcPts val="0"/>
              </a:spcBef>
              <a:spcAft>
                <a:spcPts val="0"/>
              </a:spcAft>
              <a:buSzPts val="1900"/>
              <a:buChar char="●"/>
            </a:pPr>
            <a:r>
              <a:rPr lang="en-US" sz="1900"/>
              <a:t>Outil optimisé au domaine de l’assurance médicale, y compris l’enregistrement, la gestion des prestations et remboursements</a:t>
            </a:r>
            <a:endParaRPr sz="1900"/>
          </a:p>
          <a:p>
            <a:pPr marL="457200" lvl="0" indent="-349250" algn="l" rtl="0">
              <a:spcBef>
                <a:spcPts val="0"/>
              </a:spcBef>
              <a:spcAft>
                <a:spcPts val="0"/>
              </a:spcAft>
              <a:buSzPts val="1900"/>
              <a:buChar char="●"/>
            </a:pPr>
            <a:r>
              <a:rPr lang="en-US" sz="1900"/>
              <a:t>Fonctionnalité d’analyses de base</a:t>
            </a:r>
            <a:endParaRPr sz="1900"/>
          </a:p>
          <a:p>
            <a:pPr marL="457200" lvl="0" indent="-349250" algn="l" rtl="0">
              <a:spcBef>
                <a:spcPts val="0"/>
              </a:spcBef>
              <a:spcAft>
                <a:spcPts val="0"/>
              </a:spcAft>
              <a:buSzPts val="1900"/>
              <a:buChar char="●"/>
            </a:pPr>
            <a:r>
              <a:rPr lang="en-US" sz="1900">
                <a:solidFill>
                  <a:schemeClr val="dk1"/>
                </a:solidFill>
              </a:rPr>
              <a:t>Logiciel en ligne et Open-Source</a:t>
            </a:r>
            <a:endParaRPr sz="1900">
              <a:solidFill>
                <a:schemeClr val="dk1"/>
              </a:solidFill>
            </a:endParaRPr>
          </a:p>
        </p:txBody>
      </p:sp>
      <p:pic>
        <p:nvPicPr>
          <p:cNvPr id="2286" name="Google Shape;2286;p60"/>
          <p:cNvPicPr preferRelativeResize="0"/>
          <p:nvPr/>
        </p:nvPicPr>
        <p:blipFill>
          <a:blip r:embed="rId5">
            <a:alphaModFix/>
          </a:blip>
          <a:stretch>
            <a:fillRect/>
          </a:stretch>
        </p:blipFill>
        <p:spPr>
          <a:xfrm>
            <a:off x="3656675" y="1828588"/>
            <a:ext cx="1905000" cy="847725"/>
          </a:xfrm>
          <a:prstGeom prst="rect">
            <a:avLst/>
          </a:prstGeom>
          <a:noFill/>
          <a:ln>
            <a:noFill/>
          </a:ln>
        </p:spPr>
      </p:pic>
      <p:pic>
        <p:nvPicPr>
          <p:cNvPr id="2287" name="Google Shape;2287;p60"/>
          <p:cNvPicPr preferRelativeResize="0"/>
          <p:nvPr/>
        </p:nvPicPr>
        <p:blipFill>
          <a:blip r:embed="rId6">
            <a:alphaModFix/>
          </a:blip>
          <a:stretch>
            <a:fillRect/>
          </a:stretch>
        </p:blipFill>
        <p:spPr>
          <a:xfrm>
            <a:off x="9932075" y="1828588"/>
            <a:ext cx="1905000" cy="635022"/>
          </a:xfrm>
          <a:prstGeom prst="rect">
            <a:avLst/>
          </a:prstGeom>
          <a:noFill/>
          <a:ln>
            <a:noFill/>
          </a:ln>
        </p:spPr>
      </p:pic>
      <p:sp>
        <p:nvSpPr>
          <p:cNvPr id="2288" name="Google Shape;2288;p60"/>
          <p:cNvSpPr txBox="1"/>
          <p:nvPr/>
        </p:nvSpPr>
        <p:spPr>
          <a:xfrm>
            <a:off x="327925" y="5629325"/>
            <a:ext cx="116616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rPr>
              <a:t>openIMIS + DHIS2</a:t>
            </a:r>
            <a:endParaRPr sz="2400">
              <a:solidFill>
                <a:schemeClr val="dk1"/>
              </a:solidFill>
            </a:endParaRPr>
          </a:p>
          <a:p>
            <a:pPr marL="457200" lvl="0" indent="-342900" algn="l" rtl="0">
              <a:spcBef>
                <a:spcPts val="0"/>
              </a:spcBef>
              <a:spcAft>
                <a:spcPts val="0"/>
              </a:spcAft>
              <a:buClr>
                <a:schemeClr val="dk1"/>
              </a:buClr>
              <a:buSzPts val="1800"/>
              <a:buChar char="●"/>
            </a:pPr>
            <a:r>
              <a:rPr lang="en-US" sz="1800">
                <a:solidFill>
                  <a:schemeClr val="dk1"/>
                </a:solidFill>
              </a:rPr>
              <a:t>Gestion opérationnelle par OpenIMIS + Gestion d’indicateurs par DHIS2, transfert de données possible</a:t>
            </a:r>
            <a:endParaRPr sz="18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2294" name="Google Shape;2294;p61"/>
          <p:cNvSpPr txBox="1">
            <a:spLocks noGrp="1"/>
          </p:cNvSpPr>
          <p:nvPr>
            <p:ph type="sldNum" idx="12"/>
          </p:nvPr>
        </p:nvSpPr>
        <p:spPr>
          <a:xfrm>
            <a:off x="11416433" y="6580588"/>
            <a:ext cx="289800" cy="1800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
        <p:nvSpPr>
          <p:cNvPr id="2295" name="Google Shape;2295;p61"/>
          <p:cNvSpPr txBox="1">
            <a:spLocks noGrp="1"/>
          </p:cNvSpPr>
          <p:nvPr>
            <p:ph type="body" idx="3"/>
          </p:nvPr>
        </p:nvSpPr>
        <p:spPr>
          <a:xfrm>
            <a:off x="480000" y="6293651"/>
            <a:ext cx="11226300" cy="208500"/>
          </a:xfrm>
          <a:prstGeom prst="rect">
            <a:avLst/>
          </a:prstGeom>
        </p:spPr>
        <p:txBody>
          <a:bodyPr spcFirstLastPara="1" wrap="square" lIns="18000" tIns="0" rIns="18000" bIns="0" anchor="t" anchorCtr="0">
            <a:noAutofit/>
          </a:bodyPr>
          <a:lstStyle/>
          <a:p>
            <a:pPr marL="0" lvl="0" indent="0" algn="l" rtl="0">
              <a:spcBef>
                <a:spcPts val="1000"/>
              </a:spcBef>
              <a:spcAft>
                <a:spcPts val="600"/>
              </a:spcAft>
              <a:buNone/>
            </a:pPr>
            <a:endParaRPr/>
          </a:p>
        </p:txBody>
      </p:sp>
      <p:sp>
        <p:nvSpPr>
          <p:cNvPr id="2296" name="Google Shape;2296;p61"/>
          <p:cNvSpPr txBox="1">
            <a:spLocks noGrp="1"/>
          </p:cNvSpPr>
          <p:nvPr>
            <p:ph type="title"/>
          </p:nvPr>
        </p:nvSpPr>
        <p:spPr>
          <a:xfrm>
            <a:off x="480000" y="360000"/>
            <a:ext cx="11226300" cy="720000"/>
          </a:xfrm>
          <a:prstGeom prst="rect">
            <a:avLst/>
          </a:prstGeom>
        </p:spPr>
        <p:txBody>
          <a:bodyPr spcFirstLastPara="1" wrap="square" lIns="18000" tIns="0" rIns="360000" bIns="0" anchor="b" anchorCtr="0">
            <a:noAutofit/>
          </a:bodyPr>
          <a:lstStyle/>
          <a:p>
            <a:pPr marL="0" lvl="0" indent="0" algn="l" rtl="0">
              <a:spcBef>
                <a:spcPts val="0"/>
              </a:spcBef>
              <a:spcAft>
                <a:spcPts val="0"/>
              </a:spcAft>
              <a:buNone/>
            </a:pPr>
            <a:r>
              <a:rPr lang="en-US"/>
              <a:t>Résultats </a:t>
            </a:r>
            <a:endParaRPr/>
          </a:p>
        </p:txBody>
      </p:sp>
      <p:sp>
        <p:nvSpPr>
          <p:cNvPr id="2297" name="Google Shape;2297;p61"/>
          <p:cNvSpPr txBox="1">
            <a:spLocks noGrp="1"/>
          </p:cNvSpPr>
          <p:nvPr>
            <p:ph type="body" idx="1"/>
          </p:nvPr>
        </p:nvSpPr>
        <p:spPr>
          <a:xfrm>
            <a:off x="480000" y="1995450"/>
            <a:ext cx="5277000" cy="4612800"/>
          </a:xfrm>
          <a:prstGeom prst="rect">
            <a:avLst/>
          </a:prstGeom>
        </p:spPr>
        <p:txBody>
          <a:bodyPr spcFirstLastPara="1" wrap="square" lIns="18000" tIns="0" rIns="18000" bIns="0" anchor="t" anchorCtr="0">
            <a:noAutofit/>
          </a:bodyPr>
          <a:lstStyle/>
          <a:p>
            <a:pPr marL="0" lvl="0" indent="0" algn="l" rtl="0">
              <a:spcBef>
                <a:spcPts val="1000"/>
              </a:spcBef>
              <a:spcAft>
                <a:spcPts val="0"/>
              </a:spcAft>
              <a:buNone/>
            </a:pPr>
            <a:r>
              <a:rPr lang="en-US" sz="1800" b="1"/>
              <a:t>Opportunités pour le niveau national</a:t>
            </a:r>
            <a:endParaRPr sz="1800" b="1"/>
          </a:p>
          <a:p>
            <a:pPr marL="457200" lvl="0" indent="-342900" algn="l" rtl="0">
              <a:spcBef>
                <a:spcPts val="1000"/>
              </a:spcBef>
              <a:spcAft>
                <a:spcPts val="0"/>
              </a:spcAft>
              <a:buSzPts val="1800"/>
              <a:buChar char="-"/>
            </a:pPr>
            <a:r>
              <a:rPr lang="en-US" sz="1800"/>
              <a:t>fabriqué en </a:t>
            </a:r>
            <a:r>
              <a:rPr lang="en-US" sz="1800" b="1"/>
              <a:t>Afrique </a:t>
            </a:r>
            <a:r>
              <a:rPr lang="en-US" sz="1800"/>
              <a:t>pour l’Afrique</a:t>
            </a:r>
            <a:endParaRPr sz="1800"/>
          </a:p>
          <a:p>
            <a:pPr marL="457200" lvl="0" indent="-342900" algn="l" rtl="0">
              <a:spcBef>
                <a:spcPts val="0"/>
              </a:spcBef>
              <a:spcAft>
                <a:spcPts val="0"/>
              </a:spcAft>
              <a:buSzPts val="1800"/>
              <a:buChar char="-"/>
            </a:pPr>
            <a:r>
              <a:rPr lang="en-US" sz="1800"/>
              <a:t>Open source : </a:t>
            </a:r>
            <a:r>
              <a:rPr lang="en-US" sz="1800" b="1"/>
              <a:t>autonomie </a:t>
            </a:r>
            <a:r>
              <a:rPr lang="en-US" sz="1800"/>
              <a:t>des opérations dans le pays - adaptation continue et collaboration avec autres projets et pays</a:t>
            </a:r>
            <a:endParaRPr sz="1800"/>
          </a:p>
          <a:p>
            <a:pPr marL="457200" lvl="0" indent="-342900" algn="l" rtl="0">
              <a:spcBef>
                <a:spcPts val="0"/>
              </a:spcBef>
              <a:spcAft>
                <a:spcPts val="0"/>
              </a:spcAft>
              <a:buSzPts val="1800"/>
              <a:buChar char="-"/>
            </a:pPr>
            <a:r>
              <a:rPr lang="en-US" sz="1800"/>
              <a:t>Création de </a:t>
            </a:r>
            <a:r>
              <a:rPr lang="en-US" sz="1800" b="1"/>
              <a:t>capacité locale</a:t>
            </a:r>
            <a:endParaRPr sz="1800" b="1"/>
          </a:p>
          <a:p>
            <a:pPr marL="457200" lvl="0" indent="-342900" algn="l" rtl="0">
              <a:spcBef>
                <a:spcPts val="0"/>
              </a:spcBef>
              <a:spcAft>
                <a:spcPts val="0"/>
              </a:spcAft>
              <a:buSzPts val="1800"/>
              <a:buChar char="-"/>
            </a:pPr>
            <a:r>
              <a:rPr lang="en-US" sz="1800" b="1"/>
              <a:t>Interopérabilité </a:t>
            </a:r>
            <a:r>
              <a:rPr lang="en-US" sz="1800"/>
              <a:t>and potentielle mise à l’échelle pour le future: vision </a:t>
            </a:r>
            <a:r>
              <a:rPr lang="en-US" sz="1800" b="1"/>
              <a:t>CSU</a:t>
            </a:r>
            <a:endParaRPr sz="1800" b="1"/>
          </a:p>
          <a:p>
            <a:pPr marL="457200" lvl="0" indent="-342900" algn="l" rtl="0">
              <a:spcBef>
                <a:spcPts val="0"/>
              </a:spcBef>
              <a:spcAft>
                <a:spcPts val="0"/>
              </a:spcAft>
              <a:buSzPts val="1800"/>
              <a:buChar char="-"/>
            </a:pPr>
            <a:r>
              <a:rPr lang="en-US" sz="1800" b="1"/>
              <a:t>Intégration </a:t>
            </a:r>
            <a:r>
              <a:rPr lang="en-US" sz="1800"/>
              <a:t>avec d’autres outils et programmes</a:t>
            </a:r>
            <a:endParaRPr sz="1800"/>
          </a:p>
          <a:p>
            <a:pPr marL="457200" lvl="0" indent="-342900" algn="l" rtl="0">
              <a:spcBef>
                <a:spcPts val="0"/>
              </a:spcBef>
              <a:spcAft>
                <a:spcPts val="0"/>
              </a:spcAft>
              <a:buSzPts val="1800"/>
              <a:buChar char="-"/>
            </a:pPr>
            <a:r>
              <a:rPr lang="en-US" sz="1800"/>
              <a:t>Disponibilité des </a:t>
            </a:r>
            <a:r>
              <a:rPr lang="en-US" sz="1800" b="1"/>
              <a:t>données </a:t>
            </a:r>
            <a:r>
              <a:rPr lang="en-US" sz="1800"/>
              <a:t>et transparence pour la gestion du programme</a:t>
            </a:r>
            <a:endParaRPr sz="1800"/>
          </a:p>
          <a:p>
            <a:pPr marL="0" lvl="0" indent="0" algn="l" rtl="0">
              <a:spcBef>
                <a:spcPts val="1000"/>
              </a:spcBef>
              <a:spcAft>
                <a:spcPts val="600"/>
              </a:spcAft>
              <a:buNone/>
            </a:pPr>
            <a:endParaRPr sz="1800"/>
          </a:p>
        </p:txBody>
      </p:sp>
      <p:sp>
        <p:nvSpPr>
          <p:cNvPr id="2298" name="Google Shape;2298;p61"/>
          <p:cNvSpPr txBox="1"/>
          <p:nvPr/>
        </p:nvSpPr>
        <p:spPr>
          <a:xfrm>
            <a:off x="5970600" y="1871675"/>
            <a:ext cx="6004200" cy="43095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1000"/>
              </a:spcBef>
              <a:spcAft>
                <a:spcPts val="0"/>
              </a:spcAft>
              <a:buNone/>
            </a:pPr>
            <a:r>
              <a:rPr lang="en-US" sz="1800" b="1">
                <a:solidFill>
                  <a:schemeClr val="dk1"/>
                </a:solidFill>
              </a:rPr>
              <a:t>Opportunité pour le niveau régional et les opérations</a:t>
            </a:r>
            <a:endParaRPr sz="1800" b="1">
              <a:solidFill>
                <a:schemeClr val="dk1"/>
              </a:solidFill>
            </a:endParaRPr>
          </a:p>
          <a:p>
            <a:pPr marL="0" lvl="0" indent="0" algn="l" rtl="0">
              <a:lnSpc>
                <a:spcPct val="110000"/>
              </a:lnSpc>
              <a:spcBef>
                <a:spcPts val="1000"/>
              </a:spcBef>
              <a:spcAft>
                <a:spcPts val="0"/>
              </a:spcAft>
              <a:buNone/>
            </a:pPr>
            <a:r>
              <a:rPr lang="en-US" sz="1800">
                <a:solidFill>
                  <a:schemeClr val="dk1"/>
                </a:solidFill>
              </a:rPr>
              <a:t>Les procédures digitalisées permettent une </a:t>
            </a:r>
            <a:r>
              <a:rPr lang="en-US" sz="1800" b="1">
                <a:solidFill>
                  <a:schemeClr val="dk1"/>
                </a:solidFill>
              </a:rPr>
              <a:t>efficience </a:t>
            </a:r>
            <a:r>
              <a:rPr lang="en-US" sz="1800">
                <a:solidFill>
                  <a:schemeClr val="dk1"/>
                </a:solidFill>
              </a:rPr>
              <a:t>des opérations avec:</a:t>
            </a:r>
            <a:endParaRPr sz="1800">
              <a:solidFill>
                <a:schemeClr val="dk1"/>
              </a:solidFill>
            </a:endParaRPr>
          </a:p>
          <a:p>
            <a:pPr marL="571500" lvl="1" indent="-342900" algn="l" rtl="0">
              <a:lnSpc>
                <a:spcPct val="110000"/>
              </a:lnSpc>
              <a:spcBef>
                <a:spcPts val="600"/>
              </a:spcBef>
              <a:spcAft>
                <a:spcPts val="0"/>
              </a:spcAft>
              <a:buClr>
                <a:schemeClr val="dk1"/>
              </a:buClr>
              <a:buSzPts val="1800"/>
              <a:buChar char="-"/>
            </a:pPr>
            <a:r>
              <a:rPr lang="en-US" sz="1800">
                <a:solidFill>
                  <a:schemeClr val="dk1"/>
                </a:solidFill>
              </a:rPr>
              <a:t>La réduction des procédures </a:t>
            </a:r>
            <a:r>
              <a:rPr lang="en-US" sz="1800" b="1">
                <a:solidFill>
                  <a:schemeClr val="dk1"/>
                </a:solidFill>
              </a:rPr>
              <a:t>papier </a:t>
            </a:r>
            <a:endParaRPr sz="1800" b="1">
              <a:solidFill>
                <a:schemeClr val="dk1"/>
              </a:solidFill>
            </a:endParaRPr>
          </a:p>
          <a:p>
            <a:pPr marL="571500" lvl="1" indent="-342900" algn="l" rtl="0">
              <a:lnSpc>
                <a:spcPct val="110000"/>
              </a:lnSpc>
              <a:spcBef>
                <a:spcPts val="0"/>
              </a:spcBef>
              <a:spcAft>
                <a:spcPts val="0"/>
              </a:spcAft>
              <a:buClr>
                <a:schemeClr val="dk1"/>
              </a:buClr>
              <a:buSzPts val="1800"/>
              <a:buChar char="-"/>
            </a:pPr>
            <a:r>
              <a:rPr lang="en-US" sz="1800">
                <a:solidFill>
                  <a:schemeClr val="dk1"/>
                </a:solidFill>
              </a:rPr>
              <a:t>Gain de </a:t>
            </a:r>
            <a:r>
              <a:rPr lang="en-US" sz="1800" b="1">
                <a:solidFill>
                  <a:schemeClr val="dk1"/>
                </a:solidFill>
              </a:rPr>
              <a:t>temps </a:t>
            </a:r>
            <a:r>
              <a:rPr lang="en-US" sz="1800">
                <a:solidFill>
                  <a:schemeClr val="dk1"/>
                </a:solidFill>
              </a:rPr>
              <a:t>de travail et de déplacement -&gt; priorité pour la mise à l’échelle</a:t>
            </a:r>
            <a:endParaRPr sz="1800">
              <a:solidFill>
                <a:schemeClr val="dk1"/>
              </a:solidFill>
            </a:endParaRPr>
          </a:p>
          <a:p>
            <a:pPr marL="571500" lvl="1" indent="-342900" algn="l" rtl="0">
              <a:lnSpc>
                <a:spcPct val="110000"/>
              </a:lnSpc>
              <a:spcBef>
                <a:spcPts val="0"/>
              </a:spcBef>
              <a:spcAft>
                <a:spcPts val="0"/>
              </a:spcAft>
              <a:buClr>
                <a:schemeClr val="dk1"/>
              </a:buClr>
              <a:buSzPts val="1800"/>
              <a:buChar char="-"/>
            </a:pPr>
            <a:r>
              <a:rPr lang="en-US" sz="1800">
                <a:solidFill>
                  <a:schemeClr val="dk1"/>
                </a:solidFill>
              </a:rPr>
              <a:t>Contrôle des </a:t>
            </a:r>
            <a:r>
              <a:rPr lang="en-US" sz="1800" b="1">
                <a:solidFill>
                  <a:schemeClr val="dk1"/>
                </a:solidFill>
              </a:rPr>
              <a:t>fraudes </a:t>
            </a:r>
            <a:r>
              <a:rPr lang="en-US" sz="1800">
                <a:solidFill>
                  <a:schemeClr val="dk1"/>
                </a:solidFill>
              </a:rPr>
              <a:t>via analyse des données</a:t>
            </a:r>
            <a:endParaRPr sz="1800">
              <a:solidFill>
                <a:schemeClr val="dk1"/>
              </a:solidFill>
            </a:endParaRPr>
          </a:p>
          <a:p>
            <a:pPr marL="571500" lvl="1" indent="-342900" algn="l" rtl="0">
              <a:lnSpc>
                <a:spcPct val="110000"/>
              </a:lnSpc>
              <a:spcBef>
                <a:spcPts val="0"/>
              </a:spcBef>
              <a:spcAft>
                <a:spcPts val="0"/>
              </a:spcAft>
              <a:buClr>
                <a:schemeClr val="dk1"/>
              </a:buClr>
              <a:buSzPts val="1800"/>
              <a:buChar char="-"/>
            </a:pPr>
            <a:r>
              <a:rPr lang="en-US" sz="1800">
                <a:solidFill>
                  <a:schemeClr val="dk1"/>
                </a:solidFill>
              </a:rPr>
              <a:t>Suivi de la </a:t>
            </a:r>
            <a:r>
              <a:rPr lang="en-US" sz="1800" b="1">
                <a:solidFill>
                  <a:schemeClr val="dk1"/>
                </a:solidFill>
              </a:rPr>
              <a:t>consommation </a:t>
            </a:r>
            <a:r>
              <a:rPr lang="en-US" sz="1800">
                <a:solidFill>
                  <a:schemeClr val="dk1"/>
                </a:solidFill>
              </a:rPr>
              <a:t>des produits pharmaceutiques</a:t>
            </a:r>
            <a:endParaRPr sz="1800">
              <a:solidFill>
                <a:schemeClr val="dk1"/>
              </a:solidFill>
            </a:endParaRPr>
          </a:p>
          <a:p>
            <a:pPr marL="571500" lvl="1" indent="-342900" algn="l" rtl="0">
              <a:lnSpc>
                <a:spcPct val="110000"/>
              </a:lnSpc>
              <a:spcBef>
                <a:spcPts val="0"/>
              </a:spcBef>
              <a:spcAft>
                <a:spcPts val="0"/>
              </a:spcAft>
              <a:buClr>
                <a:schemeClr val="dk1"/>
              </a:buClr>
              <a:buSzPts val="1800"/>
              <a:buChar char="-"/>
            </a:pPr>
            <a:r>
              <a:rPr lang="en-US" sz="1800" b="1">
                <a:solidFill>
                  <a:schemeClr val="dk1"/>
                </a:solidFill>
              </a:rPr>
              <a:t>Audit </a:t>
            </a:r>
            <a:r>
              <a:rPr lang="en-US" sz="1800">
                <a:solidFill>
                  <a:schemeClr val="dk1"/>
                </a:solidFill>
              </a:rPr>
              <a:t>de l’encodage des données par utilisateurs</a:t>
            </a:r>
            <a:endParaRPr/>
          </a:p>
        </p:txBody>
      </p:sp>
      <p:sp>
        <p:nvSpPr>
          <p:cNvPr id="2299" name="Google Shape;2299;p61"/>
          <p:cNvSpPr txBox="1"/>
          <p:nvPr/>
        </p:nvSpPr>
        <p:spPr>
          <a:xfrm>
            <a:off x="409400" y="1156200"/>
            <a:ext cx="11226300" cy="4554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1000"/>
              </a:spcBef>
              <a:spcAft>
                <a:spcPts val="600"/>
              </a:spcAft>
              <a:buNone/>
            </a:pPr>
            <a:r>
              <a:rPr lang="en-US" sz="2200" b="1">
                <a:solidFill>
                  <a:schemeClr val="dk1"/>
                </a:solidFill>
              </a:rPr>
              <a:t>openIMIS est adapté aux priorités de la gestion du programme et des opérations</a:t>
            </a:r>
            <a:endParaRPr sz="2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pic>
        <p:nvPicPr>
          <p:cNvPr id="2305" name="Google Shape;2305;p62"/>
          <p:cNvPicPr preferRelativeResize="0"/>
          <p:nvPr/>
        </p:nvPicPr>
        <p:blipFill rotWithShape="1">
          <a:blip r:embed="rId3">
            <a:alphaModFix/>
          </a:blip>
          <a:srcRect t="15121" b="11650"/>
          <a:stretch/>
        </p:blipFill>
        <p:spPr>
          <a:xfrm>
            <a:off x="0" y="0"/>
            <a:ext cx="12168372"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10"/>
        <p:cNvGrpSpPr/>
        <p:nvPr/>
      </p:nvGrpSpPr>
      <p:grpSpPr>
        <a:xfrm>
          <a:off x="0" y="0"/>
          <a:ext cx="0" cy="0"/>
          <a:chOff x="0" y="0"/>
          <a:chExt cx="0" cy="0"/>
        </a:xfrm>
      </p:grpSpPr>
      <p:pic>
        <p:nvPicPr>
          <p:cNvPr id="2311" name="Google Shape;2311;p63"/>
          <p:cNvPicPr preferRelativeResize="0"/>
          <p:nvPr/>
        </p:nvPicPr>
        <p:blipFill rotWithShape="1">
          <a:blip r:embed="rId3">
            <a:alphaModFix/>
          </a:blip>
          <a:srcRect t="15289" b="11627"/>
          <a:stretch/>
        </p:blipFill>
        <p:spPr>
          <a:xfrm>
            <a:off x="0" y="0"/>
            <a:ext cx="12192000" cy="69214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p64"/>
          <p:cNvSpPr/>
          <p:nvPr/>
        </p:nvSpPr>
        <p:spPr>
          <a:xfrm>
            <a:off x="0" y="2788146"/>
            <a:ext cx="12192000" cy="2295300"/>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17" name="Google Shape;2317;p64"/>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318" name="Google Shape;2318;p64"/>
          <p:cNvSpPr txBox="1">
            <a:spLocks noGrp="1"/>
          </p:cNvSpPr>
          <p:nvPr>
            <p:ph type="ftr" idx="11"/>
          </p:nvPr>
        </p:nvSpPr>
        <p:spPr>
          <a:xfrm>
            <a:off x="1392992" y="6580588"/>
            <a:ext cx="3928500" cy="27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319" name="Google Shape;2319;p64"/>
          <p:cNvSpPr txBox="1">
            <a:spLocks noGrp="1"/>
          </p:cNvSpPr>
          <p:nvPr>
            <p:ph type="sldNum" idx="12"/>
          </p:nvPr>
        </p:nvSpPr>
        <p:spPr>
          <a:xfrm>
            <a:off x="11416433" y="6580588"/>
            <a:ext cx="2898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34</a:t>
            </a:fld>
            <a:endParaRPr/>
          </a:p>
        </p:txBody>
      </p:sp>
      <p:pic>
        <p:nvPicPr>
          <p:cNvPr id="2320" name="Google Shape;2320;p64"/>
          <p:cNvPicPr preferRelativeResize="0"/>
          <p:nvPr/>
        </p:nvPicPr>
        <p:blipFill rotWithShape="1">
          <a:blip r:embed="rId3">
            <a:alphaModFix/>
          </a:blip>
          <a:srcRect/>
          <a:stretch/>
        </p:blipFill>
        <p:spPr>
          <a:xfrm>
            <a:off x="718381" y="511025"/>
            <a:ext cx="1519886" cy="508306"/>
          </a:xfrm>
          <a:prstGeom prst="rect">
            <a:avLst/>
          </a:prstGeom>
          <a:noFill/>
          <a:ln>
            <a:noFill/>
          </a:ln>
        </p:spPr>
      </p:pic>
      <p:sp>
        <p:nvSpPr>
          <p:cNvPr id="2321" name="Google Shape;2321;p64"/>
          <p:cNvSpPr txBox="1"/>
          <p:nvPr/>
        </p:nvSpPr>
        <p:spPr>
          <a:xfrm>
            <a:off x="479425" y="2820532"/>
            <a:ext cx="112347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Appendix</a:t>
            </a:r>
            <a:endParaRPr sz="36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65"/>
          <p:cNvSpPr/>
          <p:nvPr/>
        </p:nvSpPr>
        <p:spPr>
          <a:xfrm>
            <a:off x="479425" y="1260778"/>
            <a:ext cx="11234737" cy="1208414"/>
          </a:xfrm>
          <a:prstGeom prst="rect">
            <a:avLst/>
          </a:prstGeom>
          <a:solidFill>
            <a:srgbClr val="095A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28" name="Google Shape;2328;p65"/>
          <p:cNvSpPr/>
          <p:nvPr/>
        </p:nvSpPr>
        <p:spPr>
          <a:xfrm>
            <a:off x="479425" y="2921176"/>
            <a:ext cx="11234737" cy="1254519"/>
          </a:xfrm>
          <a:prstGeom prst="rect">
            <a:avLst/>
          </a:prstGeom>
          <a:solidFill>
            <a:srgbClr val="095A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29" name="Google Shape;2329;p65"/>
          <p:cNvSpPr/>
          <p:nvPr/>
        </p:nvSpPr>
        <p:spPr>
          <a:xfrm>
            <a:off x="471627" y="4963846"/>
            <a:ext cx="11234737" cy="1382363"/>
          </a:xfrm>
          <a:prstGeom prst="rect">
            <a:avLst/>
          </a:prstGeom>
          <a:solidFill>
            <a:srgbClr val="095A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30" name="Google Shape;2330;p65"/>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331" name="Google Shape;2331;p65"/>
          <p:cNvSpPr txBox="1">
            <a:spLocks noGrp="1"/>
          </p:cNvSpPr>
          <p:nvPr>
            <p:ph type="ftr" idx="11"/>
          </p:nvPr>
        </p:nvSpPr>
        <p:spPr>
          <a:xfrm>
            <a:off x="1392992" y="6580588"/>
            <a:ext cx="3928516" cy="27741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332" name="Google Shape;2332;p65"/>
          <p:cNvSpPr txBox="1">
            <a:spLocks noGrp="1"/>
          </p:cNvSpPr>
          <p:nvPr>
            <p:ph type="sldNum" idx="12"/>
          </p:nvPr>
        </p:nvSpPr>
        <p:spPr>
          <a:xfrm>
            <a:off x="11416433" y="6580588"/>
            <a:ext cx="289931"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35</a:t>
            </a:fld>
            <a:endParaRPr/>
          </a:p>
        </p:txBody>
      </p:sp>
      <p:pic>
        <p:nvPicPr>
          <p:cNvPr id="2333" name="Google Shape;2333;p65"/>
          <p:cNvPicPr preferRelativeResize="0"/>
          <p:nvPr/>
        </p:nvPicPr>
        <p:blipFill rotWithShape="1">
          <a:blip r:embed="rId3">
            <a:alphaModFix/>
          </a:blip>
          <a:srcRect/>
          <a:stretch/>
        </p:blipFill>
        <p:spPr>
          <a:xfrm>
            <a:off x="718381" y="511025"/>
            <a:ext cx="1519886" cy="508306"/>
          </a:xfrm>
          <a:prstGeom prst="rect">
            <a:avLst/>
          </a:prstGeom>
          <a:noFill/>
          <a:ln>
            <a:noFill/>
          </a:ln>
        </p:spPr>
      </p:pic>
      <p:sp>
        <p:nvSpPr>
          <p:cNvPr id="2334" name="Google Shape;2334;p65"/>
          <p:cNvSpPr txBox="1"/>
          <p:nvPr/>
        </p:nvSpPr>
        <p:spPr>
          <a:xfrm>
            <a:off x="1040860" y="1208116"/>
            <a:ext cx="4931923"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I Évaluation et plannificaton</a:t>
            </a:r>
            <a:endParaRPr sz="3600" b="1">
              <a:solidFill>
                <a:schemeClr val="lt1"/>
              </a:solidFill>
              <a:latin typeface="Calibri"/>
              <a:ea typeface="Calibri"/>
              <a:cs typeface="Calibri"/>
              <a:sym typeface="Calibri"/>
            </a:endParaRPr>
          </a:p>
        </p:txBody>
      </p:sp>
      <p:sp>
        <p:nvSpPr>
          <p:cNvPr id="2335" name="Google Shape;2335;p65"/>
          <p:cNvSpPr/>
          <p:nvPr/>
        </p:nvSpPr>
        <p:spPr>
          <a:xfrm>
            <a:off x="6168509" y="1390348"/>
            <a:ext cx="4088223" cy="47871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1. Analyse du système et de la gestion des process metier</a:t>
            </a:r>
            <a:endParaRPr sz="1600">
              <a:solidFill>
                <a:schemeClr val="lt1"/>
              </a:solidFill>
              <a:latin typeface="Arial"/>
              <a:ea typeface="Arial"/>
              <a:cs typeface="Arial"/>
              <a:sym typeface="Arial"/>
            </a:endParaRPr>
          </a:p>
        </p:txBody>
      </p:sp>
      <p:sp>
        <p:nvSpPr>
          <p:cNvPr id="2336" name="Google Shape;2336;p65"/>
          <p:cNvSpPr/>
          <p:nvPr/>
        </p:nvSpPr>
        <p:spPr>
          <a:xfrm>
            <a:off x="5813946" y="2088061"/>
            <a:ext cx="5602487" cy="32719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2. Analyse de l’environnement infrastructurel et technique </a:t>
            </a:r>
            <a:endParaRPr sz="1600">
              <a:solidFill>
                <a:schemeClr val="lt1"/>
              </a:solidFill>
              <a:latin typeface="Arial"/>
              <a:ea typeface="Arial"/>
              <a:cs typeface="Arial"/>
              <a:sym typeface="Arial"/>
            </a:endParaRPr>
          </a:p>
        </p:txBody>
      </p:sp>
      <p:sp>
        <p:nvSpPr>
          <p:cNvPr id="2337" name="Google Shape;2337;p65"/>
          <p:cNvSpPr/>
          <p:nvPr/>
        </p:nvSpPr>
        <p:spPr>
          <a:xfrm>
            <a:off x="5813946" y="2978928"/>
            <a:ext cx="5445457" cy="52286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3. Configuration, installation du logiciel sur-mesure</a:t>
            </a:r>
            <a:endParaRPr sz="1600">
              <a:solidFill>
                <a:schemeClr val="lt1"/>
              </a:solidFill>
              <a:latin typeface="Arial"/>
              <a:ea typeface="Arial"/>
              <a:cs typeface="Arial"/>
              <a:sym typeface="Arial"/>
            </a:endParaRPr>
          </a:p>
        </p:txBody>
      </p:sp>
      <p:sp>
        <p:nvSpPr>
          <p:cNvPr id="2338" name="Google Shape;2338;p65"/>
          <p:cNvSpPr/>
          <p:nvPr/>
        </p:nvSpPr>
        <p:spPr>
          <a:xfrm>
            <a:off x="6195805" y="3743789"/>
            <a:ext cx="3751081" cy="34517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39" name="Google Shape;2339;p65"/>
          <p:cNvSpPr/>
          <p:nvPr/>
        </p:nvSpPr>
        <p:spPr>
          <a:xfrm>
            <a:off x="6632800" y="4975614"/>
            <a:ext cx="2928395" cy="33566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6. Déploiement</a:t>
            </a:r>
            <a:endParaRPr sz="1600">
              <a:solidFill>
                <a:schemeClr val="lt1"/>
              </a:solidFill>
              <a:latin typeface="Arial"/>
              <a:ea typeface="Arial"/>
              <a:cs typeface="Arial"/>
              <a:sym typeface="Arial"/>
            </a:endParaRPr>
          </a:p>
        </p:txBody>
      </p:sp>
      <p:sp>
        <p:nvSpPr>
          <p:cNvPr id="2340" name="Google Shape;2340;p65"/>
          <p:cNvSpPr/>
          <p:nvPr/>
        </p:nvSpPr>
        <p:spPr>
          <a:xfrm>
            <a:off x="5631601" y="5791122"/>
            <a:ext cx="5516379" cy="41065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7. Maintenance en continue et échange avec la communauté globale</a:t>
            </a:r>
            <a:endParaRPr sz="1600">
              <a:solidFill>
                <a:schemeClr val="lt1"/>
              </a:solidFill>
              <a:latin typeface="Arial"/>
              <a:ea typeface="Arial"/>
              <a:cs typeface="Arial"/>
              <a:sym typeface="Arial"/>
            </a:endParaRPr>
          </a:p>
        </p:txBody>
      </p:sp>
      <p:sp>
        <p:nvSpPr>
          <p:cNvPr id="2341" name="Google Shape;2341;p65"/>
          <p:cNvSpPr/>
          <p:nvPr/>
        </p:nvSpPr>
        <p:spPr>
          <a:xfrm rot="10800000">
            <a:off x="7695459" y="1879322"/>
            <a:ext cx="1034321" cy="29980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2" name="Google Shape;2342;p65"/>
          <p:cNvSpPr/>
          <p:nvPr/>
        </p:nvSpPr>
        <p:spPr>
          <a:xfrm rot="10800000">
            <a:off x="7695459" y="2614563"/>
            <a:ext cx="1034321" cy="299803"/>
          </a:xfrm>
          <a:prstGeom prst="triangle">
            <a:avLst>
              <a:gd name="adj" fmla="val 50000"/>
            </a:avLst>
          </a:prstGeom>
          <a:solidFill>
            <a:srgbClr val="095A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3" name="Google Shape;2343;p65"/>
          <p:cNvSpPr/>
          <p:nvPr/>
        </p:nvSpPr>
        <p:spPr>
          <a:xfrm rot="10800000">
            <a:off x="7695458" y="3499792"/>
            <a:ext cx="1034321" cy="29980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4" name="Google Shape;2344;p65"/>
          <p:cNvSpPr/>
          <p:nvPr/>
        </p:nvSpPr>
        <p:spPr>
          <a:xfrm rot="10800000">
            <a:off x="5343986" y="4232269"/>
            <a:ext cx="5516379" cy="674558"/>
          </a:xfrm>
          <a:prstGeom prst="triangle">
            <a:avLst>
              <a:gd name="adj" fmla="val 50000"/>
            </a:avLst>
          </a:prstGeom>
          <a:solidFill>
            <a:srgbClr val="095A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5" name="Google Shape;2345;p65"/>
          <p:cNvSpPr/>
          <p:nvPr/>
        </p:nvSpPr>
        <p:spPr>
          <a:xfrm rot="10800000">
            <a:off x="7557535" y="5342250"/>
            <a:ext cx="1034321" cy="29980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6" name="Google Shape;2346;p65"/>
          <p:cNvSpPr/>
          <p:nvPr/>
        </p:nvSpPr>
        <p:spPr>
          <a:xfrm>
            <a:off x="6595508" y="4352165"/>
            <a:ext cx="2928395" cy="33566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5. Formations</a:t>
            </a:r>
            <a:endParaRPr sz="1600">
              <a:solidFill>
                <a:schemeClr val="lt1"/>
              </a:solidFill>
              <a:latin typeface="Arial"/>
              <a:ea typeface="Arial"/>
              <a:cs typeface="Arial"/>
              <a:sym typeface="Arial"/>
            </a:endParaRPr>
          </a:p>
        </p:txBody>
      </p:sp>
      <p:sp>
        <p:nvSpPr>
          <p:cNvPr id="2347" name="Google Shape;2347;p65"/>
          <p:cNvSpPr txBox="1"/>
          <p:nvPr/>
        </p:nvSpPr>
        <p:spPr>
          <a:xfrm>
            <a:off x="1798815" y="3162623"/>
            <a:ext cx="3274959"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latin typeface="Calibri"/>
                <a:ea typeface="Calibri"/>
                <a:cs typeface="Calibri"/>
                <a:sym typeface="Calibri"/>
              </a:rPr>
              <a:t>II Adaptation</a:t>
            </a:r>
            <a:endParaRPr sz="3600" b="1">
              <a:solidFill>
                <a:schemeClr val="lt1"/>
              </a:solidFill>
              <a:latin typeface="Calibri"/>
              <a:ea typeface="Calibri"/>
              <a:cs typeface="Calibri"/>
              <a:sym typeface="Calibri"/>
            </a:endParaRPr>
          </a:p>
        </p:txBody>
      </p:sp>
      <p:sp>
        <p:nvSpPr>
          <p:cNvPr id="2348" name="Google Shape;2348;p65"/>
          <p:cNvSpPr txBox="1"/>
          <p:nvPr/>
        </p:nvSpPr>
        <p:spPr>
          <a:xfrm>
            <a:off x="1798816" y="5161613"/>
            <a:ext cx="3274959"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III Élargissement</a:t>
            </a:r>
            <a:endParaRPr sz="3600" b="1">
              <a:solidFill>
                <a:schemeClr val="lt1"/>
              </a:solidFill>
              <a:latin typeface="Calibri"/>
              <a:ea typeface="Calibri"/>
              <a:cs typeface="Calibri"/>
              <a:sym typeface="Calibri"/>
            </a:endParaRPr>
          </a:p>
        </p:txBody>
      </p:sp>
      <p:sp>
        <p:nvSpPr>
          <p:cNvPr id="2349" name="Google Shape;2349;p65"/>
          <p:cNvSpPr/>
          <p:nvPr/>
        </p:nvSpPr>
        <p:spPr>
          <a:xfrm>
            <a:off x="5972783" y="3761737"/>
            <a:ext cx="5177438" cy="34498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4. Tests et adjustments du logiciel sur-mesure</a:t>
            </a:r>
            <a:endParaRPr sz="16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sp>
        <p:nvSpPr>
          <p:cNvPr id="2355" name="Google Shape;2355;p66"/>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356" name="Google Shape;2356;p66"/>
          <p:cNvSpPr txBox="1">
            <a:spLocks noGrp="1"/>
          </p:cNvSpPr>
          <p:nvPr>
            <p:ph type="ftr" idx="11"/>
          </p:nvPr>
        </p:nvSpPr>
        <p:spPr>
          <a:xfrm>
            <a:off x="1392992" y="6580588"/>
            <a:ext cx="3928500" cy="27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357" name="Google Shape;2357;p66"/>
          <p:cNvSpPr txBox="1">
            <a:spLocks noGrp="1"/>
          </p:cNvSpPr>
          <p:nvPr>
            <p:ph type="sldNum" idx="12"/>
          </p:nvPr>
        </p:nvSpPr>
        <p:spPr>
          <a:xfrm>
            <a:off x="11416433" y="6580588"/>
            <a:ext cx="2898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36</a:t>
            </a:fld>
            <a:endParaRPr/>
          </a:p>
        </p:txBody>
      </p:sp>
      <p:pic>
        <p:nvPicPr>
          <p:cNvPr id="2358" name="Google Shape;2358;p66"/>
          <p:cNvPicPr preferRelativeResize="0"/>
          <p:nvPr/>
        </p:nvPicPr>
        <p:blipFill rotWithShape="1">
          <a:blip r:embed="rId3">
            <a:alphaModFix/>
          </a:blip>
          <a:srcRect/>
          <a:stretch/>
        </p:blipFill>
        <p:spPr>
          <a:xfrm>
            <a:off x="718381" y="511025"/>
            <a:ext cx="1519886" cy="508306"/>
          </a:xfrm>
          <a:prstGeom prst="rect">
            <a:avLst/>
          </a:prstGeom>
          <a:noFill/>
          <a:ln>
            <a:noFill/>
          </a:ln>
        </p:spPr>
      </p:pic>
      <p:pic>
        <p:nvPicPr>
          <p:cNvPr id="2359" name="Google Shape;2359;p66"/>
          <p:cNvPicPr preferRelativeResize="0"/>
          <p:nvPr/>
        </p:nvPicPr>
        <p:blipFill rotWithShape="1">
          <a:blip r:embed="rId4">
            <a:alphaModFix/>
          </a:blip>
          <a:srcRect/>
          <a:stretch/>
        </p:blipFill>
        <p:spPr>
          <a:xfrm>
            <a:off x="9399524" y="445708"/>
            <a:ext cx="532543" cy="532543"/>
          </a:xfrm>
          <a:prstGeom prst="rect">
            <a:avLst/>
          </a:prstGeom>
          <a:noFill/>
          <a:ln>
            <a:noFill/>
          </a:ln>
        </p:spPr>
      </p:pic>
      <p:sp>
        <p:nvSpPr>
          <p:cNvPr id="2360" name="Google Shape;2360;p66"/>
          <p:cNvSpPr/>
          <p:nvPr/>
        </p:nvSpPr>
        <p:spPr>
          <a:xfrm rot="10800000" flipH="1">
            <a:off x="0" y="-93"/>
            <a:ext cx="12192000" cy="1514100"/>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1" name="Google Shape;2361;p66"/>
          <p:cNvSpPr txBox="1"/>
          <p:nvPr/>
        </p:nvSpPr>
        <p:spPr>
          <a:xfrm>
            <a:off x="362379" y="201932"/>
            <a:ext cx="11199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Innovations futures</a:t>
            </a:r>
            <a:endParaRPr sz="1800">
              <a:solidFill>
                <a:schemeClr val="lt1"/>
              </a:solidFill>
              <a:latin typeface="Calibri"/>
              <a:ea typeface="Calibri"/>
              <a:cs typeface="Calibri"/>
              <a:sym typeface="Calibri"/>
            </a:endParaRPr>
          </a:p>
        </p:txBody>
      </p:sp>
      <p:sp>
        <p:nvSpPr>
          <p:cNvPr id="2362" name="Google Shape;2362;p66"/>
          <p:cNvSpPr/>
          <p:nvPr/>
        </p:nvSpPr>
        <p:spPr>
          <a:xfrm>
            <a:off x="718375" y="2206700"/>
            <a:ext cx="10698000" cy="3915900"/>
          </a:xfrm>
          <a:prstGeom prst="rect">
            <a:avLst/>
          </a:prstGeom>
          <a:noFill/>
          <a:ln>
            <a:noFill/>
          </a:ln>
        </p:spPr>
        <p:txBody>
          <a:bodyPr spcFirstLastPara="1" wrap="square" lIns="20300" tIns="20300" rIns="20300" bIns="20300" anchor="ctr" anchorCtr="0">
            <a:noAutofit/>
          </a:bodyPr>
          <a:lstStyle/>
          <a:p>
            <a:pPr marL="0" lvl="0" indent="0" algn="l" rtl="0">
              <a:spcBef>
                <a:spcPts val="0"/>
              </a:spcBef>
              <a:spcAft>
                <a:spcPts val="0"/>
              </a:spcAft>
              <a:buNone/>
            </a:pPr>
            <a:r>
              <a:rPr lang="en-US" sz="2400">
                <a:solidFill>
                  <a:srgbClr val="095A65"/>
                </a:solidFill>
                <a:latin typeface="Calibri"/>
                <a:ea typeface="Calibri"/>
                <a:cs typeface="Calibri"/>
                <a:sym typeface="Calibri"/>
              </a:rPr>
              <a:t>Après la mise en place des besoins prioritaires, une solution modulaire et adaptable pourra aussi évaluer </a:t>
            </a:r>
            <a:endParaRPr sz="2400">
              <a:solidFill>
                <a:srgbClr val="095A65"/>
              </a:solidFill>
              <a:latin typeface="Calibri"/>
              <a:ea typeface="Calibri"/>
              <a:cs typeface="Calibri"/>
              <a:sym typeface="Calibri"/>
            </a:endParaRPr>
          </a:p>
          <a:p>
            <a:pPr marL="0" lvl="0" indent="0" algn="l" rtl="0">
              <a:spcBef>
                <a:spcPts val="0"/>
              </a:spcBef>
              <a:spcAft>
                <a:spcPts val="0"/>
              </a:spcAft>
              <a:buNone/>
            </a:pPr>
            <a:endParaRPr sz="2400">
              <a:solidFill>
                <a:srgbClr val="095A65"/>
              </a:solidFill>
              <a:latin typeface="Calibri"/>
              <a:ea typeface="Calibri"/>
              <a:cs typeface="Calibri"/>
              <a:sym typeface="Calibri"/>
            </a:endParaRPr>
          </a:p>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Utilisation des QR codes</a:t>
            </a:r>
            <a:endParaRPr sz="2400">
              <a:solidFill>
                <a:srgbClr val="095A65"/>
              </a:solidFill>
              <a:latin typeface="Calibri"/>
              <a:ea typeface="Calibri"/>
              <a:cs typeface="Calibri"/>
              <a:sym typeface="Calibri"/>
            </a:endParaRPr>
          </a:p>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Utilisation des transferts d’argent mobile</a:t>
            </a:r>
            <a:endParaRPr sz="2400">
              <a:solidFill>
                <a:srgbClr val="095A65"/>
              </a:solidFill>
              <a:latin typeface="Calibri"/>
              <a:ea typeface="Calibri"/>
              <a:cs typeface="Calibri"/>
              <a:sym typeface="Calibri"/>
            </a:endParaRPr>
          </a:p>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Utilisation d’un chèque électronique de e-voucher</a:t>
            </a:r>
            <a:endParaRPr sz="2400">
              <a:solidFill>
                <a:srgbClr val="095A65"/>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67"/>
        <p:cNvGrpSpPr/>
        <p:nvPr/>
      </p:nvGrpSpPr>
      <p:grpSpPr>
        <a:xfrm>
          <a:off x="0" y="0"/>
          <a:ext cx="0" cy="0"/>
          <a:chOff x="0" y="0"/>
          <a:chExt cx="0" cy="0"/>
        </a:xfrm>
      </p:grpSpPr>
      <p:sp>
        <p:nvSpPr>
          <p:cNvPr id="2368" name="Google Shape;2368;p67"/>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369" name="Google Shape;2369;p67"/>
          <p:cNvSpPr txBox="1">
            <a:spLocks noGrp="1"/>
          </p:cNvSpPr>
          <p:nvPr>
            <p:ph type="ftr" idx="11"/>
          </p:nvPr>
        </p:nvSpPr>
        <p:spPr>
          <a:xfrm>
            <a:off x="1392992" y="6580588"/>
            <a:ext cx="3928500" cy="27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370" name="Google Shape;2370;p67"/>
          <p:cNvSpPr txBox="1">
            <a:spLocks noGrp="1"/>
          </p:cNvSpPr>
          <p:nvPr>
            <p:ph type="sldNum" idx="12"/>
          </p:nvPr>
        </p:nvSpPr>
        <p:spPr>
          <a:xfrm>
            <a:off x="11416433" y="6580588"/>
            <a:ext cx="2898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37</a:t>
            </a:fld>
            <a:endParaRPr/>
          </a:p>
        </p:txBody>
      </p:sp>
      <p:pic>
        <p:nvPicPr>
          <p:cNvPr id="2371" name="Google Shape;2371;p67"/>
          <p:cNvPicPr preferRelativeResize="0"/>
          <p:nvPr/>
        </p:nvPicPr>
        <p:blipFill rotWithShape="1">
          <a:blip r:embed="rId3">
            <a:alphaModFix/>
          </a:blip>
          <a:srcRect/>
          <a:stretch/>
        </p:blipFill>
        <p:spPr>
          <a:xfrm>
            <a:off x="718381" y="511025"/>
            <a:ext cx="1519886" cy="508306"/>
          </a:xfrm>
          <a:prstGeom prst="rect">
            <a:avLst/>
          </a:prstGeom>
          <a:noFill/>
          <a:ln>
            <a:noFill/>
          </a:ln>
        </p:spPr>
      </p:pic>
      <p:pic>
        <p:nvPicPr>
          <p:cNvPr id="2372" name="Google Shape;2372;p67"/>
          <p:cNvPicPr preferRelativeResize="0"/>
          <p:nvPr/>
        </p:nvPicPr>
        <p:blipFill rotWithShape="1">
          <a:blip r:embed="rId4">
            <a:alphaModFix/>
          </a:blip>
          <a:srcRect/>
          <a:stretch/>
        </p:blipFill>
        <p:spPr>
          <a:xfrm>
            <a:off x="9399524" y="445708"/>
            <a:ext cx="532543" cy="532543"/>
          </a:xfrm>
          <a:prstGeom prst="rect">
            <a:avLst/>
          </a:prstGeom>
          <a:noFill/>
          <a:ln>
            <a:noFill/>
          </a:ln>
        </p:spPr>
      </p:pic>
      <p:sp>
        <p:nvSpPr>
          <p:cNvPr id="2373" name="Google Shape;2373;p67"/>
          <p:cNvSpPr/>
          <p:nvPr/>
        </p:nvSpPr>
        <p:spPr>
          <a:xfrm rot="10800000" flipH="1">
            <a:off x="0" y="-93"/>
            <a:ext cx="12192000" cy="1514100"/>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4" name="Google Shape;2374;p67"/>
          <p:cNvSpPr txBox="1"/>
          <p:nvPr/>
        </p:nvSpPr>
        <p:spPr>
          <a:xfrm>
            <a:off x="362379" y="201932"/>
            <a:ext cx="11199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Mutualisation des efforts pour surmonter les défis</a:t>
            </a:r>
            <a:endParaRPr sz="1800">
              <a:solidFill>
                <a:schemeClr val="lt1"/>
              </a:solidFill>
              <a:latin typeface="Calibri"/>
              <a:ea typeface="Calibri"/>
              <a:cs typeface="Calibri"/>
              <a:sym typeface="Calibri"/>
            </a:endParaRPr>
          </a:p>
        </p:txBody>
      </p:sp>
      <p:sp>
        <p:nvSpPr>
          <p:cNvPr id="2375" name="Google Shape;2375;p67"/>
          <p:cNvSpPr/>
          <p:nvPr/>
        </p:nvSpPr>
        <p:spPr>
          <a:xfrm>
            <a:off x="718375" y="2206700"/>
            <a:ext cx="10698000" cy="3915900"/>
          </a:xfrm>
          <a:prstGeom prst="rect">
            <a:avLst/>
          </a:prstGeom>
          <a:noFill/>
          <a:ln>
            <a:noFill/>
          </a:ln>
        </p:spPr>
        <p:txBody>
          <a:bodyPr spcFirstLastPara="1" wrap="square" lIns="20300" tIns="20300" rIns="20300" bIns="20300" anchor="ctr" anchorCtr="0">
            <a:noAutofit/>
          </a:bodyPr>
          <a:lstStyle/>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Défit de l'électricité pour l’alimentation des outils informatiques</a:t>
            </a:r>
            <a:endParaRPr sz="2400">
              <a:solidFill>
                <a:srgbClr val="095A65"/>
              </a:solidFill>
              <a:latin typeface="Calibri"/>
              <a:ea typeface="Calibri"/>
              <a:cs typeface="Calibri"/>
              <a:sym typeface="Calibri"/>
            </a:endParaRPr>
          </a:p>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Défit de la maintenance des équipements</a:t>
            </a:r>
            <a:endParaRPr sz="2400">
              <a:solidFill>
                <a:srgbClr val="095A65"/>
              </a:solidFill>
              <a:latin typeface="Calibri"/>
              <a:ea typeface="Calibri"/>
              <a:cs typeface="Calibri"/>
              <a:sym typeface="Calibri"/>
            </a:endParaRPr>
          </a:p>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Défit de la connexion</a:t>
            </a:r>
            <a:endParaRPr sz="2400">
              <a:solidFill>
                <a:srgbClr val="095A65"/>
              </a:solidFill>
              <a:latin typeface="Calibri"/>
              <a:ea typeface="Calibri"/>
              <a:cs typeface="Calibri"/>
              <a:sym typeface="Calibri"/>
            </a:endParaRPr>
          </a:p>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Défit de charge de travail des unités aussi au niveau des FoSa</a:t>
            </a:r>
            <a:endParaRPr sz="2400">
              <a:solidFill>
                <a:srgbClr val="095A65"/>
              </a:solidFill>
              <a:latin typeface="Calibri"/>
              <a:ea typeface="Calibri"/>
              <a:cs typeface="Calibri"/>
              <a:sym typeface="Calibri"/>
            </a:endParaRPr>
          </a:p>
          <a:p>
            <a:pPr marL="457200" lvl="0" indent="-381000" algn="l" rtl="0">
              <a:spcBef>
                <a:spcPts val="0"/>
              </a:spcBef>
              <a:spcAft>
                <a:spcPts val="0"/>
              </a:spcAft>
              <a:buClr>
                <a:srgbClr val="095A65"/>
              </a:buClr>
              <a:buSzPts val="2400"/>
              <a:buFont typeface="Calibri"/>
              <a:buChar char="▪"/>
            </a:pPr>
            <a:r>
              <a:rPr lang="en-US" sz="2400">
                <a:solidFill>
                  <a:srgbClr val="095A65"/>
                </a:solidFill>
                <a:latin typeface="Calibri"/>
                <a:ea typeface="Calibri"/>
                <a:cs typeface="Calibri"/>
                <a:sym typeface="Calibri"/>
              </a:rPr>
              <a:t>Défit de la lourdeur des outils de rapportage et de saisie et donc la nécessité d’harmonisation avec l’existant </a:t>
            </a:r>
            <a:endParaRPr sz="2400">
              <a:solidFill>
                <a:srgbClr val="095A65"/>
              </a:solidFill>
              <a:latin typeface="Calibri"/>
              <a:ea typeface="Calibri"/>
              <a:cs typeface="Calibri"/>
              <a:sym typeface="Calibri"/>
            </a:endParaRPr>
          </a:p>
          <a:p>
            <a:pPr marL="0" lvl="0" indent="0" algn="l" rtl="0">
              <a:spcBef>
                <a:spcPts val="0"/>
              </a:spcBef>
              <a:spcAft>
                <a:spcPts val="0"/>
              </a:spcAft>
              <a:buNone/>
            </a:pPr>
            <a:endParaRPr sz="2400">
              <a:solidFill>
                <a:srgbClr val="095A65"/>
              </a:solidFill>
              <a:latin typeface="Calibri"/>
              <a:ea typeface="Calibri"/>
              <a:cs typeface="Calibri"/>
              <a:sym typeface="Calibri"/>
            </a:endParaRPr>
          </a:p>
          <a:p>
            <a:pPr marL="0" lvl="0" indent="0" algn="l" rtl="0">
              <a:spcBef>
                <a:spcPts val="0"/>
              </a:spcBef>
              <a:spcAft>
                <a:spcPts val="0"/>
              </a:spcAft>
              <a:buNone/>
            </a:pPr>
            <a:r>
              <a:rPr lang="en-US" sz="2400">
                <a:solidFill>
                  <a:srgbClr val="095A65"/>
                </a:solidFill>
                <a:latin typeface="Calibri"/>
                <a:ea typeface="Calibri"/>
                <a:cs typeface="Calibri"/>
                <a:sym typeface="Calibri"/>
              </a:rPr>
              <a:t>Ces défis sont commun aux initiatives de plusieurs programmes et nous recommandons leur évaluation en alignement commun avec les autres initiatives existantes comme le SIS / DHIS2, le PBF, etc.</a:t>
            </a:r>
            <a:endParaRPr sz="2400">
              <a:solidFill>
                <a:srgbClr val="095A65"/>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68"/>
          <p:cNvSpPr/>
          <p:nvPr/>
        </p:nvSpPr>
        <p:spPr>
          <a:xfrm>
            <a:off x="426250" y="1473425"/>
            <a:ext cx="2276100" cy="954900"/>
          </a:xfrm>
          <a:prstGeom prst="rect">
            <a:avLst/>
          </a:prstGeom>
          <a:solidFill>
            <a:srgbClr val="FFC000"/>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317500" algn="l" rtl="0">
              <a:spcBef>
                <a:spcPts val="0"/>
              </a:spcBef>
              <a:spcAft>
                <a:spcPts val="0"/>
              </a:spcAft>
              <a:buClr>
                <a:schemeClr val="lt1"/>
              </a:buClr>
              <a:buSzPts val="1400"/>
              <a:buAutoNum type="arabicPeriod"/>
            </a:pPr>
            <a:r>
              <a:rPr lang="en-US" b="1">
                <a:solidFill>
                  <a:schemeClr val="lt1"/>
                </a:solidFill>
              </a:rPr>
              <a:t>Promotion et a</a:t>
            </a:r>
            <a:r>
              <a:rPr lang="en-US" sz="1400" b="1">
                <a:solidFill>
                  <a:schemeClr val="lt1"/>
                </a:solidFill>
                <a:latin typeface="Arial"/>
                <a:ea typeface="Arial"/>
                <a:cs typeface="Arial"/>
                <a:sym typeface="Arial"/>
              </a:rPr>
              <a:t>chat des ch</a:t>
            </a:r>
            <a:r>
              <a:rPr lang="en-US" b="1">
                <a:solidFill>
                  <a:schemeClr val="lt1"/>
                </a:solidFill>
              </a:rPr>
              <a:t>è</a:t>
            </a:r>
            <a:r>
              <a:rPr lang="en-US" sz="1400" b="1">
                <a:solidFill>
                  <a:schemeClr val="lt1"/>
                </a:solidFill>
                <a:latin typeface="Arial"/>
                <a:ea typeface="Arial"/>
                <a:cs typeface="Arial"/>
                <a:sym typeface="Arial"/>
              </a:rPr>
              <a:t>ques santé </a:t>
            </a:r>
            <a:endParaRPr sz="1400" b="1">
              <a:solidFill>
                <a:schemeClr val="lt1"/>
              </a:solidFill>
              <a:latin typeface="Arial"/>
              <a:ea typeface="Arial"/>
              <a:cs typeface="Arial"/>
              <a:sym typeface="Arial"/>
            </a:endParaRPr>
          </a:p>
        </p:txBody>
      </p:sp>
      <p:sp>
        <p:nvSpPr>
          <p:cNvPr id="2382" name="Google Shape;2382;p68"/>
          <p:cNvSpPr/>
          <p:nvPr/>
        </p:nvSpPr>
        <p:spPr>
          <a:xfrm>
            <a:off x="2939900" y="1480850"/>
            <a:ext cx="3030600" cy="954900"/>
          </a:xfrm>
          <a:prstGeom prst="rect">
            <a:avLst/>
          </a:prstGeom>
          <a:solidFill>
            <a:schemeClr val="accen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457200" algn="ctr" rtl="0">
              <a:spcBef>
                <a:spcPts val="0"/>
              </a:spcBef>
              <a:spcAft>
                <a:spcPts val="0"/>
              </a:spcAft>
              <a:buNone/>
            </a:pPr>
            <a:r>
              <a:rPr lang="en-US" sz="1400" b="1">
                <a:solidFill>
                  <a:schemeClr val="lt1"/>
                </a:solidFill>
                <a:latin typeface="Arial"/>
                <a:ea typeface="Arial"/>
                <a:cs typeface="Arial"/>
                <a:sym typeface="Arial"/>
              </a:rPr>
              <a:t>2. Accès à la FOSA</a:t>
            </a:r>
            <a:endParaRPr sz="1400" b="1">
              <a:solidFill>
                <a:schemeClr val="lt1"/>
              </a:solidFill>
              <a:latin typeface="Arial"/>
              <a:ea typeface="Arial"/>
              <a:cs typeface="Arial"/>
              <a:sym typeface="Arial"/>
            </a:endParaRPr>
          </a:p>
        </p:txBody>
      </p:sp>
      <p:sp>
        <p:nvSpPr>
          <p:cNvPr id="2383" name="Google Shape;2383;p68"/>
          <p:cNvSpPr txBox="1"/>
          <p:nvPr/>
        </p:nvSpPr>
        <p:spPr>
          <a:xfrm>
            <a:off x="426250" y="2476575"/>
            <a:ext cx="2276100" cy="4359900"/>
          </a:xfrm>
          <a:prstGeom prst="rect">
            <a:avLst/>
          </a:prstGeom>
          <a:noFill/>
          <a:ln>
            <a:noFill/>
          </a:ln>
        </p:spPr>
        <p:txBody>
          <a:bodyPr spcFirstLastPara="1" wrap="square" lIns="91425" tIns="45700" rIns="91425" bIns="45700" anchor="t" anchorCtr="0">
            <a:noAutofit/>
          </a:bodyPr>
          <a:lstStyle/>
          <a:p>
            <a:pPr marL="457200" marR="0" lvl="0" indent="-317500" algn="l" rtl="0">
              <a:spcBef>
                <a:spcPts val="0"/>
              </a:spcBef>
              <a:spcAft>
                <a:spcPts val="0"/>
              </a:spcAft>
              <a:buClr>
                <a:schemeClr val="dk1"/>
              </a:buClr>
              <a:buSzPts val="1400"/>
              <a:buChar char="●"/>
            </a:pPr>
            <a:r>
              <a:rPr lang="en-US">
                <a:solidFill>
                  <a:schemeClr val="dk1"/>
                </a:solidFill>
              </a:rPr>
              <a:t>Les agents communautaires font la sensibilisation  chèque et envoie FE (Femme Enceinte) à la FOSA avec une carte</a:t>
            </a:r>
            <a:endParaRPr>
              <a:solidFill>
                <a:schemeClr val="dk1"/>
              </a:solidFill>
            </a:endParaRPr>
          </a:p>
          <a:p>
            <a:pPr marL="457200" marR="0" lvl="0" indent="-317500" algn="l" rtl="0">
              <a:spcBef>
                <a:spcPts val="0"/>
              </a:spcBef>
              <a:spcAft>
                <a:spcPts val="0"/>
              </a:spcAft>
              <a:buClr>
                <a:schemeClr val="dk1"/>
              </a:buClr>
              <a:buSzPts val="1400"/>
              <a:buChar char="●"/>
            </a:pPr>
            <a:r>
              <a:rPr lang="en-US">
                <a:solidFill>
                  <a:schemeClr val="dk1"/>
                </a:solidFill>
              </a:rPr>
              <a:t>FE</a:t>
            </a:r>
            <a:r>
              <a:rPr lang="en-US" sz="1400">
                <a:solidFill>
                  <a:schemeClr val="dk1"/>
                </a:solidFill>
                <a:latin typeface="Arial"/>
                <a:ea typeface="Arial"/>
                <a:cs typeface="Arial"/>
                <a:sym typeface="Arial"/>
              </a:rPr>
              <a:t> achète le ch</a:t>
            </a:r>
            <a:r>
              <a:rPr lang="en-US">
                <a:solidFill>
                  <a:schemeClr val="dk1"/>
                </a:solidFill>
              </a:rPr>
              <a:t>è</a:t>
            </a:r>
            <a:r>
              <a:rPr lang="en-US" sz="1400">
                <a:solidFill>
                  <a:schemeClr val="dk1"/>
                </a:solidFill>
                <a:latin typeface="Arial"/>
                <a:ea typeface="Arial"/>
                <a:cs typeface="Arial"/>
                <a:sym typeface="Arial"/>
              </a:rPr>
              <a:t>que </a:t>
            </a:r>
            <a:r>
              <a:rPr lang="en-US">
                <a:solidFill>
                  <a:schemeClr val="dk1"/>
                </a:solidFill>
              </a:rPr>
              <a:t>à la FOSA</a:t>
            </a:r>
            <a:endParaRPr>
              <a:solidFill>
                <a:schemeClr val="dk1"/>
              </a:solidFill>
            </a:endParaRPr>
          </a:p>
          <a:p>
            <a:pPr marL="457200" marR="0" lvl="0" indent="-317500" algn="l" rtl="0">
              <a:spcBef>
                <a:spcPts val="0"/>
              </a:spcBef>
              <a:spcAft>
                <a:spcPts val="0"/>
              </a:spcAft>
              <a:buClr>
                <a:schemeClr val="dk1"/>
              </a:buClr>
              <a:buSzPts val="1400"/>
              <a:buChar char="●"/>
            </a:pPr>
            <a:r>
              <a:rPr lang="en-US">
                <a:solidFill>
                  <a:schemeClr val="dk1"/>
                </a:solidFill>
              </a:rPr>
              <a:t>Le/la Point focal CS </a:t>
            </a:r>
            <a:r>
              <a:rPr lang="en-US" sz="1400">
                <a:solidFill>
                  <a:schemeClr val="dk1"/>
                </a:solidFill>
                <a:latin typeface="Arial"/>
                <a:ea typeface="Arial"/>
                <a:cs typeface="Arial"/>
                <a:sym typeface="Arial"/>
              </a:rPr>
              <a:t> entre le nom, le num</a:t>
            </a:r>
            <a:r>
              <a:rPr lang="en-US">
                <a:solidFill>
                  <a:schemeClr val="dk1"/>
                </a:solidFill>
              </a:rPr>
              <a:t>é</a:t>
            </a:r>
            <a:r>
              <a:rPr lang="en-US" sz="1400">
                <a:solidFill>
                  <a:schemeClr val="dk1"/>
                </a:solidFill>
                <a:latin typeface="Arial"/>
                <a:ea typeface="Arial"/>
                <a:cs typeface="Arial"/>
                <a:sym typeface="Arial"/>
              </a:rPr>
              <a:t>ro d’identité sur le ch</a:t>
            </a:r>
            <a:r>
              <a:rPr lang="en-US">
                <a:solidFill>
                  <a:schemeClr val="dk1"/>
                </a:solidFill>
              </a:rPr>
              <a:t>è</a:t>
            </a:r>
            <a:r>
              <a:rPr lang="en-US" sz="1400">
                <a:solidFill>
                  <a:schemeClr val="dk1"/>
                </a:solidFill>
                <a:latin typeface="Arial"/>
                <a:ea typeface="Arial"/>
                <a:cs typeface="Arial"/>
                <a:sym typeface="Arial"/>
              </a:rPr>
              <a:t>que </a:t>
            </a:r>
            <a:endParaRPr>
              <a:solidFill>
                <a:schemeClr val="dk1"/>
              </a:solidFill>
            </a:endParaRPr>
          </a:p>
          <a:p>
            <a:pPr marL="457200" marR="0" lvl="0" indent="-317500" algn="l" rtl="0">
              <a:spcBef>
                <a:spcPts val="0"/>
              </a:spcBef>
              <a:spcAft>
                <a:spcPts val="0"/>
              </a:spcAft>
              <a:buClr>
                <a:schemeClr val="dk1"/>
              </a:buClr>
              <a:buSzPts val="1400"/>
              <a:buChar char="●"/>
            </a:pPr>
            <a:r>
              <a:rPr lang="en-US">
                <a:solidFill>
                  <a:schemeClr val="dk1"/>
                </a:solidFill>
              </a:rPr>
              <a:t>Le point focal </a:t>
            </a:r>
            <a:r>
              <a:rPr lang="en-US" sz="1400">
                <a:solidFill>
                  <a:schemeClr val="dk1"/>
                </a:solidFill>
                <a:latin typeface="Arial"/>
                <a:ea typeface="Arial"/>
                <a:cs typeface="Arial"/>
                <a:sym typeface="Arial"/>
              </a:rPr>
              <a:t> remplit une liste papier avec nom / le numéro d’identité et le numéro du ch</a:t>
            </a:r>
            <a:r>
              <a:rPr lang="en-US">
                <a:solidFill>
                  <a:schemeClr val="dk1"/>
                </a:solidFill>
              </a:rPr>
              <a:t>è</a:t>
            </a:r>
            <a:r>
              <a:rPr lang="en-US" sz="1400">
                <a:solidFill>
                  <a:schemeClr val="dk1"/>
                </a:solidFill>
                <a:latin typeface="Arial"/>
                <a:ea typeface="Arial"/>
                <a:cs typeface="Arial"/>
                <a:sym typeface="Arial"/>
              </a:rPr>
              <a:t>que.</a:t>
            </a:r>
            <a:endParaRPr sz="1400">
              <a:solidFill>
                <a:schemeClr val="dk1"/>
              </a:solidFill>
              <a:latin typeface="Arial"/>
              <a:ea typeface="Arial"/>
              <a:cs typeface="Arial"/>
              <a:sym typeface="Arial"/>
            </a:endParaRPr>
          </a:p>
        </p:txBody>
      </p:sp>
      <p:sp>
        <p:nvSpPr>
          <p:cNvPr id="2384" name="Google Shape;2384;p68"/>
          <p:cNvSpPr txBox="1"/>
          <p:nvPr/>
        </p:nvSpPr>
        <p:spPr>
          <a:xfrm>
            <a:off x="2939900" y="2546775"/>
            <a:ext cx="3030600" cy="4254600"/>
          </a:xfrm>
          <a:prstGeom prst="rect">
            <a:avLst/>
          </a:prstGeom>
          <a:noFill/>
          <a:ln>
            <a:noFill/>
          </a:ln>
        </p:spPr>
        <p:txBody>
          <a:bodyPr spcFirstLastPara="1" wrap="square" lIns="91425" tIns="45700" rIns="91425" bIns="45700" anchor="t" anchorCtr="0">
            <a:noAutofit/>
          </a:bodyPr>
          <a:lstStyle/>
          <a:p>
            <a:pPr marL="457200" marR="0" lvl="0" indent="-317500" algn="l" rtl="0">
              <a:spcBef>
                <a:spcPts val="0"/>
              </a:spcBef>
              <a:spcAft>
                <a:spcPts val="0"/>
              </a:spcAft>
              <a:buClr>
                <a:schemeClr val="dk1"/>
              </a:buClr>
              <a:buSzPts val="1400"/>
              <a:buChar char="●"/>
            </a:pPr>
            <a:r>
              <a:rPr lang="en-US">
                <a:solidFill>
                  <a:schemeClr val="dk1"/>
                </a:solidFill>
              </a:rPr>
              <a:t>L'accès</a:t>
            </a:r>
            <a:r>
              <a:rPr lang="en-US" sz="1400">
                <a:solidFill>
                  <a:schemeClr val="dk1"/>
                </a:solidFill>
                <a:latin typeface="Arial"/>
                <a:ea typeface="Arial"/>
                <a:cs typeface="Arial"/>
                <a:sym typeface="Arial"/>
              </a:rPr>
              <a:t> de la patiente est enregistrée sur un </a:t>
            </a:r>
            <a:r>
              <a:rPr lang="en-US">
                <a:solidFill>
                  <a:schemeClr val="dk1"/>
                </a:solidFill>
              </a:rPr>
              <a:t>registre</a:t>
            </a:r>
            <a:r>
              <a:rPr lang="en-US" sz="1400">
                <a:solidFill>
                  <a:schemeClr val="dk1"/>
                </a:solidFill>
                <a:latin typeface="Arial"/>
                <a:ea typeface="Arial"/>
                <a:cs typeface="Arial"/>
                <a:sym typeface="Arial"/>
              </a:rPr>
              <a:t> patient papier avec le numéro du </a:t>
            </a:r>
            <a:r>
              <a:rPr lang="en-US">
                <a:solidFill>
                  <a:schemeClr val="dk1"/>
                </a:solidFill>
              </a:rPr>
              <a:t>chèque</a:t>
            </a:r>
            <a:r>
              <a:rPr lang="en-US" sz="1400">
                <a:solidFill>
                  <a:schemeClr val="dk1"/>
                </a:solidFill>
                <a:latin typeface="Arial"/>
                <a:ea typeface="Arial"/>
                <a:cs typeface="Arial"/>
                <a:sym typeface="Arial"/>
              </a:rPr>
              <a:t>, la date et le traitement</a:t>
            </a:r>
            <a:endParaRPr sz="1400">
              <a:solidFill>
                <a:schemeClr val="dk1"/>
              </a:solidFill>
              <a:latin typeface="Arial"/>
              <a:ea typeface="Arial"/>
              <a:cs typeface="Arial"/>
              <a:sym typeface="Arial"/>
            </a:endParaRPr>
          </a:p>
          <a:p>
            <a:pPr marL="457200" marR="0" lvl="0" indent="-31750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FOSA collecte le coupon</a:t>
            </a:r>
            <a:endParaRPr/>
          </a:p>
          <a:p>
            <a:pPr marL="457200" marR="0" lvl="0" indent="-317500" algn="l" rtl="0">
              <a:spcBef>
                <a:spcPts val="0"/>
              </a:spcBef>
              <a:spcAft>
                <a:spcPts val="0"/>
              </a:spcAft>
              <a:buClr>
                <a:schemeClr val="dk1"/>
              </a:buClr>
              <a:buSzPts val="1400"/>
              <a:buChar char="●"/>
            </a:pPr>
            <a:r>
              <a:rPr lang="en-US" sz="1400">
                <a:solidFill>
                  <a:schemeClr val="dk1"/>
                </a:solidFill>
                <a:latin typeface="Arial"/>
                <a:ea typeface="Arial"/>
                <a:cs typeface="Arial"/>
                <a:sym typeface="Arial"/>
              </a:rPr>
              <a:t>La patiente est traitée et les services sont </a:t>
            </a:r>
            <a:r>
              <a:rPr lang="en-US">
                <a:solidFill>
                  <a:schemeClr val="dk1"/>
                </a:solidFill>
              </a:rPr>
              <a:t>reportés</a:t>
            </a:r>
            <a:r>
              <a:rPr lang="en-US" sz="1400">
                <a:solidFill>
                  <a:schemeClr val="dk1"/>
                </a:solidFill>
                <a:latin typeface="Arial"/>
                <a:ea typeface="Arial"/>
                <a:cs typeface="Arial"/>
                <a:sym typeface="Arial"/>
              </a:rPr>
              <a:t> sur </a:t>
            </a:r>
            <a:r>
              <a:rPr lang="en-US">
                <a:solidFill>
                  <a:schemeClr val="dk1"/>
                </a:solidFill>
              </a:rPr>
              <a:t>les feuillets de soins</a:t>
            </a:r>
            <a:endParaRPr sz="1400">
              <a:solidFill>
                <a:schemeClr val="dk1"/>
              </a:solidFill>
              <a:latin typeface="Arial"/>
              <a:ea typeface="Arial"/>
              <a:cs typeface="Arial"/>
              <a:sym typeface="Arial"/>
            </a:endParaRPr>
          </a:p>
          <a:p>
            <a:pPr marL="457200" marR="0" lvl="0" indent="-317500" algn="l" rtl="0">
              <a:spcBef>
                <a:spcPts val="0"/>
              </a:spcBef>
              <a:spcAft>
                <a:spcPts val="0"/>
              </a:spcAft>
              <a:buClr>
                <a:schemeClr val="dk1"/>
              </a:buClr>
              <a:buSzPts val="1400"/>
              <a:buChar char="●"/>
            </a:pPr>
            <a:r>
              <a:rPr lang="en-US" sz="1400">
                <a:solidFill>
                  <a:schemeClr val="dk1"/>
                </a:solidFill>
                <a:latin typeface="Arial"/>
                <a:ea typeface="Arial"/>
                <a:cs typeface="Arial"/>
                <a:sym typeface="Arial"/>
              </a:rPr>
              <a:t>Les FOSA </a:t>
            </a:r>
            <a:r>
              <a:rPr lang="en-US">
                <a:solidFill>
                  <a:schemeClr val="dk1"/>
                </a:solidFill>
              </a:rPr>
              <a:t>soumettent</a:t>
            </a:r>
            <a:r>
              <a:rPr lang="en-US" sz="1400">
                <a:solidFill>
                  <a:schemeClr val="dk1"/>
                </a:solidFill>
                <a:latin typeface="Arial"/>
                <a:ea typeface="Arial"/>
                <a:cs typeface="Arial"/>
                <a:sym typeface="Arial"/>
              </a:rPr>
              <a:t> le </a:t>
            </a:r>
            <a:r>
              <a:rPr lang="en-US">
                <a:solidFill>
                  <a:schemeClr val="dk1"/>
                </a:solidFill>
              </a:rPr>
              <a:t>bordereaux de soins</a:t>
            </a:r>
            <a:r>
              <a:rPr lang="en-US" sz="1400">
                <a:solidFill>
                  <a:schemeClr val="dk1"/>
                </a:solidFill>
                <a:latin typeface="Arial"/>
                <a:ea typeface="Arial"/>
                <a:cs typeface="Arial"/>
                <a:sym typeface="Arial"/>
              </a:rPr>
              <a:t> Feuillets+coupons </a:t>
            </a:r>
            <a:r>
              <a:rPr lang="en-US">
                <a:solidFill>
                  <a:schemeClr val="dk1"/>
                </a:solidFill>
              </a:rPr>
              <a:t>à l’Antenne</a:t>
            </a:r>
            <a:r>
              <a:rPr lang="en-US" sz="1400">
                <a:solidFill>
                  <a:schemeClr val="dk1"/>
                </a:solidFill>
                <a:latin typeface="Arial"/>
                <a:ea typeface="Arial"/>
                <a:cs typeface="Arial"/>
                <a:sym typeface="Arial"/>
              </a:rPr>
              <a:t> régionale.</a:t>
            </a:r>
            <a:endParaRPr sz="1400">
              <a:solidFill>
                <a:schemeClr val="dk1"/>
              </a:solidFill>
              <a:latin typeface="Arial"/>
              <a:ea typeface="Arial"/>
              <a:cs typeface="Arial"/>
              <a:sym typeface="Arial"/>
            </a:endParaRPr>
          </a:p>
        </p:txBody>
      </p:sp>
      <p:sp>
        <p:nvSpPr>
          <p:cNvPr id="2385" name="Google Shape;2385;p68"/>
          <p:cNvSpPr txBox="1"/>
          <p:nvPr/>
        </p:nvSpPr>
        <p:spPr>
          <a:xfrm>
            <a:off x="9504300" y="2619975"/>
            <a:ext cx="2551200" cy="3970200"/>
          </a:xfrm>
          <a:prstGeom prst="rect">
            <a:avLst/>
          </a:prstGeom>
          <a:noFill/>
          <a:ln>
            <a:noFill/>
          </a:ln>
        </p:spPr>
        <p:txBody>
          <a:bodyPr spcFirstLastPara="1" wrap="square" lIns="91425" tIns="45700" rIns="91425" bIns="45700" anchor="t" anchorCtr="0">
            <a:noAutofit/>
          </a:bodyPr>
          <a:lstStyle/>
          <a:p>
            <a:pPr marL="457200" marR="0" lvl="0" indent="-317500" algn="l" rtl="0">
              <a:spcBef>
                <a:spcPts val="0"/>
              </a:spcBef>
              <a:spcAft>
                <a:spcPts val="0"/>
              </a:spcAft>
              <a:buClr>
                <a:schemeClr val="dk1"/>
              </a:buClr>
              <a:buSzPts val="1400"/>
              <a:buChar char="●"/>
            </a:pPr>
            <a:r>
              <a:rPr lang="en-US">
                <a:solidFill>
                  <a:schemeClr val="dk1"/>
                </a:solidFill>
              </a:rPr>
              <a:t>Réceptions</a:t>
            </a:r>
            <a:r>
              <a:rPr lang="en-US" sz="1400">
                <a:solidFill>
                  <a:schemeClr val="dk1"/>
                </a:solidFill>
                <a:latin typeface="Arial"/>
                <a:ea typeface="Arial"/>
                <a:cs typeface="Arial"/>
                <a:sym typeface="Arial"/>
              </a:rPr>
              <a:t> des fichiers des bureaux régionaux</a:t>
            </a:r>
            <a:endParaRPr sz="1400">
              <a:solidFill>
                <a:schemeClr val="dk1"/>
              </a:solidFill>
              <a:latin typeface="Arial"/>
              <a:ea typeface="Arial"/>
              <a:cs typeface="Arial"/>
              <a:sym typeface="Arial"/>
            </a:endParaRPr>
          </a:p>
          <a:p>
            <a:pPr marL="457200" marR="0" lvl="0" indent="-317500" algn="l" rtl="0">
              <a:spcBef>
                <a:spcPts val="0"/>
              </a:spcBef>
              <a:spcAft>
                <a:spcPts val="0"/>
              </a:spcAft>
              <a:buClr>
                <a:schemeClr val="dk1"/>
              </a:buClr>
              <a:buSzPts val="1400"/>
              <a:buChar char="●"/>
            </a:pPr>
            <a:r>
              <a:rPr lang="en-US">
                <a:solidFill>
                  <a:schemeClr val="dk1"/>
                </a:solidFill>
              </a:rPr>
              <a:t>Consolidation du </a:t>
            </a:r>
            <a:r>
              <a:rPr lang="en-US" sz="1400">
                <a:solidFill>
                  <a:schemeClr val="dk1"/>
                </a:solidFill>
                <a:latin typeface="Arial"/>
                <a:ea typeface="Arial"/>
                <a:cs typeface="Arial"/>
                <a:sym typeface="Arial"/>
              </a:rPr>
              <a:t>budget</a:t>
            </a:r>
            <a:r>
              <a:rPr lang="en-US">
                <a:solidFill>
                  <a:schemeClr val="dk1"/>
                </a:solidFill>
              </a:rPr>
              <a:t> </a:t>
            </a:r>
            <a:r>
              <a:rPr lang="en-US" sz="1400">
                <a:solidFill>
                  <a:schemeClr val="dk1"/>
                </a:solidFill>
                <a:latin typeface="Arial"/>
                <a:ea typeface="Arial"/>
                <a:cs typeface="Arial"/>
                <a:sym typeface="Arial"/>
              </a:rPr>
              <a:t> </a:t>
            </a:r>
            <a:r>
              <a:rPr lang="en-US">
                <a:solidFill>
                  <a:schemeClr val="dk1"/>
                </a:solidFill>
              </a:rPr>
              <a:t>total à envoyer au antennes régionales</a:t>
            </a:r>
            <a:endParaRPr sz="1400">
              <a:solidFill>
                <a:schemeClr val="dk1"/>
              </a:solidFill>
              <a:latin typeface="Arial"/>
              <a:ea typeface="Arial"/>
              <a:cs typeface="Arial"/>
              <a:sym typeface="Arial"/>
            </a:endParaRPr>
          </a:p>
          <a:p>
            <a:pPr marL="457200" marR="0" lvl="0" indent="-317500" algn="l" rtl="0">
              <a:spcBef>
                <a:spcPts val="0"/>
              </a:spcBef>
              <a:spcAft>
                <a:spcPts val="0"/>
              </a:spcAft>
              <a:buClr>
                <a:schemeClr val="dk1"/>
              </a:buClr>
              <a:buSzPts val="1400"/>
              <a:buChar char="●"/>
            </a:pPr>
            <a:r>
              <a:rPr lang="en-US" sz="1400">
                <a:solidFill>
                  <a:schemeClr val="dk1"/>
                </a:solidFill>
                <a:latin typeface="Arial"/>
                <a:ea typeface="Arial"/>
                <a:cs typeface="Arial"/>
                <a:sym typeface="Arial"/>
              </a:rPr>
              <a:t>Analysis des budgets et plann</a:t>
            </a:r>
            <a:r>
              <a:rPr lang="en-US">
                <a:solidFill>
                  <a:schemeClr val="dk1"/>
                </a:solidFill>
              </a:rPr>
              <a:t>ing</a:t>
            </a:r>
            <a:endParaRPr sz="1400">
              <a:solidFill>
                <a:schemeClr val="dk1"/>
              </a:solidFill>
              <a:latin typeface="Arial"/>
              <a:ea typeface="Arial"/>
              <a:cs typeface="Arial"/>
              <a:sym typeface="Arial"/>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p:txBody>
      </p:sp>
      <p:sp>
        <p:nvSpPr>
          <p:cNvPr id="2386" name="Google Shape;2386;p68"/>
          <p:cNvSpPr txBox="1">
            <a:spLocks noGrp="1"/>
          </p:cNvSpPr>
          <p:nvPr>
            <p:ph type="title"/>
          </p:nvPr>
        </p:nvSpPr>
        <p:spPr>
          <a:xfrm>
            <a:off x="426250" y="583525"/>
            <a:ext cx="11068200" cy="786300"/>
          </a:xfrm>
          <a:prstGeom prst="rect">
            <a:avLst/>
          </a:prstGeom>
          <a:noFill/>
          <a:ln>
            <a:noFill/>
          </a:ln>
        </p:spPr>
        <p:txBody>
          <a:bodyPr spcFirstLastPara="1" wrap="square" lIns="18000" tIns="0" rIns="360000" bIns="0" anchor="b" anchorCtr="0">
            <a:noAutofit/>
          </a:bodyPr>
          <a:lstStyle/>
          <a:p>
            <a:pPr marL="0" lvl="0" indent="0" algn="l" rtl="0">
              <a:lnSpc>
                <a:spcPct val="90000"/>
              </a:lnSpc>
              <a:spcBef>
                <a:spcPts val="0"/>
              </a:spcBef>
              <a:spcAft>
                <a:spcPts val="0"/>
              </a:spcAft>
              <a:buClr>
                <a:schemeClr val="dk1"/>
              </a:buClr>
              <a:buSzPts val="3200"/>
              <a:buFont typeface="Arial"/>
              <a:buNone/>
            </a:pPr>
            <a:r>
              <a:rPr lang="en-US" sz="3200">
                <a:solidFill>
                  <a:schemeClr val="dk1"/>
                </a:solidFill>
              </a:rPr>
              <a:t>P</a:t>
            </a:r>
            <a:r>
              <a:rPr lang="en-US" sz="3200" b="1">
                <a:solidFill>
                  <a:schemeClr val="dk1"/>
                </a:solidFill>
              </a:rPr>
              <a:t>rocédures </a:t>
            </a:r>
            <a:r>
              <a:rPr lang="en-US" sz="3200">
                <a:solidFill>
                  <a:schemeClr val="dk1"/>
                </a:solidFill>
              </a:rPr>
              <a:t>opérationnelles</a:t>
            </a:r>
            <a:r>
              <a:rPr lang="en-US" sz="3200" b="1">
                <a:solidFill>
                  <a:schemeClr val="dk1"/>
                </a:solidFill>
              </a:rPr>
              <a:t> actuelles du </a:t>
            </a:r>
            <a:r>
              <a:rPr lang="en-US" sz="3200">
                <a:solidFill>
                  <a:schemeClr val="dk1"/>
                </a:solidFill>
              </a:rPr>
              <a:t>CS</a:t>
            </a:r>
            <a:endParaRPr sz="3200" b="1">
              <a:solidFill>
                <a:schemeClr val="dk1"/>
              </a:solidFill>
            </a:endParaRPr>
          </a:p>
        </p:txBody>
      </p:sp>
      <p:pic>
        <p:nvPicPr>
          <p:cNvPr id="2387" name="Google Shape;2387;p68"/>
          <p:cNvPicPr preferRelativeResize="0"/>
          <p:nvPr/>
        </p:nvPicPr>
        <p:blipFill rotWithShape="1">
          <a:blip r:embed="rId3">
            <a:alphaModFix/>
          </a:blip>
          <a:srcRect/>
          <a:stretch/>
        </p:blipFill>
        <p:spPr>
          <a:xfrm>
            <a:off x="5297392" y="5161569"/>
            <a:ext cx="498518" cy="498518"/>
          </a:xfrm>
          <a:prstGeom prst="rect">
            <a:avLst/>
          </a:prstGeom>
          <a:noFill/>
          <a:ln>
            <a:noFill/>
          </a:ln>
        </p:spPr>
      </p:pic>
      <p:sp>
        <p:nvSpPr>
          <p:cNvPr id="2388" name="Google Shape;2388;p68"/>
          <p:cNvSpPr/>
          <p:nvPr/>
        </p:nvSpPr>
        <p:spPr>
          <a:xfrm>
            <a:off x="6387125" y="1517825"/>
            <a:ext cx="2867700" cy="954900"/>
          </a:xfrm>
          <a:prstGeom prst="rect">
            <a:avLst/>
          </a:prstGeom>
          <a:solidFill>
            <a:srgbClr val="969696"/>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3. Gestion des prestations – </a:t>
            </a:r>
            <a:r>
              <a:rPr lang="en-US" b="1">
                <a:solidFill>
                  <a:schemeClr val="lt1"/>
                </a:solidFill>
              </a:rPr>
              <a:t>Antenne </a:t>
            </a:r>
            <a:r>
              <a:rPr lang="en-US" sz="1400" b="1">
                <a:solidFill>
                  <a:schemeClr val="lt1"/>
                </a:solidFill>
                <a:latin typeface="Arial"/>
                <a:ea typeface="Arial"/>
                <a:cs typeface="Arial"/>
                <a:sym typeface="Arial"/>
              </a:rPr>
              <a:t>régionale</a:t>
            </a:r>
            <a:endParaRPr sz="1400" b="1">
              <a:solidFill>
                <a:schemeClr val="lt1"/>
              </a:solidFill>
              <a:latin typeface="Arial"/>
              <a:ea typeface="Arial"/>
              <a:cs typeface="Arial"/>
              <a:sym typeface="Arial"/>
            </a:endParaRPr>
          </a:p>
        </p:txBody>
      </p:sp>
      <p:sp>
        <p:nvSpPr>
          <p:cNvPr id="2389" name="Google Shape;2389;p68"/>
          <p:cNvSpPr txBox="1"/>
          <p:nvPr/>
        </p:nvSpPr>
        <p:spPr>
          <a:xfrm>
            <a:off x="6396125" y="2468325"/>
            <a:ext cx="2867700" cy="4254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400"/>
              <a:buFont typeface="Arial"/>
              <a:buChar char="●"/>
            </a:pPr>
            <a:r>
              <a:rPr lang="en-US">
                <a:solidFill>
                  <a:schemeClr val="dk1"/>
                </a:solidFill>
              </a:rPr>
              <a:t>Agent Admni&amp;Comptable- contrôle (AAC) de conformité à la réception des factures.</a:t>
            </a:r>
            <a:endParaRPr>
              <a:solidFill>
                <a:schemeClr val="dk1"/>
              </a:solidFill>
            </a:endParaRPr>
          </a:p>
          <a:p>
            <a:pPr marL="342900" marR="0" lvl="0" indent="-342900" algn="l" rtl="0">
              <a:spcBef>
                <a:spcPts val="0"/>
              </a:spcBef>
              <a:spcAft>
                <a:spcPts val="0"/>
              </a:spcAft>
              <a:buClr>
                <a:schemeClr val="dk1"/>
              </a:buClr>
              <a:buSzPts val="1400"/>
              <a:buFont typeface="Arial"/>
              <a:buChar char="●"/>
            </a:pPr>
            <a:r>
              <a:rPr lang="en-US">
                <a:solidFill>
                  <a:schemeClr val="dk1"/>
                </a:solidFill>
              </a:rPr>
              <a:t>Opérateur de Saisie (OPS) encode les prestations</a:t>
            </a:r>
            <a:endParaRPr>
              <a:solidFill>
                <a:schemeClr val="dk1"/>
              </a:solidFill>
            </a:endParaRPr>
          </a:p>
          <a:p>
            <a:pPr marL="342900" marR="0" lvl="0" indent="-342900" algn="l" rtl="0">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Le médecin conseil (MC) vérifie les factures et la </a:t>
            </a:r>
            <a:r>
              <a:rPr lang="en-US">
                <a:solidFill>
                  <a:schemeClr val="dk1"/>
                </a:solidFill>
              </a:rPr>
              <a:t>cohérence</a:t>
            </a:r>
            <a:r>
              <a:rPr lang="en-US" sz="1400">
                <a:solidFill>
                  <a:schemeClr val="dk1"/>
                </a:solidFill>
                <a:latin typeface="Arial"/>
                <a:ea typeface="Arial"/>
                <a:cs typeface="Arial"/>
                <a:sym typeface="Arial"/>
              </a:rPr>
              <a:t> médicale</a:t>
            </a:r>
            <a:endParaRPr sz="14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400"/>
              <a:buChar char="●"/>
            </a:pPr>
            <a:r>
              <a:rPr lang="en-US">
                <a:solidFill>
                  <a:schemeClr val="dk1"/>
                </a:solidFill>
              </a:rPr>
              <a:t>AAC fait un état provisoir des paiements</a:t>
            </a:r>
            <a:endParaRPr>
              <a:solidFill>
                <a:schemeClr val="dk1"/>
              </a:solidFill>
            </a:endParaRPr>
          </a:p>
          <a:p>
            <a:pPr marL="342900" marR="0" lvl="0" indent="-342900" algn="l" rtl="0">
              <a:spcBef>
                <a:spcPts val="0"/>
              </a:spcBef>
              <a:spcAft>
                <a:spcPts val="0"/>
              </a:spcAft>
              <a:buClr>
                <a:schemeClr val="dk1"/>
              </a:buClr>
              <a:buSzPts val="1400"/>
              <a:buFont typeface="Arial"/>
              <a:buChar char="●"/>
            </a:pPr>
            <a:r>
              <a:rPr lang="en-US">
                <a:solidFill>
                  <a:schemeClr val="dk1"/>
                </a:solidFill>
              </a:rPr>
              <a:t>RAF valide les bons à payer.</a:t>
            </a:r>
            <a:endParaRPr>
              <a:solidFill>
                <a:schemeClr val="dk1"/>
              </a:solidFill>
            </a:endParaRPr>
          </a:p>
          <a:p>
            <a:pPr marL="342900" marR="0" lvl="0" indent="-342900" algn="l" rtl="0">
              <a:spcBef>
                <a:spcPts val="0"/>
              </a:spcBef>
              <a:spcAft>
                <a:spcPts val="0"/>
              </a:spcAft>
              <a:buClr>
                <a:schemeClr val="dk1"/>
              </a:buClr>
              <a:buSzPts val="1400"/>
              <a:buChar char="●"/>
            </a:pPr>
            <a:r>
              <a:rPr lang="en-US">
                <a:solidFill>
                  <a:schemeClr val="dk1"/>
                </a:solidFill>
              </a:rPr>
              <a:t>Chef d’antenne (CA) autorise les paiements</a:t>
            </a:r>
            <a:endParaRPr>
              <a:solidFill>
                <a:schemeClr val="dk1"/>
              </a:solidFill>
            </a:endParaRPr>
          </a:p>
          <a:p>
            <a:pPr marL="342900" marR="0" lvl="0" indent="-342900" algn="l" rtl="0">
              <a:spcBef>
                <a:spcPts val="0"/>
              </a:spcBef>
              <a:spcAft>
                <a:spcPts val="0"/>
              </a:spcAft>
              <a:buClr>
                <a:schemeClr val="dk1"/>
              </a:buClr>
              <a:buSzPts val="1400"/>
              <a:buChar char="●"/>
            </a:pPr>
            <a:r>
              <a:rPr lang="en-US">
                <a:solidFill>
                  <a:schemeClr val="dk1"/>
                </a:solidFill>
              </a:rPr>
              <a:t>MC contrôle l’effectivité mensuel et le</a:t>
            </a:r>
            <a:r>
              <a:rPr lang="en-US" sz="1400">
                <a:solidFill>
                  <a:schemeClr val="dk1"/>
                </a:solidFill>
                <a:latin typeface="Arial"/>
                <a:ea typeface="Arial"/>
                <a:cs typeface="Arial"/>
                <a:sym typeface="Arial"/>
              </a:rPr>
              <a:t> </a:t>
            </a:r>
            <a:r>
              <a:rPr lang="en-US">
                <a:solidFill>
                  <a:schemeClr val="dk1"/>
                </a:solidFill>
              </a:rPr>
              <a:t>c</a:t>
            </a:r>
            <a:r>
              <a:rPr lang="en-US" sz="1400">
                <a:solidFill>
                  <a:schemeClr val="dk1"/>
                </a:solidFill>
                <a:latin typeface="Arial"/>
                <a:ea typeface="Arial"/>
                <a:cs typeface="Arial"/>
                <a:sym typeface="Arial"/>
              </a:rPr>
              <a:t>onseiller médica</a:t>
            </a:r>
            <a:r>
              <a:rPr lang="en-US">
                <a:solidFill>
                  <a:schemeClr val="dk1"/>
                </a:solidFill>
              </a:rPr>
              <a:t>l CM </a:t>
            </a:r>
            <a:r>
              <a:rPr lang="en-US" sz="1400">
                <a:solidFill>
                  <a:schemeClr val="dk1"/>
                </a:solidFill>
                <a:latin typeface="Arial"/>
                <a:ea typeface="Arial"/>
                <a:cs typeface="Arial"/>
                <a:sym typeface="Arial"/>
              </a:rPr>
              <a:t>conduit des contrôles aléatoires</a:t>
            </a:r>
            <a:r>
              <a:rPr lang="en-US">
                <a:solidFill>
                  <a:schemeClr val="dk1"/>
                </a:solidFill>
              </a:rPr>
              <a:t>, trimestriels et calcul la prime variable</a:t>
            </a: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
        <p:nvSpPr>
          <p:cNvPr id="2390" name="Google Shape;2390;p68"/>
          <p:cNvSpPr/>
          <p:nvPr/>
        </p:nvSpPr>
        <p:spPr>
          <a:xfrm>
            <a:off x="9504300" y="1517450"/>
            <a:ext cx="2551200" cy="954900"/>
          </a:xfrm>
          <a:prstGeom prst="rect">
            <a:avLst/>
          </a:prstGeom>
          <a:solidFill>
            <a:srgbClr val="595959"/>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457200" marR="0" lvl="0" indent="457200" algn="l" rtl="0">
              <a:spcBef>
                <a:spcPts val="0"/>
              </a:spcBef>
              <a:spcAft>
                <a:spcPts val="0"/>
              </a:spcAft>
              <a:buNone/>
            </a:pPr>
            <a:r>
              <a:rPr lang="en-US" b="1">
                <a:solidFill>
                  <a:schemeClr val="lt1"/>
                </a:solidFill>
              </a:rPr>
              <a:t>4</a:t>
            </a:r>
            <a:r>
              <a:rPr lang="en-US" sz="1400" b="1">
                <a:solidFill>
                  <a:schemeClr val="lt1"/>
                </a:solidFill>
                <a:latin typeface="Arial"/>
                <a:ea typeface="Arial"/>
                <a:cs typeface="Arial"/>
                <a:sym typeface="Arial"/>
              </a:rPr>
              <a:t>Gestion </a:t>
            </a:r>
            <a:endParaRPr sz="1400" b="1">
              <a:solidFill>
                <a:schemeClr val="lt1"/>
              </a:solidFill>
              <a:latin typeface="Arial"/>
              <a:ea typeface="Arial"/>
              <a:cs typeface="Arial"/>
              <a:sym typeface="Arial"/>
            </a:endParaRPr>
          </a:p>
          <a:p>
            <a:pPr marL="457200" marR="0" lvl="0" indent="457200" algn="ctr" rtl="0">
              <a:spcBef>
                <a:spcPts val="0"/>
              </a:spcBef>
              <a:spcAft>
                <a:spcPts val="0"/>
              </a:spcAft>
              <a:buNone/>
            </a:pPr>
            <a:r>
              <a:rPr lang="en-US" sz="1400" b="1">
                <a:solidFill>
                  <a:schemeClr val="lt1"/>
                </a:solidFill>
                <a:latin typeface="Arial"/>
                <a:ea typeface="Arial"/>
                <a:cs typeface="Arial"/>
                <a:sym typeface="Arial"/>
              </a:rPr>
              <a:t>du programme chéques santé</a:t>
            </a:r>
            <a:endParaRPr sz="1400" b="1">
              <a:solidFill>
                <a:schemeClr val="lt1"/>
              </a:solidFill>
              <a:latin typeface="Arial"/>
              <a:ea typeface="Arial"/>
              <a:cs typeface="Arial"/>
              <a:sym typeface="Arial"/>
            </a:endParaRPr>
          </a:p>
        </p:txBody>
      </p:sp>
      <p:pic>
        <p:nvPicPr>
          <p:cNvPr id="2391" name="Google Shape;2391;p68"/>
          <p:cNvPicPr preferRelativeResize="0"/>
          <p:nvPr/>
        </p:nvPicPr>
        <p:blipFill rotWithShape="1">
          <a:blip r:embed="rId4">
            <a:alphaModFix/>
          </a:blip>
          <a:srcRect/>
          <a:stretch/>
        </p:blipFill>
        <p:spPr>
          <a:xfrm>
            <a:off x="5669455" y="5131299"/>
            <a:ext cx="548318" cy="376388"/>
          </a:xfrm>
          <a:prstGeom prst="rect">
            <a:avLst/>
          </a:prstGeom>
          <a:noFill/>
          <a:ln>
            <a:noFill/>
          </a:ln>
        </p:spPr>
      </p:pic>
      <p:pic>
        <p:nvPicPr>
          <p:cNvPr id="2392" name="Google Shape;2392;p68"/>
          <p:cNvPicPr preferRelativeResize="0"/>
          <p:nvPr/>
        </p:nvPicPr>
        <p:blipFill rotWithShape="1">
          <a:blip r:embed="rId5">
            <a:alphaModFix/>
          </a:blip>
          <a:srcRect/>
          <a:stretch/>
        </p:blipFill>
        <p:spPr>
          <a:xfrm>
            <a:off x="3016274" y="1558025"/>
            <a:ext cx="548300" cy="474477"/>
          </a:xfrm>
          <a:prstGeom prst="rect">
            <a:avLst/>
          </a:prstGeom>
          <a:solidFill>
            <a:schemeClr val="lt1"/>
          </a:solidFill>
          <a:ln>
            <a:noFill/>
          </a:ln>
        </p:spPr>
      </p:pic>
      <p:pic>
        <p:nvPicPr>
          <p:cNvPr id="2393" name="Google Shape;2393;p68"/>
          <p:cNvPicPr preferRelativeResize="0"/>
          <p:nvPr/>
        </p:nvPicPr>
        <p:blipFill rotWithShape="1">
          <a:blip r:embed="rId6">
            <a:alphaModFix/>
          </a:blip>
          <a:srcRect/>
          <a:stretch/>
        </p:blipFill>
        <p:spPr>
          <a:xfrm>
            <a:off x="10790145" y="271052"/>
            <a:ext cx="954989" cy="954989"/>
          </a:xfrm>
          <a:prstGeom prst="rect">
            <a:avLst/>
          </a:prstGeom>
          <a:noFill/>
          <a:ln>
            <a:noFill/>
          </a:ln>
        </p:spPr>
      </p:pic>
      <p:pic>
        <p:nvPicPr>
          <p:cNvPr id="2394" name="Google Shape;2394;p68"/>
          <p:cNvPicPr preferRelativeResize="0"/>
          <p:nvPr/>
        </p:nvPicPr>
        <p:blipFill rotWithShape="1">
          <a:blip r:embed="rId7">
            <a:alphaModFix/>
          </a:blip>
          <a:srcRect/>
          <a:stretch/>
        </p:blipFill>
        <p:spPr>
          <a:xfrm>
            <a:off x="325079" y="1929212"/>
            <a:ext cx="542269" cy="542269"/>
          </a:xfrm>
          <a:prstGeom prst="rect">
            <a:avLst/>
          </a:prstGeom>
          <a:noFill/>
          <a:ln>
            <a:noFill/>
          </a:ln>
        </p:spPr>
      </p:pic>
      <p:pic>
        <p:nvPicPr>
          <p:cNvPr id="2395" name="Google Shape;2395;p68"/>
          <p:cNvPicPr preferRelativeResize="0"/>
          <p:nvPr/>
        </p:nvPicPr>
        <p:blipFill rotWithShape="1">
          <a:blip r:embed="rId8">
            <a:alphaModFix/>
          </a:blip>
          <a:srcRect/>
          <a:stretch/>
        </p:blipFill>
        <p:spPr>
          <a:xfrm>
            <a:off x="9504305" y="1852998"/>
            <a:ext cx="633250" cy="633250"/>
          </a:xfrm>
          <a:prstGeom prst="rect">
            <a:avLst/>
          </a:prstGeom>
          <a:noFill/>
          <a:ln w="9525" cap="flat" cmpd="sng">
            <a:solidFill>
              <a:srgbClr val="FFFFFF"/>
            </a:solidFill>
            <a:prstDash val="solid"/>
            <a:round/>
            <a:headEnd type="none" w="sm" len="sm"/>
            <a:tailEnd type="none" w="sm" len="sm"/>
          </a:ln>
        </p:spPr>
      </p:pic>
      <p:pic>
        <p:nvPicPr>
          <p:cNvPr id="2396" name="Google Shape;2396;p68"/>
          <p:cNvPicPr preferRelativeResize="0"/>
          <p:nvPr/>
        </p:nvPicPr>
        <p:blipFill rotWithShape="1">
          <a:blip r:embed="rId9">
            <a:alphaModFix/>
          </a:blip>
          <a:srcRect/>
          <a:stretch/>
        </p:blipFill>
        <p:spPr>
          <a:xfrm>
            <a:off x="6477301" y="2032499"/>
            <a:ext cx="321539" cy="3763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69"/>
          <p:cNvSpPr txBox="1">
            <a:spLocks noGrp="1"/>
          </p:cNvSpPr>
          <p:nvPr>
            <p:ph type="dt" idx="10"/>
          </p:nvPr>
        </p:nvSpPr>
        <p:spPr>
          <a:xfrm>
            <a:off x="480000" y="6580588"/>
            <a:ext cx="789900"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2403" name="Google Shape;2403;p69"/>
          <p:cNvSpPr txBox="1">
            <a:spLocks noGrp="1"/>
          </p:cNvSpPr>
          <p:nvPr>
            <p:ph type="ftr" idx="11"/>
          </p:nvPr>
        </p:nvSpPr>
        <p:spPr>
          <a:xfrm>
            <a:off x="1392992" y="6580588"/>
            <a:ext cx="3928500" cy="27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 Bien commun pour la Couverture Sanitaire Universelle (CSU) </a:t>
            </a:r>
            <a:endParaRPr/>
          </a:p>
        </p:txBody>
      </p:sp>
      <p:sp>
        <p:nvSpPr>
          <p:cNvPr id="2404" name="Google Shape;2404;p69"/>
          <p:cNvSpPr txBox="1">
            <a:spLocks noGrp="1"/>
          </p:cNvSpPr>
          <p:nvPr>
            <p:ph type="sldNum" idx="12"/>
          </p:nvPr>
        </p:nvSpPr>
        <p:spPr>
          <a:xfrm>
            <a:off x="11416433" y="6580588"/>
            <a:ext cx="289800" cy="1800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39</a:t>
            </a:fld>
            <a:endParaRPr/>
          </a:p>
        </p:txBody>
      </p:sp>
      <p:pic>
        <p:nvPicPr>
          <p:cNvPr id="2405" name="Google Shape;2405;p69"/>
          <p:cNvPicPr preferRelativeResize="0"/>
          <p:nvPr/>
        </p:nvPicPr>
        <p:blipFill rotWithShape="1">
          <a:blip r:embed="rId3">
            <a:alphaModFix/>
          </a:blip>
          <a:srcRect/>
          <a:stretch/>
        </p:blipFill>
        <p:spPr>
          <a:xfrm>
            <a:off x="718381" y="511025"/>
            <a:ext cx="1519886" cy="508306"/>
          </a:xfrm>
          <a:prstGeom prst="rect">
            <a:avLst/>
          </a:prstGeom>
          <a:noFill/>
          <a:ln>
            <a:noFill/>
          </a:ln>
        </p:spPr>
      </p:pic>
      <p:pic>
        <p:nvPicPr>
          <p:cNvPr id="2406" name="Google Shape;2406;p69"/>
          <p:cNvPicPr preferRelativeResize="0"/>
          <p:nvPr/>
        </p:nvPicPr>
        <p:blipFill rotWithShape="1">
          <a:blip r:embed="rId4">
            <a:alphaModFix/>
          </a:blip>
          <a:srcRect/>
          <a:stretch/>
        </p:blipFill>
        <p:spPr>
          <a:xfrm>
            <a:off x="9399524" y="445708"/>
            <a:ext cx="532543" cy="532543"/>
          </a:xfrm>
          <a:prstGeom prst="rect">
            <a:avLst/>
          </a:prstGeom>
          <a:noFill/>
          <a:ln>
            <a:noFill/>
          </a:ln>
        </p:spPr>
      </p:pic>
      <p:sp>
        <p:nvSpPr>
          <p:cNvPr id="2407" name="Google Shape;2407;p69"/>
          <p:cNvSpPr/>
          <p:nvPr/>
        </p:nvSpPr>
        <p:spPr>
          <a:xfrm rot="10800000" flipH="1">
            <a:off x="0" y="-93"/>
            <a:ext cx="12192000" cy="1514100"/>
          </a:xfrm>
          <a:prstGeom prst="rect">
            <a:avLst/>
          </a:prstGeom>
          <a:solidFill>
            <a:srgbClr val="095A65"/>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8" name="Google Shape;2408;p69"/>
          <p:cNvSpPr txBox="1"/>
          <p:nvPr/>
        </p:nvSpPr>
        <p:spPr>
          <a:xfrm>
            <a:off x="421183" y="2274902"/>
            <a:ext cx="11081400" cy="23082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endParaRPr sz="1800" b="0" i="0" u="none" strike="noStrike" cap="none">
              <a:solidFill>
                <a:srgbClr val="006374"/>
              </a:solidFill>
              <a:latin typeface="Calibri"/>
              <a:ea typeface="Calibri"/>
              <a:cs typeface="Calibri"/>
              <a:sym typeface="Calibri"/>
            </a:endParaRPr>
          </a:p>
        </p:txBody>
      </p:sp>
      <p:sp>
        <p:nvSpPr>
          <p:cNvPr id="2409" name="Google Shape;2409;p69"/>
          <p:cNvSpPr txBox="1"/>
          <p:nvPr/>
        </p:nvSpPr>
        <p:spPr>
          <a:xfrm>
            <a:off x="362379" y="201932"/>
            <a:ext cx="11199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Principaux composants et solution digitale</a:t>
            </a:r>
            <a:br>
              <a:rPr lang="en-US" sz="3600">
                <a:solidFill>
                  <a:schemeClr val="lt1"/>
                </a:solidFill>
                <a:latin typeface="Calibri"/>
                <a:ea typeface="Calibri"/>
                <a:cs typeface="Calibri"/>
                <a:sym typeface="Calibri"/>
              </a:rPr>
            </a:br>
            <a:r>
              <a:rPr lang="en-US" sz="3600">
                <a:solidFill>
                  <a:schemeClr val="lt1"/>
                </a:solidFill>
                <a:latin typeface="Calibri"/>
                <a:ea typeface="Calibri"/>
                <a:cs typeface="Calibri"/>
                <a:sym typeface="Calibri"/>
              </a:rPr>
              <a:t>(basé sur cahier de charges)</a:t>
            </a:r>
            <a:endParaRPr sz="36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410" name="Google Shape;2410;p69"/>
          <p:cNvGraphicFramePr/>
          <p:nvPr/>
        </p:nvGraphicFramePr>
        <p:xfrm>
          <a:off x="952500" y="1638300"/>
          <a:ext cx="10287000" cy="4754520"/>
        </p:xfrm>
        <a:graphic>
          <a:graphicData uri="http://schemas.openxmlformats.org/drawingml/2006/table">
            <a:tbl>
              <a:tblPr>
                <a:noFill/>
                <a:tableStyleId>{2B580C31-05B3-465D-B7F1-90D8FE1B5ED8}</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b="1"/>
                        <a:t>Composante</a:t>
                      </a:r>
                      <a:endParaRPr b="1"/>
                    </a:p>
                  </a:txBody>
                  <a:tcPr marL="91425" marR="91425" marT="91425" marB="91425"/>
                </a:tc>
                <a:tc>
                  <a:txBody>
                    <a:bodyPr/>
                    <a:lstStyle/>
                    <a:p>
                      <a:pPr marL="0" lvl="0" indent="0" algn="l" rtl="0">
                        <a:spcBef>
                          <a:spcPts val="0"/>
                        </a:spcBef>
                        <a:spcAft>
                          <a:spcPts val="0"/>
                        </a:spcAft>
                        <a:buNone/>
                      </a:pPr>
                      <a:r>
                        <a:rPr lang="en-US" b="1"/>
                        <a:t>Solution Digitale</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Prestations couvertes par le chèque santé </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solidFill>
                            <a:schemeClr val="dk1"/>
                          </a:solidFill>
                        </a:rPr>
                        <a:t>Accréditation des prestataires de santé</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solidFill>
                            <a:schemeClr val="dk1"/>
                          </a:solidFill>
                        </a:rPr>
                        <a:t>Dispositif d’accréditation</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a:solidFill>
                            <a:schemeClr val="dk1"/>
                          </a:solidFill>
                        </a:rPr>
                        <a:t>Rémunération des prestataires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solidFill>
                            <a:schemeClr val="dk1"/>
                          </a:solidFill>
                        </a:rPr>
                        <a:t>Principes d’utilisation des recettes du chèque santé</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solidFill>
                            <a:schemeClr val="dk1"/>
                          </a:solidFill>
                        </a:rPr>
                        <a:t>Marketing du chèque santé</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Clr>
                          <a:schemeClr val="dk1"/>
                        </a:buClr>
                        <a:buSzPts val="1100"/>
                        <a:buFont typeface="Arial"/>
                        <a:buNone/>
                      </a:pPr>
                      <a:r>
                        <a:rPr lang="en-US">
                          <a:solidFill>
                            <a:schemeClr val="dk1"/>
                          </a:solidFill>
                        </a:rPr>
                        <a:t>Circuits de vente du chèque santé</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Clr>
                          <a:schemeClr val="dk1"/>
                        </a:buClr>
                        <a:buSzPts val="1100"/>
                        <a:buFont typeface="Arial"/>
                        <a:buNone/>
                      </a:pPr>
                      <a:r>
                        <a:rPr lang="en-US">
                          <a:solidFill>
                            <a:schemeClr val="dk1"/>
                          </a:solidFill>
                        </a:rPr>
                        <a:t>Gestion des supports du chèque santé</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Clr>
                          <a:schemeClr val="dk1"/>
                        </a:buClr>
                        <a:buSzPts val="1100"/>
                        <a:buFont typeface="Arial"/>
                        <a:buNone/>
                      </a:pPr>
                      <a:r>
                        <a:rPr lang="en-US">
                          <a:solidFill>
                            <a:schemeClr val="dk1"/>
                          </a:solidFill>
                        </a:rPr>
                        <a:t>Gestion des prestations médicales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Clr>
                          <a:schemeClr val="dk1"/>
                        </a:buClr>
                        <a:buSzPts val="1100"/>
                        <a:buFont typeface="Arial"/>
                        <a:buNone/>
                      </a:pPr>
                      <a:r>
                        <a:rPr lang="en-US">
                          <a:solidFill>
                            <a:schemeClr val="dk1"/>
                          </a:solidFill>
                        </a:rPr>
                        <a:t>Gestion des prestations non médicales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10"/>
                  </a:ext>
                </a:extLst>
              </a:tr>
              <a:tr h="381000">
                <a:tc>
                  <a:txBody>
                    <a:bodyPr/>
                    <a:lstStyle/>
                    <a:p>
                      <a:pPr marL="0" lvl="0" indent="0" algn="l" rtl="0">
                        <a:spcBef>
                          <a:spcPts val="0"/>
                        </a:spcBef>
                        <a:spcAft>
                          <a:spcPts val="0"/>
                        </a:spcAft>
                        <a:buClr>
                          <a:schemeClr val="dk1"/>
                        </a:buClr>
                        <a:buSzPts val="1100"/>
                        <a:buFont typeface="Arial"/>
                        <a:buNone/>
                      </a:pPr>
                      <a:r>
                        <a:rPr lang="en-US">
                          <a:solidFill>
                            <a:schemeClr val="dk1"/>
                          </a:solidFill>
                        </a:rPr>
                        <a:t>Coût du chèque santé et financement</a:t>
                      </a:r>
                      <a:endParaRPr>
                        <a:solidFill>
                          <a:schemeClr val="dk1"/>
                        </a:solidFill>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1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5"/>
          <p:cNvSpPr txBox="1">
            <a:spLocks noGrp="1"/>
          </p:cNvSpPr>
          <p:nvPr>
            <p:ph type="title"/>
          </p:nvPr>
        </p:nvSpPr>
        <p:spPr>
          <a:xfrm>
            <a:off x="820338" y="1192537"/>
            <a:ext cx="10762061" cy="940411"/>
          </a:xfrm>
          <a:prstGeom prst="rect">
            <a:avLst/>
          </a:prstGeom>
          <a:noFill/>
          <a:ln>
            <a:noFill/>
          </a:ln>
        </p:spPr>
        <p:txBody>
          <a:bodyPr spcFirstLastPara="1" wrap="square" lIns="18000" tIns="0" rIns="360000" bIns="0" anchor="b" anchorCtr="0">
            <a:noAutofit/>
          </a:bodyPr>
          <a:lstStyle/>
          <a:p>
            <a:pPr marL="0" lvl="0" indent="0" algn="ctr" rtl="0">
              <a:lnSpc>
                <a:spcPct val="90000"/>
              </a:lnSpc>
              <a:spcBef>
                <a:spcPts val="0"/>
              </a:spcBef>
              <a:spcAft>
                <a:spcPts val="0"/>
              </a:spcAft>
              <a:buClr>
                <a:srgbClr val="33818F"/>
              </a:buClr>
              <a:buSzPts val="3200"/>
              <a:buFont typeface="Calibri"/>
              <a:buNone/>
            </a:pPr>
            <a:r>
              <a:rPr lang="en-US" sz="3200" dirty="0">
                <a:solidFill>
                  <a:srgbClr val="33818F"/>
                </a:solidFill>
                <a:latin typeface="Calibri"/>
                <a:ea typeface="Calibri"/>
                <a:cs typeface="Calibri"/>
                <a:sym typeface="Calibri"/>
              </a:rPr>
              <a:t>openIMIS – </a:t>
            </a:r>
            <a:r>
              <a:rPr lang="en-US" sz="3200" dirty="0" smtClean="0">
                <a:solidFill>
                  <a:srgbClr val="33818F"/>
                </a:solidFill>
                <a:latin typeface="Calibri"/>
                <a:ea typeface="Calibri"/>
                <a:cs typeface="Calibri"/>
                <a:sym typeface="Calibri"/>
              </a:rPr>
              <a:t> A Global Good for Universal Health Coverage (UHC)</a:t>
            </a:r>
            <a:endParaRPr dirty="0"/>
          </a:p>
        </p:txBody>
      </p:sp>
      <p:pic>
        <p:nvPicPr>
          <p:cNvPr id="333" name="Google Shape;333;p35"/>
          <p:cNvPicPr preferRelativeResize="0"/>
          <p:nvPr/>
        </p:nvPicPr>
        <p:blipFill rotWithShape="1">
          <a:blip r:embed="rId3">
            <a:alphaModFix/>
          </a:blip>
          <a:srcRect l="29583" t="42593" r="17430" b="19135"/>
          <a:stretch/>
        </p:blipFill>
        <p:spPr>
          <a:xfrm>
            <a:off x="833039" y="2582962"/>
            <a:ext cx="9690100" cy="3937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533400" y="836688"/>
            <a:ext cx="10515600" cy="94041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3818F"/>
              </a:buClr>
              <a:buSzPts val="3600"/>
              <a:buFont typeface="Poppins"/>
              <a:buNone/>
            </a:pPr>
            <a:r>
              <a:rPr lang="en-US" sz="3600" dirty="0" smtClean="0">
                <a:solidFill>
                  <a:srgbClr val="33818F"/>
                </a:solidFill>
                <a:latin typeface="Poppins"/>
                <a:ea typeface="Poppins"/>
                <a:cs typeface="Poppins"/>
                <a:sym typeface="Poppins"/>
              </a:rPr>
              <a:t>From IMIS to openIMIS</a:t>
            </a:r>
            <a:endParaRPr sz="3600" dirty="0">
              <a:solidFill>
                <a:srgbClr val="33818F"/>
              </a:solidFill>
              <a:latin typeface="Poppins"/>
              <a:ea typeface="Poppins"/>
              <a:cs typeface="Poppins"/>
              <a:sym typeface="Poppins"/>
            </a:endParaRPr>
          </a:p>
        </p:txBody>
      </p:sp>
      <p:sp>
        <p:nvSpPr>
          <p:cNvPr id="347" name="Google Shape;347;p36"/>
          <p:cNvSpPr txBox="1">
            <a:spLocks noGrp="1"/>
          </p:cNvSpPr>
          <p:nvPr>
            <p:ph type="sldNum" idx="12"/>
          </p:nvPr>
        </p:nvSpPr>
        <p:spPr>
          <a:xfrm>
            <a:off x="8610600" y="37739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370" name="Google Shape;370;p36"/>
          <p:cNvSpPr txBox="1">
            <a:spLocks noGrp="1"/>
          </p:cNvSpPr>
          <p:nvPr>
            <p:ph type="dt" idx="10"/>
          </p:nvPr>
        </p:nvSpPr>
        <p:spPr>
          <a:xfrm>
            <a:off x="480000" y="6580588"/>
            <a:ext cx="790001"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07.05.2019</a:t>
            </a:r>
            <a:endParaRPr/>
          </a:p>
        </p:txBody>
      </p:sp>
      <p:sp>
        <p:nvSpPr>
          <p:cNvPr id="371" name="Google Shape;371;p36"/>
          <p:cNvSpPr txBox="1">
            <a:spLocks noGrp="1"/>
          </p:cNvSpPr>
          <p:nvPr>
            <p:ph type="ftr" idx="11"/>
          </p:nvPr>
        </p:nvSpPr>
        <p:spPr>
          <a:xfrm>
            <a:off x="1392992" y="6580588"/>
            <a:ext cx="2264608" cy="18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Alicia Spengler, GIZ</a:t>
            </a:r>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74" y="1609001"/>
            <a:ext cx="10058400" cy="51396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5" name="Fußzeilenplatzhalter 2"/>
          <p:cNvSpPr>
            <a:spLocks noGrp="1"/>
          </p:cNvSpPr>
          <p:nvPr>
            <p:ph type="ftr" sz="quarter" idx="11"/>
          </p:nvPr>
        </p:nvSpPr>
        <p:spPr>
          <a:xfrm>
            <a:off x="838200" y="5930180"/>
            <a:ext cx="4114800" cy="405339"/>
          </a:xfrm>
        </p:spPr>
        <p:txBody>
          <a:bodyPr/>
          <a:lstStyle/>
          <a:p>
            <a:r>
              <a:rPr lang="de-DE" dirty="0" smtClean="0"/>
              <a:t>Alicia Spengler, GIZ</a:t>
            </a:r>
            <a:endParaRPr lang="de-DE" dirty="0"/>
          </a:p>
        </p:txBody>
      </p:sp>
      <p:sp>
        <p:nvSpPr>
          <p:cNvPr id="50" name="Rechteck 49"/>
          <p:cNvSpPr/>
          <p:nvPr/>
        </p:nvSpPr>
        <p:spPr>
          <a:xfrm>
            <a:off x="450399" y="92993"/>
            <a:ext cx="6431005" cy="830997"/>
          </a:xfrm>
          <a:prstGeom prst="rect">
            <a:avLst/>
          </a:prstGeom>
        </p:spPr>
        <p:txBody>
          <a:bodyPr wrap="square">
            <a:spAutoFit/>
          </a:bodyPr>
          <a:lstStyle/>
          <a:p>
            <a:r>
              <a:rPr lang="en-US" sz="2400" b="1" dirty="0" smtClean="0">
                <a:solidFill>
                  <a:srgbClr val="33818F"/>
                </a:solidFill>
                <a:latin typeface="Poppins"/>
                <a:ea typeface="Poppins"/>
                <a:cs typeface="Poppins"/>
                <a:sym typeface="Poppins"/>
              </a:rPr>
              <a:t>The openIMIS initiative </a:t>
            </a:r>
            <a:r>
              <a:rPr lang="en-US" sz="2400" b="1" dirty="0">
                <a:solidFill>
                  <a:srgbClr val="33818F"/>
                </a:solidFill>
                <a:latin typeface="Poppins"/>
                <a:ea typeface="Poppins"/>
                <a:cs typeface="Poppins"/>
                <a:sym typeface="Poppins"/>
              </a:rPr>
              <a:t>– </a:t>
            </a:r>
            <a:r>
              <a:rPr lang="en-US" sz="2400" b="1" dirty="0" smtClean="0">
                <a:solidFill>
                  <a:srgbClr val="33818F"/>
                </a:solidFill>
                <a:latin typeface="Poppins"/>
                <a:ea typeface="Poppins"/>
                <a:cs typeface="Poppins"/>
                <a:sym typeface="Poppins"/>
              </a:rPr>
              <a:t>Governance Structure</a:t>
            </a:r>
            <a:endParaRPr lang="de-DE" sz="2400" b="1" dirty="0"/>
          </a:p>
        </p:txBody>
      </p:sp>
      <p:pic>
        <p:nvPicPr>
          <p:cNvPr id="52" name="Grafik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159" y="967734"/>
            <a:ext cx="9338350" cy="5388616"/>
          </a:xfrm>
          <a:prstGeom prst="rect">
            <a:avLst/>
          </a:prstGeom>
        </p:spPr>
      </p:pic>
    </p:spTree>
    <p:extLst>
      <p:ext uri="{BB962C8B-B14F-4D97-AF65-F5344CB8AC3E}">
        <p14:creationId xmlns:p14="http://schemas.microsoft.com/office/powerpoint/2010/main" val="2243824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8"/>
          <p:cNvSpPr txBox="1">
            <a:spLocks noGrp="1"/>
          </p:cNvSpPr>
          <p:nvPr>
            <p:ph type="title"/>
          </p:nvPr>
        </p:nvSpPr>
        <p:spPr>
          <a:xfrm>
            <a:off x="533400" y="836688"/>
            <a:ext cx="10515600" cy="94041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3818F"/>
              </a:buClr>
              <a:buSzPts val="3600"/>
              <a:buFont typeface="Poppins"/>
              <a:buNone/>
            </a:pPr>
            <a:r>
              <a:rPr lang="en-US" sz="3600" dirty="0" smtClean="0">
                <a:solidFill>
                  <a:srgbClr val="33818F"/>
                </a:solidFill>
                <a:latin typeface="Poppins"/>
                <a:ea typeface="Poppins"/>
                <a:cs typeface="Poppins"/>
                <a:sym typeface="Poppins"/>
              </a:rPr>
              <a:t>Actual Implementations</a:t>
            </a:r>
            <a:endParaRPr sz="3600" dirty="0">
              <a:solidFill>
                <a:srgbClr val="33818F"/>
              </a:solidFill>
              <a:latin typeface="Poppins"/>
              <a:ea typeface="Poppins"/>
              <a:cs typeface="Poppins"/>
              <a:sym typeface="Poppins"/>
            </a:endParaRPr>
          </a:p>
        </p:txBody>
      </p:sp>
      <p:grpSp>
        <p:nvGrpSpPr>
          <p:cNvPr id="431" name="Google Shape;431;p38"/>
          <p:cNvGrpSpPr/>
          <p:nvPr/>
        </p:nvGrpSpPr>
        <p:grpSpPr>
          <a:xfrm>
            <a:off x="-916220" y="2012994"/>
            <a:ext cx="8099720" cy="4792378"/>
            <a:chOff x="217047" y="1871879"/>
            <a:chExt cx="7472569" cy="4506893"/>
          </a:xfrm>
        </p:grpSpPr>
        <p:grpSp>
          <p:nvGrpSpPr>
            <p:cNvPr id="432" name="Google Shape;432;p38"/>
            <p:cNvGrpSpPr/>
            <p:nvPr/>
          </p:nvGrpSpPr>
          <p:grpSpPr>
            <a:xfrm>
              <a:off x="217047" y="1871879"/>
              <a:ext cx="7472569" cy="4506893"/>
              <a:chOff x="-652" y="757"/>
              <a:chExt cx="5760" cy="3474"/>
            </a:xfrm>
          </p:grpSpPr>
          <p:sp>
            <p:nvSpPr>
              <p:cNvPr id="433" name="Google Shape;433;p38"/>
              <p:cNvSpPr/>
              <p:nvPr/>
            </p:nvSpPr>
            <p:spPr>
              <a:xfrm>
                <a:off x="-652" y="803"/>
                <a:ext cx="5760" cy="34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4" name="Google Shape;434;p38"/>
              <p:cNvSpPr/>
              <p:nvPr/>
            </p:nvSpPr>
            <p:spPr>
              <a:xfrm>
                <a:off x="3126" y="1055"/>
                <a:ext cx="482" cy="477"/>
              </a:xfrm>
              <a:custGeom>
                <a:avLst/>
                <a:gdLst/>
                <a:ahLst/>
                <a:cxnLst/>
                <a:rect l="l" t="t" r="r" b="b"/>
                <a:pathLst>
                  <a:path w="482" h="477" extrusionOk="0">
                    <a:moveTo>
                      <a:pt x="20" y="434"/>
                    </a:moveTo>
                    <a:lnTo>
                      <a:pt x="20" y="129"/>
                    </a:lnTo>
                    <a:lnTo>
                      <a:pt x="6" y="114"/>
                    </a:lnTo>
                    <a:lnTo>
                      <a:pt x="9" y="105"/>
                    </a:lnTo>
                    <a:lnTo>
                      <a:pt x="2" y="95"/>
                    </a:lnTo>
                    <a:lnTo>
                      <a:pt x="0" y="79"/>
                    </a:lnTo>
                    <a:lnTo>
                      <a:pt x="0" y="75"/>
                    </a:lnTo>
                    <a:lnTo>
                      <a:pt x="4" y="71"/>
                    </a:lnTo>
                    <a:lnTo>
                      <a:pt x="11" y="66"/>
                    </a:lnTo>
                    <a:lnTo>
                      <a:pt x="11" y="66"/>
                    </a:lnTo>
                    <a:lnTo>
                      <a:pt x="9" y="23"/>
                    </a:lnTo>
                    <a:lnTo>
                      <a:pt x="6" y="18"/>
                    </a:lnTo>
                    <a:lnTo>
                      <a:pt x="6" y="14"/>
                    </a:lnTo>
                    <a:lnTo>
                      <a:pt x="13" y="7"/>
                    </a:lnTo>
                    <a:lnTo>
                      <a:pt x="15" y="2"/>
                    </a:lnTo>
                    <a:lnTo>
                      <a:pt x="20" y="0"/>
                    </a:lnTo>
                    <a:lnTo>
                      <a:pt x="24" y="4"/>
                    </a:lnTo>
                    <a:lnTo>
                      <a:pt x="29" y="5"/>
                    </a:lnTo>
                    <a:lnTo>
                      <a:pt x="54" y="2"/>
                    </a:lnTo>
                    <a:lnTo>
                      <a:pt x="97" y="9"/>
                    </a:lnTo>
                    <a:lnTo>
                      <a:pt x="122" y="21"/>
                    </a:lnTo>
                    <a:lnTo>
                      <a:pt x="140" y="25"/>
                    </a:lnTo>
                    <a:lnTo>
                      <a:pt x="147" y="29"/>
                    </a:lnTo>
                    <a:lnTo>
                      <a:pt x="168" y="30"/>
                    </a:lnTo>
                    <a:lnTo>
                      <a:pt x="190" y="41"/>
                    </a:lnTo>
                    <a:lnTo>
                      <a:pt x="245" y="11"/>
                    </a:lnTo>
                    <a:lnTo>
                      <a:pt x="266" y="7"/>
                    </a:lnTo>
                    <a:lnTo>
                      <a:pt x="265" y="9"/>
                    </a:lnTo>
                    <a:lnTo>
                      <a:pt x="256" y="13"/>
                    </a:lnTo>
                    <a:lnTo>
                      <a:pt x="254" y="16"/>
                    </a:lnTo>
                    <a:lnTo>
                      <a:pt x="256" y="16"/>
                    </a:lnTo>
                    <a:lnTo>
                      <a:pt x="272" y="13"/>
                    </a:lnTo>
                    <a:lnTo>
                      <a:pt x="275" y="11"/>
                    </a:lnTo>
                    <a:lnTo>
                      <a:pt x="279" y="5"/>
                    </a:lnTo>
                    <a:lnTo>
                      <a:pt x="284" y="7"/>
                    </a:lnTo>
                    <a:lnTo>
                      <a:pt x="308" y="9"/>
                    </a:lnTo>
                    <a:lnTo>
                      <a:pt x="316" y="5"/>
                    </a:lnTo>
                    <a:lnTo>
                      <a:pt x="318" y="5"/>
                    </a:lnTo>
                    <a:lnTo>
                      <a:pt x="320" y="11"/>
                    </a:lnTo>
                    <a:lnTo>
                      <a:pt x="322" y="13"/>
                    </a:lnTo>
                    <a:lnTo>
                      <a:pt x="325" y="16"/>
                    </a:lnTo>
                    <a:lnTo>
                      <a:pt x="329" y="20"/>
                    </a:lnTo>
                    <a:lnTo>
                      <a:pt x="336" y="21"/>
                    </a:lnTo>
                    <a:lnTo>
                      <a:pt x="343" y="30"/>
                    </a:lnTo>
                    <a:lnTo>
                      <a:pt x="359" y="30"/>
                    </a:lnTo>
                    <a:lnTo>
                      <a:pt x="363" y="27"/>
                    </a:lnTo>
                    <a:lnTo>
                      <a:pt x="366" y="27"/>
                    </a:lnTo>
                    <a:lnTo>
                      <a:pt x="370" y="32"/>
                    </a:lnTo>
                    <a:lnTo>
                      <a:pt x="388" y="29"/>
                    </a:lnTo>
                    <a:lnTo>
                      <a:pt x="411" y="16"/>
                    </a:lnTo>
                    <a:lnTo>
                      <a:pt x="443" y="114"/>
                    </a:lnTo>
                    <a:lnTo>
                      <a:pt x="425" y="173"/>
                    </a:lnTo>
                    <a:lnTo>
                      <a:pt x="425" y="179"/>
                    </a:lnTo>
                    <a:lnTo>
                      <a:pt x="424" y="184"/>
                    </a:lnTo>
                    <a:lnTo>
                      <a:pt x="422" y="187"/>
                    </a:lnTo>
                    <a:lnTo>
                      <a:pt x="415" y="191"/>
                    </a:lnTo>
                    <a:lnTo>
                      <a:pt x="409" y="189"/>
                    </a:lnTo>
                    <a:lnTo>
                      <a:pt x="375" y="148"/>
                    </a:lnTo>
                    <a:lnTo>
                      <a:pt x="374" y="137"/>
                    </a:lnTo>
                    <a:lnTo>
                      <a:pt x="352" y="105"/>
                    </a:lnTo>
                    <a:lnTo>
                      <a:pt x="349" y="89"/>
                    </a:lnTo>
                    <a:lnTo>
                      <a:pt x="347" y="86"/>
                    </a:lnTo>
                    <a:lnTo>
                      <a:pt x="345" y="82"/>
                    </a:lnTo>
                    <a:lnTo>
                      <a:pt x="345" y="82"/>
                    </a:lnTo>
                    <a:lnTo>
                      <a:pt x="341" y="84"/>
                    </a:lnTo>
                    <a:lnTo>
                      <a:pt x="341" y="89"/>
                    </a:lnTo>
                    <a:lnTo>
                      <a:pt x="338" y="93"/>
                    </a:lnTo>
                    <a:lnTo>
                      <a:pt x="338" y="102"/>
                    </a:lnTo>
                    <a:lnTo>
                      <a:pt x="338" y="105"/>
                    </a:lnTo>
                    <a:lnTo>
                      <a:pt x="345" y="112"/>
                    </a:lnTo>
                    <a:lnTo>
                      <a:pt x="349" y="121"/>
                    </a:lnTo>
                    <a:lnTo>
                      <a:pt x="349" y="130"/>
                    </a:lnTo>
                    <a:lnTo>
                      <a:pt x="361" y="159"/>
                    </a:lnTo>
                    <a:lnTo>
                      <a:pt x="381" y="180"/>
                    </a:lnTo>
                    <a:lnTo>
                      <a:pt x="384" y="182"/>
                    </a:lnTo>
                    <a:lnTo>
                      <a:pt x="386" y="202"/>
                    </a:lnTo>
                    <a:lnTo>
                      <a:pt x="456" y="350"/>
                    </a:lnTo>
                    <a:lnTo>
                      <a:pt x="477" y="370"/>
                    </a:lnTo>
                    <a:lnTo>
                      <a:pt x="479" y="371"/>
                    </a:lnTo>
                    <a:lnTo>
                      <a:pt x="482" y="375"/>
                    </a:lnTo>
                    <a:lnTo>
                      <a:pt x="482" y="377"/>
                    </a:lnTo>
                    <a:lnTo>
                      <a:pt x="472" y="375"/>
                    </a:lnTo>
                    <a:lnTo>
                      <a:pt x="470" y="375"/>
                    </a:lnTo>
                    <a:lnTo>
                      <a:pt x="470" y="377"/>
                    </a:lnTo>
                    <a:lnTo>
                      <a:pt x="472" y="384"/>
                    </a:lnTo>
                    <a:lnTo>
                      <a:pt x="472" y="404"/>
                    </a:lnTo>
                    <a:lnTo>
                      <a:pt x="475" y="414"/>
                    </a:lnTo>
                    <a:lnTo>
                      <a:pt x="457" y="429"/>
                    </a:lnTo>
                    <a:lnTo>
                      <a:pt x="449" y="425"/>
                    </a:lnTo>
                    <a:lnTo>
                      <a:pt x="438" y="450"/>
                    </a:lnTo>
                    <a:lnTo>
                      <a:pt x="415" y="455"/>
                    </a:lnTo>
                    <a:lnTo>
                      <a:pt x="409" y="475"/>
                    </a:lnTo>
                    <a:lnTo>
                      <a:pt x="388" y="477"/>
                    </a:lnTo>
                    <a:lnTo>
                      <a:pt x="374" y="466"/>
                    </a:lnTo>
                    <a:lnTo>
                      <a:pt x="297" y="466"/>
                    </a:lnTo>
                    <a:lnTo>
                      <a:pt x="300" y="457"/>
                    </a:lnTo>
                    <a:lnTo>
                      <a:pt x="299" y="457"/>
                    </a:lnTo>
                    <a:lnTo>
                      <a:pt x="297" y="455"/>
                    </a:lnTo>
                    <a:lnTo>
                      <a:pt x="295" y="455"/>
                    </a:lnTo>
                    <a:lnTo>
                      <a:pt x="288" y="464"/>
                    </a:lnTo>
                    <a:lnTo>
                      <a:pt x="20" y="464"/>
                    </a:lnTo>
                    <a:lnTo>
                      <a:pt x="20" y="43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5" name="Google Shape;435;p38"/>
              <p:cNvSpPr/>
              <p:nvPr/>
            </p:nvSpPr>
            <p:spPr>
              <a:xfrm>
                <a:off x="3126" y="1055"/>
                <a:ext cx="482" cy="477"/>
              </a:xfrm>
              <a:custGeom>
                <a:avLst/>
                <a:gdLst/>
                <a:ahLst/>
                <a:cxnLst/>
                <a:rect l="l" t="t" r="r" b="b"/>
                <a:pathLst>
                  <a:path w="482" h="477" extrusionOk="0">
                    <a:moveTo>
                      <a:pt x="20" y="434"/>
                    </a:moveTo>
                    <a:lnTo>
                      <a:pt x="20" y="129"/>
                    </a:lnTo>
                    <a:lnTo>
                      <a:pt x="6" y="114"/>
                    </a:lnTo>
                    <a:lnTo>
                      <a:pt x="9" y="105"/>
                    </a:lnTo>
                    <a:lnTo>
                      <a:pt x="2" y="95"/>
                    </a:lnTo>
                    <a:lnTo>
                      <a:pt x="0" y="79"/>
                    </a:lnTo>
                    <a:lnTo>
                      <a:pt x="0" y="75"/>
                    </a:lnTo>
                    <a:lnTo>
                      <a:pt x="4" y="71"/>
                    </a:lnTo>
                    <a:lnTo>
                      <a:pt x="11" y="66"/>
                    </a:lnTo>
                    <a:lnTo>
                      <a:pt x="11" y="66"/>
                    </a:lnTo>
                    <a:lnTo>
                      <a:pt x="9" y="23"/>
                    </a:lnTo>
                    <a:lnTo>
                      <a:pt x="6" y="18"/>
                    </a:lnTo>
                    <a:lnTo>
                      <a:pt x="6" y="14"/>
                    </a:lnTo>
                    <a:lnTo>
                      <a:pt x="13" y="7"/>
                    </a:lnTo>
                    <a:lnTo>
                      <a:pt x="15" y="2"/>
                    </a:lnTo>
                    <a:lnTo>
                      <a:pt x="20" y="0"/>
                    </a:lnTo>
                    <a:lnTo>
                      <a:pt x="24" y="4"/>
                    </a:lnTo>
                    <a:lnTo>
                      <a:pt x="29" y="5"/>
                    </a:lnTo>
                    <a:lnTo>
                      <a:pt x="54" y="2"/>
                    </a:lnTo>
                    <a:lnTo>
                      <a:pt x="97" y="9"/>
                    </a:lnTo>
                    <a:lnTo>
                      <a:pt x="122" y="21"/>
                    </a:lnTo>
                    <a:lnTo>
                      <a:pt x="140" y="25"/>
                    </a:lnTo>
                    <a:lnTo>
                      <a:pt x="147" y="29"/>
                    </a:lnTo>
                    <a:lnTo>
                      <a:pt x="168" y="30"/>
                    </a:lnTo>
                    <a:lnTo>
                      <a:pt x="190" y="41"/>
                    </a:lnTo>
                    <a:lnTo>
                      <a:pt x="245" y="11"/>
                    </a:lnTo>
                    <a:lnTo>
                      <a:pt x="266" y="7"/>
                    </a:lnTo>
                    <a:lnTo>
                      <a:pt x="265" y="9"/>
                    </a:lnTo>
                    <a:lnTo>
                      <a:pt x="256" y="13"/>
                    </a:lnTo>
                    <a:lnTo>
                      <a:pt x="254" y="16"/>
                    </a:lnTo>
                    <a:lnTo>
                      <a:pt x="256" y="16"/>
                    </a:lnTo>
                    <a:lnTo>
                      <a:pt x="272" y="13"/>
                    </a:lnTo>
                    <a:lnTo>
                      <a:pt x="275" y="11"/>
                    </a:lnTo>
                    <a:lnTo>
                      <a:pt x="279" y="5"/>
                    </a:lnTo>
                    <a:lnTo>
                      <a:pt x="284" y="7"/>
                    </a:lnTo>
                    <a:lnTo>
                      <a:pt x="308" y="9"/>
                    </a:lnTo>
                    <a:lnTo>
                      <a:pt x="316" y="5"/>
                    </a:lnTo>
                    <a:lnTo>
                      <a:pt x="318" y="5"/>
                    </a:lnTo>
                    <a:lnTo>
                      <a:pt x="320" y="11"/>
                    </a:lnTo>
                    <a:lnTo>
                      <a:pt x="322" y="13"/>
                    </a:lnTo>
                    <a:lnTo>
                      <a:pt x="325" y="16"/>
                    </a:lnTo>
                    <a:lnTo>
                      <a:pt x="329" y="20"/>
                    </a:lnTo>
                    <a:lnTo>
                      <a:pt x="336" y="21"/>
                    </a:lnTo>
                    <a:lnTo>
                      <a:pt x="343" y="30"/>
                    </a:lnTo>
                    <a:lnTo>
                      <a:pt x="359" y="30"/>
                    </a:lnTo>
                    <a:lnTo>
                      <a:pt x="363" y="27"/>
                    </a:lnTo>
                    <a:lnTo>
                      <a:pt x="366" y="27"/>
                    </a:lnTo>
                    <a:lnTo>
                      <a:pt x="370" y="32"/>
                    </a:lnTo>
                    <a:lnTo>
                      <a:pt x="388" y="29"/>
                    </a:lnTo>
                    <a:lnTo>
                      <a:pt x="411" y="16"/>
                    </a:lnTo>
                    <a:lnTo>
                      <a:pt x="443" y="114"/>
                    </a:lnTo>
                    <a:lnTo>
                      <a:pt x="425" y="173"/>
                    </a:lnTo>
                    <a:lnTo>
                      <a:pt x="425" y="179"/>
                    </a:lnTo>
                    <a:lnTo>
                      <a:pt x="424" y="184"/>
                    </a:lnTo>
                    <a:lnTo>
                      <a:pt x="422" y="187"/>
                    </a:lnTo>
                    <a:lnTo>
                      <a:pt x="415" y="191"/>
                    </a:lnTo>
                    <a:lnTo>
                      <a:pt x="409" y="189"/>
                    </a:lnTo>
                    <a:lnTo>
                      <a:pt x="375" y="148"/>
                    </a:lnTo>
                    <a:lnTo>
                      <a:pt x="374" y="137"/>
                    </a:lnTo>
                    <a:lnTo>
                      <a:pt x="352" y="105"/>
                    </a:lnTo>
                    <a:lnTo>
                      <a:pt x="349" y="89"/>
                    </a:lnTo>
                    <a:lnTo>
                      <a:pt x="347" y="86"/>
                    </a:lnTo>
                    <a:lnTo>
                      <a:pt x="345" y="82"/>
                    </a:lnTo>
                    <a:lnTo>
                      <a:pt x="345" y="82"/>
                    </a:lnTo>
                    <a:lnTo>
                      <a:pt x="341" y="84"/>
                    </a:lnTo>
                    <a:lnTo>
                      <a:pt x="341" y="89"/>
                    </a:lnTo>
                    <a:lnTo>
                      <a:pt x="338" y="93"/>
                    </a:lnTo>
                    <a:lnTo>
                      <a:pt x="338" y="102"/>
                    </a:lnTo>
                    <a:lnTo>
                      <a:pt x="338" y="105"/>
                    </a:lnTo>
                    <a:lnTo>
                      <a:pt x="345" y="112"/>
                    </a:lnTo>
                    <a:lnTo>
                      <a:pt x="349" y="121"/>
                    </a:lnTo>
                    <a:lnTo>
                      <a:pt x="349" y="130"/>
                    </a:lnTo>
                    <a:lnTo>
                      <a:pt x="361" y="159"/>
                    </a:lnTo>
                    <a:lnTo>
                      <a:pt x="381" y="180"/>
                    </a:lnTo>
                    <a:lnTo>
                      <a:pt x="384" y="182"/>
                    </a:lnTo>
                    <a:lnTo>
                      <a:pt x="386" y="202"/>
                    </a:lnTo>
                    <a:lnTo>
                      <a:pt x="456" y="350"/>
                    </a:lnTo>
                    <a:lnTo>
                      <a:pt x="477" y="370"/>
                    </a:lnTo>
                    <a:lnTo>
                      <a:pt x="479" y="371"/>
                    </a:lnTo>
                    <a:lnTo>
                      <a:pt x="482" y="375"/>
                    </a:lnTo>
                    <a:lnTo>
                      <a:pt x="482" y="377"/>
                    </a:lnTo>
                    <a:lnTo>
                      <a:pt x="472" y="375"/>
                    </a:lnTo>
                    <a:lnTo>
                      <a:pt x="470" y="375"/>
                    </a:lnTo>
                    <a:lnTo>
                      <a:pt x="470" y="377"/>
                    </a:lnTo>
                    <a:lnTo>
                      <a:pt x="472" y="384"/>
                    </a:lnTo>
                    <a:lnTo>
                      <a:pt x="472" y="404"/>
                    </a:lnTo>
                    <a:lnTo>
                      <a:pt x="475" y="414"/>
                    </a:lnTo>
                    <a:lnTo>
                      <a:pt x="457" y="429"/>
                    </a:lnTo>
                    <a:lnTo>
                      <a:pt x="449" y="425"/>
                    </a:lnTo>
                    <a:lnTo>
                      <a:pt x="438" y="450"/>
                    </a:lnTo>
                    <a:lnTo>
                      <a:pt x="415" y="455"/>
                    </a:lnTo>
                    <a:lnTo>
                      <a:pt x="409" y="475"/>
                    </a:lnTo>
                    <a:lnTo>
                      <a:pt x="388" y="477"/>
                    </a:lnTo>
                    <a:lnTo>
                      <a:pt x="374" y="466"/>
                    </a:lnTo>
                    <a:lnTo>
                      <a:pt x="297" y="466"/>
                    </a:lnTo>
                    <a:lnTo>
                      <a:pt x="300" y="457"/>
                    </a:lnTo>
                    <a:lnTo>
                      <a:pt x="299" y="457"/>
                    </a:lnTo>
                    <a:lnTo>
                      <a:pt x="297" y="455"/>
                    </a:lnTo>
                    <a:lnTo>
                      <a:pt x="295" y="455"/>
                    </a:lnTo>
                    <a:lnTo>
                      <a:pt x="288" y="464"/>
                    </a:lnTo>
                    <a:lnTo>
                      <a:pt x="20" y="464"/>
                    </a:lnTo>
                    <a:lnTo>
                      <a:pt x="20" y="434"/>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6" name="Google Shape;436;p38"/>
              <p:cNvSpPr/>
              <p:nvPr/>
            </p:nvSpPr>
            <p:spPr>
              <a:xfrm>
                <a:off x="1696" y="769"/>
                <a:ext cx="875" cy="889"/>
              </a:xfrm>
              <a:custGeom>
                <a:avLst/>
                <a:gdLst/>
                <a:ahLst/>
                <a:cxnLst/>
                <a:rect l="l" t="t" r="r" b="b"/>
                <a:pathLst>
                  <a:path w="875" h="889" extrusionOk="0">
                    <a:moveTo>
                      <a:pt x="159" y="609"/>
                    </a:moveTo>
                    <a:lnTo>
                      <a:pt x="159" y="609"/>
                    </a:lnTo>
                    <a:lnTo>
                      <a:pt x="0" y="504"/>
                    </a:lnTo>
                    <a:lnTo>
                      <a:pt x="0" y="423"/>
                    </a:lnTo>
                    <a:lnTo>
                      <a:pt x="36" y="398"/>
                    </a:lnTo>
                    <a:lnTo>
                      <a:pt x="47" y="397"/>
                    </a:lnTo>
                    <a:lnTo>
                      <a:pt x="52" y="393"/>
                    </a:lnTo>
                    <a:lnTo>
                      <a:pt x="57" y="390"/>
                    </a:lnTo>
                    <a:lnTo>
                      <a:pt x="61" y="384"/>
                    </a:lnTo>
                    <a:lnTo>
                      <a:pt x="64" y="382"/>
                    </a:lnTo>
                    <a:lnTo>
                      <a:pt x="70" y="382"/>
                    </a:lnTo>
                    <a:lnTo>
                      <a:pt x="75" y="382"/>
                    </a:lnTo>
                    <a:lnTo>
                      <a:pt x="79" y="384"/>
                    </a:lnTo>
                    <a:lnTo>
                      <a:pt x="86" y="384"/>
                    </a:lnTo>
                    <a:lnTo>
                      <a:pt x="88" y="384"/>
                    </a:lnTo>
                    <a:lnTo>
                      <a:pt x="88" y="377"/>
                    </a:lnTo>
                    <a:lnTo>
                      <a:pt x="89" y="374"/>
                    </a:lnTo>
                    <a:lnTo>
                      <a:pt x="102" y="375"/>
                    </a:lnTo>
                    <a:lnTo>
                      <a:pt x="106" y="372"/>
                    </a:lnTo>
                    <a:lnTo>
                      <a:pt x="127" y="370"/>
                    </a:lnTo>
                    <a:lnTo>
                      <a:pt x="139" y="365"/>
                    </a:lnTo>
                    <a:lnTo>
                      <a:pt x="148" y="357"/>
                    </a:lnTo>
                    <a:lnTo>
                      <a:pt x="152" y="352"/>
                    </a:lnTo>
                    <a:lnTo>
                      <a:pt x="152" y="350"/>
                    </a:lnTo>
                    <a:lnTo>
                      <a:pt x="154" y="345"/>
                    </a:lnTo>
                    <a:lnTo>
                      <a:pt x="163" y="338"/>
                    </a:lnTo>
                    <a:lnTo>
                      <a:pt x="173" y="334"/>
                    </a:lnTo>
                    <a:lnTo>
                      <a:pt x="179" y="334"/>
                    </a:lnTo>
                    <a:lnTo>
                      <a:pt x="198" y="320"/>
                    </a:lnTo>
                    <a:lnTo>
                      <a:pt x="214" y="316"/>
                    </a:lnTo>
                    <a:lnTo>
                      <a:pt x="216" y="315"/>
                    </a:lnTo>
                    <a:lnTo>
                      <a:pt x="216" y="311"/>
                    </a:lnTo>
                    <a:lnTo>
                      <a:pt x="213" y="309"/>
                    </a:lnTo>
                    <a:lnTo>
                      <a:pt x="211" y="307"/>
                    </a:lnTo>
                    <a:lnTo>
                      <a:pt x="209" y="306"/>
                    </a:lnTo>
                    <a:lnTo>
                      <a:pt x="207" y="307"/>
                    </a:lnTo>
                    <a:lnTo>
                      <a:pt x="206" y="307"/>
                    </a:lnTo>
                    <a:lnTo>
                      <a:pt x="207" y="299"/>
                    </a:lnTo>
                    <a:lnTo>
                      <a:pt x="211" y="295"/>
                    </a:lnTo>
                    <a:lnTo>
                      <a:pt x="211" y="293"/>
                    </a:lnTo>
                    <a:lnTo>
                      <a:pt x="206" y="293"/>
                    </a:lnTo>
                    <a:lnTo>
                      <a:pt x="206" y="291"/>
                    </a:lnTo>
                    <a:lnTo>
                      <a:pt x="206" y="286"/>
                    </a:lnTo>
                    <a:lnTo>
                      <a:pt x="207" y="282"/>
                    </a:lnTo>
                    <a:lnTo>
                      <a:pt x="211" y="279"/>
                    </a:lnTo>
                    <a:lnTo>
                      <a:pt x="214" y="279"/>
                    </a:lnTo>
                    <a:lnTo>
                      <a:pt x="220" y="281"/>
                    </a:lnTo>
                    <a:lnTo>
                      <a:pt x="243" y="274"/>
                    </a:lnTo>
                    <a:lnTo>
                      <a:pt x="243" y="272"/>
                    </a:lnTo>
                    <a:lnTo>
                      <a:pt x="245" y="268"/>
                    </a:lnTo>
                    <a:lnTo>
                      <a:pt x="243" y="263"/>
                    </a:lnTo>
                    <a:lnTo>
                      <a:pt x="247" y="259"/>
                    </a:lnTo>
                    <a:lnTo>
                      <a:pt x="248" y="259"/>
                    </a:lnTo>
                    <a:lnTo>
                      <a:pt x="254" y="261"/>
                    </a:lnTo>
                    <a:lnTo>
                      <a:pt x="257" y="259"/>
                    </a:lnTo>
                    <a:lnTo>
                      <a:pt x="259" y="257"/>
                    </a:lnTo>
                    <a:lnTo>
                      <a:pt x="291" y="256"/>
                    </a:lnTo>
                    <a:lnTo>
                      <a:pt x="295" y="254"/>
                    </a:lnTo>
                    <a:lnTo>
                      <a:pt x="314" y="256"/>
                    </a:lnTo>
                    <a:lnTo>
                      <a:pt x="320" y="257"/>
                    </a:lnTo>
                    <a:lnTo>
                      <a:pt x="322" y="257"/>
                    </a:lnTo>
                    <a:lnTo>
                      <a:pt x="322" y="256"/>
                    </a:lnTo>
                    <a:lnTo>
                      <a:pt x="320" y="252"/>
                    </a:lnTo>
                    <a:lnTo>
                      <a:pt x="320" y="247"/>
                    </a:lnTo>
                    <a:lnTo>
                      <a:pt x="323" y="240"/>
                    </a:lnTo>
                    <a:lnTo>
                      <a:pt x="327" y="240"/>
                    </a:lnTo>
                    <a:lnTo>
                      <a:pt x="327" y="238"/>
                    </a:lnTo>
                    <a:lnTo>
                      <a:pt x="314" y="227"/>
                    </a:lnTo>
                    <a:lnTo>
                      <a:pt x="309" y="216"/>
                    </a:lnTo>
                    <a:lnTo>
                      <a:pt x="309" y="211"/>
                    </a:lnTo>
                    <a:lnTo>
                      <a:pt x="306" y="200"/>
                    </a:lnTo>
                    <a:lnTo>
                      <a:pt x="306" y="195"/>
                    </a:lnTo>
                    <a:lnTo>
                      <a:pt x="307" y="191"/>
                    </a:lnTo>
                    <a:lnTo>
                      <a:pt x="307" y="184"/>
                    </a:lnTo>
                    <a:lnTo>
                      <a:pt x="302" y="177"/>
                    </a:lnTo>
                    <a:lnTo>
                      <a:pt x="304" y="175"/>
                    </a:lnTo>
                    <a:lnTo>
                      <a:pt x="304" y="161"/>
                    </a:lnTo>
                    <a:lnTo>
                      <a:pt x="300" y="147"/>
                    </a:lnTo>
                    <a:lnTo>
                      <a:pt x="302" y="141"/>
                    </a:lnTo>
                    <a:lnTo>
                      <a:pt x="298" y="132"/>
                    </a:lnTo>
                    <a:lnTo>
                      <a:pt x="298" y="132"/>
                    </a:lnTo>
                    <a:lnTo>
                      <a:pt x="300" y="131"/>
                    </a:lnTo>
                    <a:lnTo>
                      <a:pt x="300" y="129"/>
                    </a:lnTo>
                    <a:lnTo>
                      <a:pt x="298" y="127"/>
                    </a:lnTo>
                    <a:lnTo>
                      <a:pt x="297" y="125"/>
                    </a:lnTo>
                    <a:lnTo>
                      <a:pt x="293" y="122"/>
                    </a:lnTo>
                    <a:lnTo>
                      <a:pt x="291" y="120"/>
                    </a:lnTo>
                    <a:lnTo>
                      <a:pt x="288" y="116"/>
                    </a:lnTo>
                    <a:lnTo>
                      <a:pt x="286" y="113"/>
                    </a:lnTo>
                    <a:lnTo>
                      <a:pt x="286" y="107"/>
                    </a:lnTo>
                    <a:lnTo>
                      <a:pt x="291" y="107"/>
                    </a:lnTo>
                    <a:lnTo>
                      <a:pt x="314" y="97"/>
                    </a:lnTo>
                    <a:lnTo>
                      <a:pt x="327" y="77"/>
                    </a:lnTo>
                    <a:lnTo>
                      <a:pt x="338" y="72"/>
                    </a:lnTo>
                    <a:lnTo>
                      <a:pt x="348" y="72"/>
                    </a:lnTo>
                    <a:lnTo>
                      <a:pt x="359" y="65"/>
                    </a:lnTo>
                    <a:lnTo>
                      <a:pt x="366" y="68"/>
                    </a:lnTo>
                    <a:lnTo>
                      <a:pt x="375" y="65"/>
                    </a:lnTo>
                    <a:lnTo>
                      <a:pt x="386" y="50"/>
                    </a:lnTo>
                    <a:lnTo>
                      <a:pt x="397" y="47"/>
                    </a:lnTo>
                    <a:lnTo>
                      <a:pt x="406" y="40"/>
                    </a:lnTo>
                    <a:lnTo>
                      <a:pt x="436" y="29"/>
                    </a:lnTo>
                    <a:lnTo>
                      <a:pt x="488" y="25"/>
                    </a:lnTo>
                    <a:lnTo>
                      <a:pt x="504" y="16"/>
                    </a:lnTo>
                    <a:lnTo>
                      <a:pt x="509" y="18"/>
                    </a:lnTo>
                    <a:lnTo>
                      <a:pt x="518" y="16"/>
                    </a:lnTo>
                    <a:lnTo>
                      <a:pt x="522" y="18"/>
                    </a:lnTo>
                    <a:lnTo>
                      <a:pt x="529" y="16"/>
                    </a:lnTo>
                    <a:lnTo>
                      <a:pt x="541" y="11"/>
                    </a:lnTo>
                    <a:lnTo>
                      <a:pt x="586" y="13"/>
                    </a:lnTo>
                    <a:lnTo>
                      <a:pt x="593" y="18"/>
                    </a:lnTo>
                    <a:lnTo>
                      <a:pt x="602" y="22"/>
                    </a:lnTo>
                    <a:lnTo>
                      <a:pt x="639" y="9"/>
                    </a:lnTo>
                    <a:lnTo>
                      <a:pt x="645" y="0"/>
                    </a:lnTo>
                    <a:lnTo>
                      <a:pt x="661" y="7"/>
                    </a:lnTo>
                    <a:lnTo>
                      <a:pt x="666" y="7"/>
                    </a:lnTo>
                    <a:lnTo>
                      <a:pt x="673" y="11"/>
                    </a:lnTo>
                    <a:lnTo>
                      <a:pt x="682" y="7"/>
                    </a:lnTo>
                    <a:lnTo>
                      <a:pt x="686" y="0"/>
                    </a:lnTo>
                    <a:lnTo>
                      <a:pt x="702" y="6"/>
                    </a:lnTo>
                    <a:lnTo>
                      <a:pt x="709" y="13"/>
                    </a:lnTo>
                    <a:lnTo>
                      <a:pt x="718" y="11"/>
                    </a:lnTo>
                    <a:lnTo>
                      <a:pt x="725" y="7"/>
                    </a:lnTo>
                    <a:lnTo>
                      <a:pt x="736" y="9"/>
                    </a:lnTo>
                    <a:lnTo>
                      <a:pt x="747" y="7"/>
                    </a:lnTo>
                    <a:lnTo>
                      <a:pt x="745" y="13"/>
                    </a:lnTo>
                    <a:lnTo>
                      <a:pt x="729" y="27"/>
                    </a:lnTo>
                    <a:lnTo>
                      <a:pt x="727" y="31"/>
                    </a:lnTo>
                    <a:lnTo>
                      <a:pt x="732" y="32"/>
                    </a:lnTo>
                    <a:lnTo>
                      <a:pt x="734" y="36"/>
                    </a:lnTo>
                    <a:lnTo>
                      <a:pt x="730" y="93"/>
                    </a:lnTo>
                    <a:lnTo>
                      <a:pt x="734" y="99"/>
                    </a:lnTo>
                    <a:lnTo>
                      <a:pt x="725" y="134"/>
                    </a:lnTo>
                    <a:lnTo>
                      <a:pt x="711" y="143"/>
                    </a:lnTo>
                    <a:lnTo>
                      <a:pt x="709" y="152"/>
                    </a:lnTo>
                    <a:lnTo>
                      <a:pt x="702" y="156"/>
                    </a:lnTo>
                    <a:lnTo>
                      <a:pt x="698" y="159"/>
                    </a:lnTo>
                    <a:lnTo>
                      <a:pt x="697" y="161"/>
                    </a:lnTo>
                    <a:lnTo>
                      <a:pt x="689" y="166"/>
                    </a:lnTo>
                    <a:lnTo>
                      <a:pt x="688" y="166"/>
                    </a:lnTo>
                    <a:lnTo>
                      <a:pt x="697" y="202"/>
                    </a:lnTo>
                    <a:lnTo>
                      <a:pt x="713" y="207"/>
                    </a:lnTo>
                    <a:lnTo>
                      <a:pt x="716" y="213"/>
                    </a:lnTo>
                    <a:lnTo>
                      <a:pt x="723" y="229"/>
                    </a:lnTo>
                    <a:lnTo>
                      <a:pt x="723" y="243"/>
                    </a:lnTo>
                    <a:lnTo>
                      <a:pt x="757" y="263"/>
                    </a:lnTo>
                    <a:lnTo>
                      <a:pt x="759" y="263"/>
                    </a:lnTo>
                    <a:lnTo>
                      <a:pt x="773" y="352"/>
                    </a:lnTo>
                    <a:lnTo>
                      <a:pt x="773" y="354"/>
                    </a:lnTo>
                    <a:lnTo>
                      <a:pt x="766" y="359"/>
                    </a:lnTo>
                    <a:lnTo>
                      <a:pt x="764" y="372"/>
                    </a:lnTo>
                    <a:lnTo>
                      <a:pt x="782" y="400"/>
                    </a:lnTo>
                    <a:lnTo>
                      <a:pt x="786" y="540"/>
                    </a:lnTo>
                    <a:lnTo>
                      <a:pt x="772" y="547"/>
                    </a:lnTo>
                    <a:lnTo>
                      <a:pt x="770" y="552"/>
                    </a:lnTo>
                    <a:lnTo>
                      <a:pt x="773" y="563"/>
                    </a:lnTo>
                    <a:lnTo>
                      <a:pt x="797" y="593"/>
                    </a:lnTo>
                    <a:lnTo>
                      <a:pt x="798" y="618"/>
                    </a:lnTo>
                    <a:lnTo>
                      <a:pt x="811" y="631"/>
                    </a:lnTo>
                    <a:lnTo>
                      <a:pt x="832" y="631"/>
                    </a:lnTo>
                    <a:lnTo>
                      <a:pt x="857" y="641"/>
                    </a:lnTo>
                    <a:lnTo>
                      <a:pt x="875" y="675"/>
                    </a:lnTo>
                    <a:lnTo>
                      <a:pt x="875" y="681"/>
                    </a:lnTo>
                    <a:lnTo>
                      <a:pt x="614" y="863"/>
                    </a:lnTo>
                    <a:lnTo>
                      <a:pt x="522" y="889"/>
                    </a:lnTo>
                    <a:lnTo>
                      <a:pt x="511" y="888"/>
                    </a:lnTo>
                    <a:lnTo>
                      <a:pt x="506" y="882"/>
                    </a:lnTo>
                    <a:lnTo>
                      <a:pt x="506" y="879"/>
                    </a:lnTo>
                    <a:lnTo>
                      <a:pt x="507" y="873"/>
                    </a:lnTo>
                    <a:lnTo>
                      <a:pt x="507" y="868"/>
                    </a:lnTo>
                    <a:lnTo>
                      <a:pt x="507" y="866"/>
                    </a:lnTo>
                    <a:lnTo>
                      <a:pt x="509" y="864"/>
                    </a:lnTo>
                    <a:lnTo>
                      <a:pt x="509" y="863"/>
                    </a:lnTo>
                    <a:lnTo>
                      <a:pt x="507" y="861"/>
                    </a:lnTo>
                    <a:lnTo>
                      <a:pt x="507" y="857"/>
                    </a:lnTo>
                    <a:lnTo>
                      <a:pt x="509" y="856"/>
                    </a:lnTo>
                    <a:lnTo>
                      <a:pt x="509" y="850"/>
                    </a:lnTo>
                    <a:lnTo>
                      <a:pt x="507" y="850"/>
                    </a:lnTo>
                    <a:lnTo>
                      <a:pt x="506" y="848"/>
                    </a:lnTo>
                    <a:lnTo>
                      <a:pt x="504" y="845"/>
                    </a:lnTo>
                    <a:lnTo>
                      <a:pt x="497" y="845"/>
                    </a:lnTo>
                    <a:lnTo>
                      <a:pt x="489" y="839"/>
                    </a:lnTo>
                    <a:lnTo>
                      <a:pt x="486" y="839"/>
                    </a:lnTo>
                    <a:lnTo>
                      <a:pt x="482" y="838"/>
                    </a:lnTo>
                    <a:lnTo>
                      <a:pt x="475" y="838"/>
                    </a:lnTo>
                    <a:lnTo>
                      <a:pt x="472" y="836"/>
                    </a:lnTo>
                    <a:lnTo>
                      <a:pt x="468" y="831"/>
                    </a:lnTo>
                    <a:lnTo>
                      <a:pt x="466" y="829"/>
                    </a:lnTo>
                    <a:lnTo>
                      <a:pt x="459" y="831"/>
                    </a:lnTo>
                    <a:lnTo>
                      <a:pt x="452" y="829"/>
                    </a:lnTo>
                    <a:lnTo>
                      <a:pt x="443" y="822"/>
                    </a:lnTo>
                    <a:lnTo>
                      <a:pt x="441" y="818"/>
                    </a:lnTo>
                    <a:lnTo>
                      <a:pt x="441" y="813"/>
                    </a:lnTo>
                    <a:lnTo>
                      <a:pt x="431" y="807"/>
                    </a:lnTo>
                    <a:lnTo>
                      <a:pt x="425" y="806"/>
                    </a:lnTo>
                    <a:lnTo>
                      <a:pt x="420" y="802"/>
                    </a:lnTo>
                    <a:lnTo>
                      <a:pt x="418" y="800"/>
                    </a:lnTo>
                    <a:lnTo>
                      <a:pt x="420" y="793"/>
                    </a:lnTo>
                    <a:lnTo>
                      <a:pt x="416" y="790"/>
                    </a:lnTo>
                    <a:lnTo>
                      <a:pt x="416" y="786"/>
                    </a:lnTo>
                    <a:lnTo>
                      <a:pt x="159" y="60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7" name="Google Shape;437;p38"/>
              <p:cNvSpPr/>
              <p:nvPr/>
            </p:nvSpPr>
            <p:spPr>
              <a:xfrm>
                <a:off x="1696" y="769"/>
                <a:ext cx="875" cy="889"/>
              </a:xfrm>
              <a:custGeom>
                <a:avLst/>
                <a:gdLst/>
                <a:ahLst/>
                <a:cxnLst/>
                <a:rect l="l" t="t" r="r" b="b"/>
                <a:pathLst>
                  <a:path w="875" h="889" extrusionOk="0">
                    <a:moveTo>
                      <a:pt x="159" y="609"/>
                    </a:moveTo>
                    <a:lnTo>
                      <a:pt x="159" y="609"/>
                    </a:lnTo>
                    <a:lnTo>
                      <a:pt x="0" y="504"/>
                    </a:lnTo>
                    <a:lnTo>
                      <a:pt x="0" y="423"/>
                    </a:lnTo>
                    <a:lnTo>
                      <a:pt x="36" y="398"/>
                    </a:lnTo>
                    <a:lnTo>
                      <a:pt x="47" y="397"/>
                    </a:lnTo>
                    <a:lnTo>
                      <a:pt x="52" y="393"/>
                    </a:lnTo>
                    <a:lnTo>
                      <a:pt x="57" y="390"/>
                    </a:lnTo>
                    <a:lnTo>
                      <a:pt x="61" y="384"/>
                    </a:lnTo>
                    <a:lnTo>
                      <a:pt x="64" y="382"/>
                    </a:lnTo>
                    <a:lnTo>
                      <a:pt x="70" y="382"/>
                    </a:lnTo>
                    <a:lnTo>
                      <a:pt x="75" y="382"/>
                    </a:lnTo>
                    <a:lnTo>
                      <a:pt x="79" y="384"/>
                    </a:lnTo>
                    <a:lnTo>
                      <a:pt x="86" y="384"/>
                    </a:lnTo>
                    <a:lnTo>
                      <a:pt x="88" y="384"/>
                    </a:lnTo>
                    <a:lnTo>
                      <a:pt x="88" y="377"/>
                    </a:lnTo>
                    <a:lnTo>
                      <a:pt x="89" y="374"/>
                    </a:lnTo>
                    <a:lnTo>
                      <a:pt x="102" y="375"/>
                    </a:lnTo>
                    <a:lnTo>
                      <a:pt x="106" y="372"/>
                    </a:lnTo>
                    <a:lnTo>
                      <a:pt x="127" y="370"/>
                    </a:lnTo>
                    <a:lnTo>
                      <a:pt x="139" y="365"/>
                    </a:lnTo>
                    <a:lnTo>
                      <a:pt x="148" y="357"/>
                    </a:lnTo>
                    <a:lnTo>
                      <a:pt x="152" y="352"/>
                    </a:lnTo>
                    <a:lnTo>
                      <a:pt x="152" y="350"/>
                    </a:lnTo>
                    <a:lnTo>
                      <a:pt x="154" y="345"/>
                    </a:lnTo>
                    <a:lnTo>
                      <a:pt x="163" y="338"/>
                    </a:lnTo>
                    <a:lnTo>
                      <a:pt x="173" y="334"/>
                    </a:lnTo>
                    <a:lnTo>
                      <a:pt x="179" y="334"/>
                    </a:lnTo>
                    <a:lnTo>
                      <a:pt x="198" y="320"/>
                    </a:lnTo>
                    <a:lnTo>
                      <a:pt x="214" y="316"/>
                    </a:lnTo>
                    <a:lnTo>
                      <a:pt x="216" y="315"/>
                    </a:lnTo>
                    <a:lnTo>
                      <a:pt x="216" y="311"/>
                    </a:lnTo>
                    <a:lnTo>
                      <a:pt x="213" y="309"/>
                    </a:lnTo>
                    <a:lnTo>
                      <a:pt x="211" y="307"/>
                    </a:lnTo>
                    <a:lnTo>
                      <a:pt x="209" y="306"/>
                    </a:lnTo>
                    <a:lnTo>
                      <a:pt x="207" y="307"/>
                    </a:lnTo>
                    <a:lnTo>
                      <a:pt x="206" y="307"/>
                    </a:lnTo>
                    <a:lnTo>
                      <a:pt x="207" y="299"/>
                    </a:lnTo>
                    <a:lnTo>
                      <a:pt x="211" y="295"/>
                    </a:lnTo>
                    <a:lnTo>
                      <a:pt x="211" y="293"/>
                    </a:lnTo>
                    <a:lnTo>
                      <a:pt x="206" y="293"/>
                    </a:lnTo>
                    <a:lnTo>
                      <a:pt x="206" y="291"/>
                    </a:lnTo>
                    <a:lnTo>
                      <a:pt x="206" y="286"/>
                    </a:lnTo>
                    <a:lnTo>
                      <a:pt x="207" y="282"/>
                    </a:lnTo>
                    <a:lnTo>
                      <a:pt x="211" y="279"/>
                    </a:lnTo>
                    <a:lnTo>
                      <a:pt x="214" y="279"/>
                    </a:lnTo>
                    <a:lnTo>
                      <a:pt x="220" y="281"/>
                    </a:lnTo>
                    <a:lnTo>
                      <a:pt x="243" y="274"/>
                    </a:lnTo>
                    <a:lnTo>
                      <a:pt x="243" y="272"/>
                    </a:lnTo>
                    <a:lnTo>
                      <a:pt x="245" y="268"/>
                    </a:lnTo>
                    <a:lnTo>
                      <a:pt x="243" y="263"/>
                    </a:lnTo>
                    <a:lnTo>
                      <a:pt x="247" y="259"/>
                    </a:lnTo>
                    <a:lnTo>
                      <a:pt x="248" y="259"/>
                    </a:lnTo>
                    <a:lnTo>
                      <a:pt x="254" y="261"/>
                    </a:lnTo>
                    <a:lnTo>
                      <a:pt x="257" y="259"/>
                    </a:lnTo>
                    <a:lnTo>
                      <a:pt x="259" y="257"/>
                    </a:lnTo>
                    <a:lnTo>
                      <a:pt x="291" y="256"/>
                    </a:lnTo>
                    <a:lnTo>
                      <a:pt x="295" y="254"/>
                    </a:lnTo>
                    <a:lnTo>
                      <a:pt x="314" y="256"/>
                    </a:lnTo>
                    <a:lnTo>
                      <a:pt x="320" y="257"/>
                    </a:lnTo>
                    <a:lnTo>
                      <a:pt x="322" y="257"/>
                    </a:lnTo>
                    <a:lnTo>
                      <a:pt x="322" y="256"/>
                    </a:lnTo>
                    <a:lnTo>
                      <a:pt x="320" y="252"/>
                    </a:lnTo>
                    <a:lnTo>
                      <a:pt x="320" y="247"/>
                    </a:lnTo>
                    <a:lnTo>
                      <a:pt x="323" y="240"/>
                    </a:lnTo>
                    <a:lnTo>
                      <a:pt x="327" y="240"/>
                    </a:lnTo>
                    <a:lnTo>
                      <a:pt x="327" y="238"/>
                    </a:lnTo>
                    <a:lnTo>
                      <a:pt x="314" y="227"/>
                    </a:lnTo>
                    <a:lnTo>
                      <a:pt x="309" y="216"/>
                    </a:lnTo>
                    <a:lnTo>
                      <a:pt x="309" y="211"/>
                    </a:lnTo>
                    <a:lnTo>
                      <a:pt x="306" y="200"/>
                    </a:lnTo>
                    <a:lnTo>
                      <a:pt x="306" y="195"/>
                    </a:lnTo>
                    <a:lnTo>
                      <a:pt x="307" y="191"/>
                    </a:lnTo>
                    <a:lnTo>
                      <a:pt x="307" y="184"/>
                    </a:lnTo>
                    <a:lnTo>
                      <a:pt x="302" y="177"/>
                    </a:lnTo>
                    <a:lnTo>
                      <a:pt x="304" y="175"/>
                    </a:lnTo>
                    <a:lnTo>
                      <a:pt x="304" y="161"/>
                    </a:lnTo>
                    <a:lnTo>
                      <a:pt x="300" y="147"/>
                    </a:lnTo>
                    <a:lnTo>
                      <a:pt x="302" y="141"/>
                    </a:lnTo>
                    <a:lnTo>
                      <a:pt x="298" y="132"/>
                    </a:lnTo>
                    <a:lnTo>
                      <a:pt x="298" y="132"/>
                    </a:lnTo>
                    <a:lnTo>
                      <a:pt x="300" y="131"/>
                    </a:lnTo>
                    <a:lnTo>
                      <a:pt x="300" y="129"/>
                    </a:lnTo>
                    <a:lnTo>
                      <a:pt x="298" y="127"/>
                    </a:lnTo>
                    <a:lnTo>
                      <a:pt x="297" y="125"/>
                    </a:lnTo>
                    <a:lnTo>
                      <a:pt x="293" y="122"/>
                    </a:lnTo>
                    <a:lnTo>
                      <a:pt x="291" y="120"/>
                    </a:lnTo>
                    <a:lnTo>
                      <a:pt x="288" y="116"/>
                    </a:lnTo>
                    <a:lnTo>
                      <a:pt x="286" y="113"/>
                    </a:lnTo>
                    <a:lnTo>
                      <a:pt x="286" y="107"/>
                    </a:lnTo>
                    <a:lnTo>
                      <a:pt x="291" y="107"/>
                    </a:lnTo>
                    <a:lnTo>
                      <a:pt x="314" y="97"/>
                    </a:lnTo>
                    <a:lnTo>
                      <a:pt x="327" y="77"/>
                    </a:lnTo>
                    <a:lnTo>
                      <a:pt x="338" y="72"/>
                    </a:lnTo>
                    <a:lnTo>
                      <a:pt x="348" y="72"/>
                    </a:lnTo>
                    <a:lnTo>
                      <a:pt x="359" y="65"/>
                    </a:lnTo>
                    <a:lnTo>
                      <a:pt x="366" y="68"/>
                    </a:lnTo>
                    <a:lnTo>
                      <a:pt x="375" y="65"/>
                    </a:lnTo>
                    <a:lnTo>
                      <a:pt x="386" y="50"/>
                    </a:lnTo>
                    <a:lnTo>
                      <a:pt x="397" y="47"/>
                    </a:lnTo>
                    <a:lnTo>
                      <a:pt x="406" y="40"/>
                    </a:lnTo>
                    <a:lnTo>
                      <a:pt x="436" y="29"/>
                    </a:lnTo>
                    <a:lnTo>
                      <a:pt x="488" y="25"/>
                    </a:lnTo>
                    <a:lnTo>
                      <a:pt x="504" y="16"/>
                    </a:lnTo>
                    <a:lnTo>
                      <a:pt x="509" y="18"/>
                    </a:lnTo>
                    <a:lnTo>
                      <a:pt x="518" y="16"/>
                    </a:lnTo>
                    <a:lnTo>
                      <a:pt x="522" y="18"/>
                    </a:lnTo>
                    <a:lnTo>
                      <a:pt x="529" y="16"/>
                    </a:lnTo>
                    <a:lnTo>
                      <a:pt x="541" y="11"/>
                    </a:lnTo>
                    <a:lnTo>
                      <a:pt x="586" y="13"/>
                    </a:lnTo>
                    <a:lnTo>
                      <a:pt x="593" y="18"/>
                    </a:lnTo>
                    <a:lnTo>
                      <a:pt x="602" y="22"/>
                    </a:lnTo>
                    <a:lnTo>
                      <a:pt x="639" y="9"/>
                    </a:lnTo>
                    <a:lnTo>
                      <a:pt x="645" y="0"/>
                    </a:lnTo>
                    <a:lnTo>
                      <a:pt x="661" y="7"/>
                    </a:lnTo>
                    <a:lnTo>
                      <a:pt x="666" y="7"/>
                    </a:lnTo>
                    <a:lnTo>
                      <a:pt x="673" y="11"/>
                    </a:lnTo>
                    <a:lnTo>
                      <a:pt x="682" y="7"/>
                    </a:lnTo>
                    <a:lnTo>
                      <a:pt x="686" y="0"/>
                    </a:lnTo>
                    <a:lnTo>
                      <a:pt x="702" y="6"/>
                    </a:lnTo>
                    <a:lnTo>
                      <a:pt x="709" y="13"/>
                    </a:lnTo>
                    <a:lnTo>
                      <a:pt x="718" y="11"/>
                    </a:lnTo>
                    <a:lnTo>
                      <a:pt x="725" y="7"/>
                    </a:lnTo>
                    <a:lnTo>
                      <a:pt x="736" y="9"/>
                    </a:lnTo>
                    <a:lnTo>
                      <a:pt x="747" y="7"/>
                    </a:lnTo>
                    <a:lnTo>
                      <a:pt x="745" y="13"/>
                    </a:lnTo>
                    <a:lnTo>
                      <a:pt x="729" y="27"/>
                    </a:lnTo>
                    <a:lnTo>
                      <a:pt x="727" y="31"/>
                    </a:lnTo>
                    <a:lnTo>
                      <a:pt x="732" y="32"/>
                    </a:lnTo>
                    <a:lnTo>
                      <a:pt x="734" y="36"/>
                    </a:lnTo>
                    <a:lnTo>
                      <a:pt x="730" y="93"/>
                    </a:lnTo>
                    <a:lnTo>
                      <a:pt x="734" y="99"/>
                    </a:lnTo>
                    <a:lnTo>
                      <a:pt x="725" y="134"/>
                    </a:lnTo>
                    <a:lnTo>
                      <a:pt x="711" y="143"/>
                    </a:lnTo>
                    <a:lnTo>
                      <a:pt x="709" y="152"/>
                    </a:lnTo>
                    <a:lnTo>
                      <a:pt x="702" y="156"/>
                    </a:lnTo>
                    <a:lnTo>
                      <a:pt x="698" y="159"/>
                    </a:lnTo>
                    <a:lnTo>
                      <a:pt x="697" y="161"/>
                    </a:lnTo>
                    <a:lnTo>
                      <a:pt x="689" y="166"/>
                    </a:lnTo>
                    <a:lnTo>
                      <a:pt x="688" y="166"/>
                    </a:lnTo>
                    <a:lnTo>
                      <a:pt x="697" y="202"/>
                    </a:lnTo>
                    <a:lnTo>
                      <a:pt x="713" y="207"/>
                    </a:lnTo>
                    <a:lnTo>
                      <a:pt x="716" y="213"/>
                    </a:lnTo>
                    <a:lnTo>
                      <a:pt x="723" y="229"/>
                    </a:lnTo>
                    <a:lnTo>
                      <a:pt x="723" y="243"/>
                    </a:lnTo>
                    <a:lnTo>
                      <a:pt x="757" y="263"/>
                    </a:lnTo>
                    <a:lnTo>
                      <a:pt x="759" y="263"/>
                    </a:lnTo>
                    <a:lnTo>
                      <a:pt x="773" y="352"/>
                    </a:lnTo>
                    <a:lnTo>
                      <a:pt x="773" y="354"/>
                    </a:lnTo>
                    <a:lnTo>
                      <a:pt x="766" y="359"/>
                    </a:lnTo>
                    <a:lnTo>
                      <a:pt x="764" y="372"/>
                    </a:lnTo>
                    <a:lnTo>
                      <a:pt x="782" y="400"/>
                    </a:lnTo>
                    <a:lnTo>
                      <a:pt x="786" y="540"/>
                    </a:lnTo>
                    <a:lnTo>
                      <a:pt x="772" y="547"/>
                    </a:lnTo>
                    <a:lnTo>
                      <a:pt x="770" y="552"/>
                    </a:lnTo>
                    <a:lnTo>
                      <a:pt x="773" y="563"/>
                    </a:lnTo>
                    <a:lnTo>
                      <a:pt x="797" y="593"/>
                    </a:lnTo>
                    <a:lnTo>
                      <a:pt x="798" y="618"/>
                    </a:lnTo>
                    <a:lnTo>
                      <a:pt x="811" y="631"/>
                    </a:lnTo>
                    <a:lnTo>
                      <a:pt x="832" y="631"/>
                    </a:lnTo>
                    <a:lnTo>
                      <a:pt x="857" y="641"/>
                    </a:lnTo>
                    <a:lnTo>
                      <a:pt x="875" y="675"/>
                    </a:lnTo>
                    <a:lnTo>
                      <a:pt x="875" y="681"/>
                    </a:lnTo>
                    <a:lnTo>
                      <a:pt x="614" y="863"/>
                    </a:lnTo>
                    <a:lnTo>
                      <a:pt x="522" y="889"/>
                    </a:lnTo>
                    <a:lnTo>
                      <a:pt x="511" y="888"/>
                    </a:lnTo>
                    <a:lnTo>
                      <a:pt x="506" y="882"/>
                    </a:lnTo>
                    <a:lnTo>
                      <a:pt x="506" y="879"/>
                    </a:lnTo>
                    <a:lnTo>
                      <a:pt x="507" y="873"/>
                    </a:lnTo>
                    <a:lnTo>
                      <a:pt x="507" y="868"/>
                    </a:lnTo>
                    <a:lnTo>
                      <a:pt x="507" y="866"/>
                    </a:lnTo>
                    <a:lnTo>
                      <a:pt x="509" y="864"/>
                    </a:lnTo>
                    <a:lnTo>
                      <a:pt x="509" y="863"/>
                    </a:lnTo>
                    <a:lnTo>
                      <a:pt x="507" y="861"/>
                    </a:lnTo>
                    <a:lnTo>
                      <a:pt x="507" y="857"/>
                    </a:lnTo>
                    <a:lnTo>
                      <a:pt x="509" y="856"/>
                    </a:lnTo>
                    <a:lnTo>
                      <a:pt x="509" y="850"/>
                    </a:lnTo>
                    <a:lnTo>
                      <a:pt x="507" y="850"/>
                    </a:lnTo>
                    <a:lnTo>
                      <a:pt x="506" y="848"/>
                    </a:lnTo>
                    <a:lnTo>
                      <a:pt x="504" y="845"/>
                    </a:lnTo>
                    <a:lnTo>
                      <a:pt x="497" y="845"/>
                    </a:lnTo>
                    <a:lnTo>
                      <a:pt x="489" y="839"/>
                    </a:lnTo>
                    <a:lnTo>
                      <a:pt x="486" y="839"/>
                    </a:lnTo>
                    <a:lnTo>
                      <a:pt x="482" y="838"/>
                    </a:lnTo>
                    <a:lnTo>
                      <a:pt x="475" y="838"/>
                    </a:lnTo>
                    <a:lnTo>
                      <a:pt x="472" y="836"/>
                    </a:lnTo>
                    <a:lnTo>
                      <a:pt x="468" y="831"/>
                    </a:lnTo>
                    <a:lnTo>
                      <a:pt x="466" y="829"/>
                    </a:lnTo>
                    <a:lnTo>
                      <a:pt x="459" y="831"/>
                    </a:lnTo>
                    <a:lnTo>
                      <a:pt x="452" y="829"/>
                    </a:lnTo>
                    <a:lnTo>
                      <a:pt x="443" y="822"/>
                    </a:lnTo>
                    <a:lnTo>
                      <a:pt x="441" y="818"/>
                    </a:lnTo>
                    <a:lnTo>
                      <a:pt x="441" y="813"/>
                    </a:lnTo>
                    <a:lnTo>
                      <a:pt x="431" y="807"/>
                    </a:lnTo>
                    <a:lnTo>
                      <a:pt x="425" y="806"/>
                    </a:lnTo>
                    <a:lnTo>
                      <a:pt x="420" y="802"/>
                    </a:lnTo>
                    <a:lnTo>
                      <a:pt x="418" y="800"/>
                    </a:lnTo>
                    <a:lnTo>
                      <a:pt x="420" y="793"/>
                    </a:lnTo>
                    <a:lnTo>
                      <a:pt x="416" y="790"/>
                    </a:lnTo>
                    <a:lnTo>
                      <a:pt x="416" y="786"/>
                    </a:lnTo>
                    <a:lnTo>
                      <a:pt x="159" y="609"/>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8" name="Google Shape;438;p38"/>
              <p:cNvSpPr/>
              <p:nvPr/>
            </p:nvSpPr>
            <p:spPr>
              <a:xfrm>
                <a:off x="1507" y="834"/>
                <a:ext cx="516" cy="414"/>
              </a:xfrm>
              <a:custGeom>
                <a:avLst/>
                <a:gdLst/>
                <a:ahLst/>
                <a:cxnLst/>
                <a:rect l="l" t="t" r="r" b="b"/>
                <a:pathLst>
                  <a:path w="516" h="414" extrusionOk="0">
                    <a:moveTo>
                      <a:pt x="189" y="358"/>
                    </a:moveTo>
                    <a:lnTo>
                      <a:pt x="189" y="414"/>
                    </a:lnTo>
                    <a:lnTo>
                      <a:pt x="0" y="414"/>
                    </a:lnTo>
                    <a:lnTo>
                      <a:pt x="4" y="405"/>
                    </a:lnTo>
                    <a:lnTo>
                      <a:pt x="59" y="391"/>
                    </a:lnTo>
                    <a:lnTo>
                      <a:pt x="87" y="364"/>
                    </a:lnTo>
                    <a:lnTo>
                      <a:pt x="102" y="358"/>
                    </a:lnTo>
                    <a:lnTo>
                      <a:pt x="111" y="350"/>
                    </a:lnTo>
                    <a:lnTo>
                      <a:pt x="112" y="346"/>
                    </a:lnTo>
                    <a:lnTo>
                      <a:pt x="121" y="341"/>
                    </a:lnTo>
                    <a:lnTo>
                      <a:pt x="143" y="301"/>
                    </a:lnTo>
                    <a:lnTo>
                      <a:pt x="143" y="284"/>
                    </a:lnTo>
                    <a:lnTo>
                      <a:pt x="136" y="269"/>
                    </a:lnTo>
                    <a:lnTo>
                      <a:pt x="139" y="234"/>
                    </a:lnTo>
                    <a:lnTo>
                      <a:pt x="152" y="210"/>
                    </a:lnTo>
                    <a:lnTo>
                      <a:pt x="152" y="207"/>
                    </a:lnTo>
                    <a:lnTo>
                      <a:pt x="162" y="201"/>
                    </a:lnTo>
                    <a:lnTo>
                      <a:pt x="161" y="203"/>
                    </a:lnTo>
                    <a:lnTo>
                      <a:pt x="168" y="185"/>
                    </a:lnTo>
                    <a:lnTo>
                      <a:pt x="166" y="175"/>
                    </a:lnTo>
                    <a:lnTo>
                      <a:pt x="200" y="137"/>
                    </a:lnTo>
                    <a:lnTo>
                      <a:pt x="264" y="103"/>
                    </a:lnTo>
                    <a:lnTo>
                      <a:pt x="273" y="94"/>
                    </a:lnTo>
                    <a:lnTo>
                      <a:pt x="278" y="80"/>
                    </a:lnTo>
                    <a:lnTo>
                      <a:pt x="287" y="69"/>
                    </a:lnTo>
                    <a:lnTo>
                      <a:pt x="309" y="9"/>
                    </a:lnTo>
                    <a:lnTo>
                      <a:pt x="312" y="5"/>
                    </a:lnTo>
                    <a:lnTo>
                      <a:pt x="330" y="0"/>
                    </a:lnTo>
                    <a:lnTo>
                      <a:pt x="337" y="14"/>
                    </a:lnTo>
                    <a:lnTo>
                      <a:pt x="364" y="37"/>
                    </a:lnTo>
                    <a:lnTo>
                      <a:pt x="373" y="39"/>
                    </a:lnTo>
                    <a:lnTo>
                      <a:pt x="393" y="34"/>
                    </a:lnTo>
                    <a:lnTo>
                      <a:pt x="425" y="34"/>
                    </a:lnTo>
                    <a:lnTo>
                      <a:pt x="430" y="32"/>
                    </a:lnTo>
                    <a:lnTo>
                      <a:pt x="445" y="39"/>
                    </a:lnTo>
                    <a:lnTo>
                      <a:pt x="452" y="41"/>
                    </a:lnTo>
                    <a:lnTo>
                      <a:pt x="461" y="41"/>
                    </a:lnTo>
                    <a:lnTo>
                      <a:pt x="475" y="42"/>
                    </a:lnTo>
                    <a:lnTo>
                      <a:pt x="475" y="48"/>
                    </a:lnTo>
                    <a:lnTo>
                      <a:pt x="477" y="51"/>
                    </a:lnTo>
                    <a:lnTo>
                      <a:pt x="480" y="55"/>
                    </a:lnTo>
                    <a:lnTo>
                      <a:pt x="482" y="57"/>
                    </a:lnTo>
                    <a:lnTo>
                      <a:pt x="486" y="60"/>
                    </a:lnTo>
                    <a:lnTo>
                      <a:pt x="487" y="62"/>
                    </a:lnTo>
                    <a:lnTo>
                      <a:pt x="489" y="64"/>
                    </a:lnTo>
                    <a:lnTo>
                      <a:pt x="489" y="66"/>
                    </a:lnTo>
                    <a:lnTo>
                      <a:pt x="487" y="67"/>
                    </a:lnTo>
                    <a:lnTo>
                      <a:pt x="487" y="67"/>
                    </a:lnTo>
                    <a:lnTo>
                      <a:pt x="491" y="76"/>
                    </a:lnTo>
                    <a:lnTo>
                      <a:pt x="489" y="82"/>
                    </a:lnTo>
                    <a:lnTo>
                      <a:pt x="493" y="96"/>
                    </a:lnTo>
                    <a:lnTo>
                      <a:pt x="493" y="110"/>
                    </a:lnTo>
                    <a:lnTo>
                      <a:pt x="491" y="112"/>
                    </a:lnTo>
                    <a:lnTo>
                      <a:pt x="496" y="119"/>
                    </a:lnTo>
                    <a:lnTo>
                      <a:pt x="496" y="126"/>
                    </a:lnTo>
                    <a:lnTo>
                      <a:pt x="495" y="130"/>
                    </a:lnTo>
                    <a:lnTo>
                      <a:pt x="495" y="135"/>
                    </a:lnTo>
                    <a:lnTo>
                      <a:pt x="498" y="146"/>
                    </a:lnTo>
                    <a:lnTo>
                      <a:pt x="498" y="151"/>
                    </a:lnTo>
                    <a:lnTo>
                      <a:pt x="503" y="162"/>
                    </a:lnTo>
                    <a:lnTo>
                      <a:pt x="516" y="173"/>
                    </a:lnTo>
                    <a:lnTo>
                      <a:pt x="516" y="175"/>
                    </a:lnTo>
                    <a:lnTo>
                      <a:pt x="512" y="175"/>
                    </a:lnTo>
                    <a:lnTo>
                      <a:pt x="509" y="182"/>
                    </a:lnTo>
                    <a:lnTo>
                      <a:pt x="509" y="187"/>
                    </a:lnTo>
                    <a:lnTo>
                      <a:pt x="511" y="191"/>
                    </a:lnTo>
                    <a:lnTo>
                      <a:pt x="511" y="192"/>
                    </a:lnTo>
                    <a:lnTo>
                      <a:pt x="509" y="192"/>
                    </a:lnTo>
                    <a:lnTo>
                      <a:pt x="503" y="191"/>
                    </a:lnTo>
                    <a:lnTo>
                      <a:pt x="484" y="189"/>
                    </a:lnTo>
                    <a:lnTo>
                      <a:pt x="480" y="191"/>
                    </a:lnTo>
                    <a:lnTo>
                      <a:pt x="448" y="192"/>
                    </a:lnTo>
                    <a:lnTo>
                      <a:pt x="446" y="194"/>
                    </a:lnTo>
                    <a:lnTo>
                      <a:pt x="443" y="196"/>
                    </a:lnTo>
                    <a:lnTo>
                      <a:pt x="437" y="194"/>
                    </a:lnTo>
                    <a:lnTo>
                      <a:pt x="436" y="194"/>
                    </a:lnTo>
                    <a:lnTo>
                      <a:pt x="432" y="198"/>
                    </a:lnTo>
                    <a:lnTo>
                      <a:pt x="434" y="203"/>
                    </a:lnTo>
                    <a:lnTo>
                      <a:pt x="432" y="207"/>
                    </a:lnTo>
                    <a:lnTo>
                      <a:pt x="432" y="209"/>
                    </a:lnTo>
                    <a:lnTo>
                      <a:pt x="409" y="216"/>
                    </a:lnTo>
                    <a:lnTo>
                      <a:pt x="403" y="214"/>
                    </a:lnTo>
                    <a:lnTo>
                      <a:pt x="400" y="214"/>
                    </a:lnTo>
                    <a:lnTo>
                      <a:pt x="396" y="217"/>
                    </a:lnTo>
                    <a:lnTo>
                      <a:pt x="395" y="221"/>
                    </a:lnTo>
                    <a:lnTo>
                      <a:pt x="395" y="226"/>
                    </a:lnTo>
                    <a:lnTo>
                      <a:pt x="395" y="228"/>
                    </a:lnTo>
                    <a:lnTo>
                      <a:pt x="400" y="228"/>
                    </a:lnTo>
                    <a:lnTo>
                      <a:pt x="400" y="230"/>
                    </a:lnTo>
                    <a:lnTo>
                      <a:pt x="396" y="234"/>
                    </a:lnTo>
                    <a:lnTo>
                      <a:pt x="395" y="242"/>
                    </a:lnTo>
                    <a:lnTo>
                      <a:pt x="396" y="242"/>
                    </a:lnTo>
                    <a:lnTo>
                      <a:pt x="398" y="241"/>
                    </a:lnTo>
                    <a:lnTo>
                      <a:pt x="400" y="242"/>
                    </a:lnTo>
                    <a:lnTo>
                      <a:pt x="402" y="244"/>
                    </a:lnTo>
                    <a:lnTo>
                      <a:pt x="405" y="246"/>
                    </a:lnTo>
                    <a:lnTo>
                      <a:pt x="405" y="250"/>
                    </a:lnTo>
                    <a:lnTo>
                      <a:pt x="403" y="251"/>
                    </a:lnTo>
                    <a:lnTo>
                      <a:pt x="387" y="255"/>
                    </a:lnTo>
                    <a:lnTo>
                      <a:pt x="368" y="269"/>
                    </a:lnTo>
                    <a:lnTo>
                      <a:pt x="362" y="269"/>
                    </a:lnTo>
                    <a:lnTo>
                      <a:pt x="352" y="273"/>
                    </a:lnTo>
                    <a:lnTo>
                      <a:pt x="343" y="280"/>
                    </a:lnTo>
                    <a:lnTo>
                      <a:pt x="341" y="285"/>
                    </a:lnTo>
                    <a:lnTo>
                      <a:pt x="341" y="287"/>
                    </a:lnTo>
                    <a:lnTo>
                      <a:pt x="337" y="292"/>
                    </a:lnTo>
                    <a:lnTo>
                      <a:pt x="328" y="300"/>
                    </a:lnTo>
                    <a:lnTo>
                      <a:pt x="302" y="309"/>
                    </a:lnTo>
                    <a:lnTo>
                      <a:pt x="295" y="307"/>
                    </a:lnTo>
                    <a:lnTo>
                      <a:pt x="291" y="310"/>
                    </a:lnTo>
                    <a:lnTo>
                      <a:pt x="278" y="309"/>
                    </a:lnTo>
                    <a:lnTo>
                      <a:pt x="277" y="312"/>
                    </a:lnTo>
                    <a:lnTo>
                      <a:pt x="277" y="319"/>
                    </a:lnTo>
                    <a:lnTo>
                      <a:pt x="275" y="319"/>
                    </a:lnTo>
                    <a:lnTo>
                      <a:pt x="268" y="319"/>
                    </a:lnTo>
                    <a:lnTo>
                      <a:pt x="264" y="317"/>
                    </a:lnTo>
                    <a:lnTo>
                      <a:pt x="259" y="317"/>
                    </a:lnTo>
                    <a:lnTo>
                      <a:pt x="253" y="317"/>
                    </a:lnTo>
                    <a:lnTo>
                      <a:pt x="250" y="319"/>
                    </a:lnTo>
                    <a:lnTo>
                      <a:pt x="246" y="325"/>
                    </a:lnTo>
                    <a:lnTo>
                      <a:pt x="241" y="328"/>
                    </a:lnTo>
                    <a:lnTo>
                      <a:pt x="236" y="332"/>
                    </a:lnTo>
                    <a:lnTo>
                      <a:pt x="225" y="333"/>
                    </a:lnTo>
                    <a:lnTo>
                      <a:pt x="189" y="35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9" name="Google Shape;439;p38"/>
              <p:cNvSpPr/>
              <p:nvPr/>
            </p:nvSpPr>
            <p:spPr>
              <a:xfrm>
                <a:off x="1507" y="834"/>
                <a:ext cx="516" cy="414"/>
              </a:xfrm>
              <a:custGeom>
                <a:avLst/>
                <a:gdLst/>
                <a:ahLst/>
                <a:cxnLst/>
                <a:rect l="l" t="t" r="r" b="b"/>
                <a:pathLst>
                  <a:path w="516" h="414" extrusionOk="0">
                    <a:moveTo>
                      <a:pt x="189" y="358"/>
                    </a:moveTo>
                    <a:lnTo>
                      <a:pt x="189" y="414"/>
                    </a:lnTo>
                    <a:lnTo>
                      <a:pt x="0" y="414"/>
                    </a:lnTo>
                    <a:lnTo>
                      <a:pt x="4" y="405"/>
                    </a:lnTo>
                    <a:lnTo>
                      <a:pt x="59" y="391"/>
                    </a:lnTo>
                    <a:lnTo>
                      <a:pt x="87" y="364"/>
                    </a:lnTo>
                    <a:lnTo>
                      <a:pt x="102" y="358"/>
                    </a:lnTo>
                    <a:lnTo>
                      <a:pt x="111" y="350"/>
                    </a:lnTo>
                    <a:lnTo>
                      <a:pt x="112" y="346"/>
                    </a:lnTo>
                    <a:lnTo>
                      <a:pt x="121" y="341"/>
                    </a:lnTo>
                    <a:lnTo>
                      <a:pt x="143" y="301"/>
                    </a:lnTo>
                    <a:lnTo>
                      <a:pt x="143" y="284"/>
                    </a:lnTo>
                    <a:lnTo>
                      <a:pt x="136" y="269"/>
                    </a:lnTo>
                    <a:lnTo>
                      <a:pt x="139" y="234"/>
                    </a:lnTo>
                    <a:lnTo>
                      <a:pt x="152" y="210"/>
                    </a:lnTo>
                    <a:lnTo>
                      <a:pt x="152" y="207"/>
                    </a:lnTo>
                    <a:lnTo>
                      <a:pt x="162" y="201"/>
                    </a:lnTo>
                    <a:lnTo>
                      <a:pt x="161" y="203"/>
                    </a:lnTo>
                    <a:lnTo>
                      <a:pt x="168" y="185"/>
                    </a:lnTo>
                    <a:lnTo>
                      <a:pt x="166" y="175"/>
                    </a:lnTo>
                    <a:lnTo>
                      <a:pt x="200" y="137"/>
                    </a:lnTo>
                    <a:lnTo>
                      <a:pt x="264" y="103"/>
                    </a:lnTo>
                    <a:lnTo>
                      <a:pt x="273" y="94"/>
                    </a:lnTo>
                    <a:lnTo>
                      <a:pt x="278" y="80"/>
                    </a:lnTo>
                    <a:lnTo>
                      <a:pt x="287" y="69"/>
                    </a:lnTo>
                    <a:lnTo>
                      <a:pt x="309" y="9"/>
                    </a:lnTo>
                    <a:lnTo>
                      <a:pt x="312" y="5"/>
                    </a:lnTo>
                    <a:lnTo>
                      <a:pt x="330" y="0"/>
                    </a:lnTo>
                    <a:lnTo>
                      <a:pt x="337" y="14"/>
                    </a:lnTo>
                    <a:lnTo>
                      <a:pt x="364" y="37"/>
                    </a:lnTo>
                    <a:lnTo>
                      <a:pt x="373" y="39"/>
                    </a:lnTo>
                    <a:lnTo>
                      <a:pt x="393" y="34"/>
                    </a:lnTo>
                    <a:lnTo>
                      <a:pt x="425" y="34"/>
                    </a:lnTo>
                    <a:lnTo>
                      <a:pt x="430" y="32"/>
                    </a:lnTo>
                    <a:lnTo>
                      <a:pt x="445" y="39"/>
                    </a:lnTo>
                    <a:lnTo>
                      <a:pt x="452" y="41"/>
                    </a:lnTo>
                    <a:lnTo>
                      <a:pt x="461" y="41"/>
                    </a:lnTo>
                    <a:lnTo>
                      <a:pt x="475" y="42"/>
                    </a:lnTo>
                    <a:lnTo>
                      <a:pt x="475" y="48"/>
                    </a:lnTo>
                    <a:lnTo>
                      <a:pt x="477" y="51"/>
                    </a:lnTo>
                    <a:lnTo>
                      <a:pt x="480" y="55"/>
                    </a:lnTo>
                    <a:lnTo>
                      <a:pt x="482" y="57"/>
                    </a:lnTo>
                    <a:lnTo>
                      <a:pt x="486" y="60"/>
                    </a:lnTo>
                    <a:lnTo>
                      <a:pt x="487" y="62"/>
                    </a:lnTo>
                    <a:lnTo>
                      <a:pt x="489" y="64"/>
                    </a:lnTo>
                    <a:lnTo>
                      <a:pt x="489" y="66"/>
                    </a:lnTo>
                    <a:lnTo>
                      <a:pt x="487" y="67"/>
                    </a:lnTo>
                    <a:lnTo>
                      <a:pt x="487" y="67"/>
                    </a:lnTo>
                    <a:lnTo>
                      <a:pt x="491" y="76"/>
                    </a:lnTo>
                    <a:lnTo>
                      <a:pt x="489" y="82"/>
                    </a:lnTo>
                    <a:lnTo>
                      <a:pt x="493" y="96"/>
                    </a:lnTo>
                    <a:lnTo>
                      <a:pt x="493" y="110"/>
                    </a:lnTo>
                    <a:lnTo>
                      <a:pt x="491" y="112"/>
                    </a:lnTo>
                    <a:lnTo>
                      <a:pt x="496" y="119"/>
                    </a:lnTo>
                    <a:lnTo>
                      <a:pt x="496" y="126"/>
                    </a:lnTo>
                    <a:lnTo>
                      <a:pt x="495" y="130"/>
                    </a:lnTo>
                    <a:lnTo>
                      <a:pt x="495" y="135"/>
                    </a:lnTo>
                    <a:lnTo>
                      <a:pt x="498" y="146"/>
                    </a:lnTo>
                    <a:lnTo>
                      <a:pt x="498" y="151"/>
                    </a:lnTo>
                    <a:lnTo>
                      <a:pt x="503" y="162"/>
                    </a:lnTo>
                    <a:lnTo>
                      <a:pt x="516" y="173"/>
                    </a:lnTo>
                    <a:lnTo>
                      <a:pt x="516" y="175"/>
                    </a:lnTo>
                    <a:lnTo>
                      <a:pt x="512" y="175"/>
                    </a:lnTo>
                    <a:lnTo>
                      <a:pt x="509" y="182"/>
                    </a:lnTo>
                    <a:lnTo>
                      <a:pt x="509" y="187"/>
                    </a:lnTo>
                    <a:lnTo>
                      <a:pt x="511" y="191"/>
                    </a:lnTo>
                    <a:lnTo>
                      <a:pt x="511" y="192"/>
                    </a:lnTo>
                    <a:lnTo>
                      <a:pt x="509" y="192"/>
                    </a:lnTo>
                    <a:lnTo>
                      <a:pt x="503" y="191"/>
                    </a:lnTo>
                    <a:lnTo>
                      <a:pt x="484" y="189"/>
                    </a:lnTo>
                    <a:lnTo>
                      <a:pt x="480" y="191"/>
                    </a:lnTo>
                    <a:lnTo>
                      <a:pt x="448" y="192"/>
                    </a:lnTo>
                    <a:lnTo>
                      <a:pt x="446" y="194"/>
                    </a:lnTo>
                    <a:lnTo>
                      <a:pt x="443" y="196"/>
                    </a:lnTo>
                    <a:lnTo>
                      <a:pt x="437" y="194"/>
                    </a:lnTo>
                    <a:lnTo>
                      <a:pt x="436" y="194"/>
                    </a:lnTo>
                    <a:lnTo>
                      <a:pt x="432" y="198"/>
                    </a:lnTo>
                    <a:lnTo>
                      <a:pt x="434" y="203"/>
                    </a:lnTo>
                    <a:lnTo>
                      <a:pt x="432" y="207"/>
                    </a:lnTo>
                    <a:lnTo>
                      <a:pt x="432" y="209"/>
                    </a:lnTo>
                    <a:lnTo>
                      <a:pt x="409" y="216"/>
                    </a:lnTo>
                    <a:lnTo>
                      <a:pt x="403" y="214"/>
                    </a:lnTo>
                    <a:lnTo>
                      <a:pt x="400" y="214"/>
                    </a:lnTo>
                    <a:lnTo>
                      <a:pt x="396" y="217"/>
                    </a:lnTo>
                    <a:lnTo>
                      <a:pt x="395" y="221"/>
                    </a:lnTo>
                    <a:lnTo>
                      <a:pt x="395" y="226"/>
                    </a:lnTo>
                    <a:lnTo>
                      <a:pt x="395" y="228"/>
                    </a:lnTo>
                    <a:lnTo>
                      <a:pt x="400" y="228"/>
                    </a:lnTo>
                    <a:lnTo>
                      <a:pt x="400" y="230"/>
                    </a:lnTo>
                    <a:lnTo>
                      <a:pt x="396" y="234"/>
                    </a:lnTo>
                    <a:lnTo>
                      <a:pt x="395" y="242"/>
                    </a:lnTo>
                    <a:lnTo>
                      <a:pt x="396" y="242"/>
                    </a:lnTo>
                    <a:lnTo>
                      <a:pt x="398" y="241"/>
                    </a:lnTo>
                    <a:lnTo>
                      <a:pt x="400" y="242"/>
                    </a:lnTo>
                    <a:lnTo>
                      <a:pt x="402" y="244"/>
                    </a:lnTo>
                    <a:lnTo>
                      <a:pt x="405" y="246"/>
                    </a:lnTo>
                    <a:lnTo>
                      <a:pt x="405" y="250"/>
                    </a:lnTo>
                    <a:lnTo>
                      <a:pt x="403" y="251"/>
                    </a:lnTo>
                    <a:lnTo>
                      <a:pt x="387" y="255"/>
                    </a:lnTo>
                    <a:lnTo>
                      <a:pt x="368" y="269"/>
                    </a:lnTo>
                    <a:lnTo>
                      <a:pt x="362" y="269"/>
                    </a:lnTo>
                    <a:lnTo>
                      <a:pt x="352" y="273"/>
                    </a:lnTo>
                    <a:lnTo>
                      <a:pt x="343" y="280"/>
                    </a:lnTo>
                    <a:lnTo>
                      <a:pt x="341" y="285"/>
                    </a:lnTo>
                    <a:lnTo>
                      <a:pt x="341" y="287"/>
                    </a:lnTo>
                    <a:lnTo>
                      <a:pt x="337" y="292"/>
                    </a:lnTo>
                    <a:lnTo>
                      <a:pt x="328" y="300"/>
                    </a:lnTo>
                    <a:lnTo>
                      <a:pt x="302" y="309"/>
                    </a:lnTo>
                    <a:lnTo>
                      <a:pt x="295" y="307"/>
                    </a:lnTo>
                    <a:lnTo>
                      <a:pt x="291" y="310"/>
                    </a:lnTo>
                    <a:lnTo>
                      <a:pt x="278" y="309"/>
                    </a:lnTo>
                    <a:lnTo>
                      <a:pt x="277" y="312"/>
                    </a:lnTo>
                    <a:lnTo>
                      <a:pt x="277" y="319"/>
                    </a:lnTo>
                    <a:lnTo>
                      <a:pt x="275" y="319"/>
                    </a:lnTo>
                    <a:lnTo>
                      <a:pt x="268" y="319"/>
                    </a:lnTo>
                    <a:lnTo>
                      <a:pt x="264" y="317"/>
                    </a:lnTo>
                    <a:lnTo>
                      <a:pt x="259" y="317"/>
                    </a:lnTo>
                    <a:lnTo>
                      <a:pt x="253" y="317"/>
                    </a:lnTo>
                    <a:lnTo>
                      <a:pt x="250" y="319"/>
                    </a:lnTo>
                    <a:lnTo>
                      <a:pt x="246" y="325"/>
                    </a:lnTo>
                    <a:lnTo>
                      <a:pt x="241" y="328"/>
                    </a:lnTo>
                    <a:lnTo>
                      <a:pt x="236" y="332"/>
                    </a:lnTo>
                    <a:lnTo>
                      <a:pt x="225" y="333"/>
                    </a:lnTo>
                    <a:lnTo>
                      <a:pt x="189" y="358"/>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0" name="Google Shape;440;p38"/>
              <p:cNvSpPr/>
              <p:nvPr/>
            </p:nvSpPr>
            <p:spPr>
              <a:xfrm>
                <a:off x="2384" y="757"/>
                <a:ext cx="171" cy="364"/>
              </a:xfrm>
              <a:custGeom>
                <a:avLst/>
                <a:gdLst/>
                <a:ahLst/>
                <a:cxnLst/>
                <a:rect l="l" t="t" r="r" b="b"/>
                <a:pathLst>
                  <a:path w="171" h="364" extrusionOk="0">
                    <a:moveTo>
                      <a:pt x="85" y="364"/>
                    </a:moveTo>
                    <a:lnTo>
                      <a:pt x="96" y="362"/>
                    </a:lnTo>
                    <a:lnTo>
                      <a:pt x="114" y="350"/>
                    </a:lnTo>
                    <a:lnTo>
                      <a:pt x="117" y="343"/>
                    </a:lnTo>
                    <a:lnTo>
                      <a:pt x="119" y="334"/>
                    </a:lnTo>
                    <a:lnTo>
                      <a:pt x="114" y="312"/>
                    </a:lnTo>
                    <a:lnTo>
                      <a:pt x="116" y="305"/>
                    </a:lnTo>
                    <a:lnTo>
                      <a:pt x="119" y="298"/>
                    </a:lnTo>
                    <a:lnTo>
                      <a:pt x="135" y="287"/>
                    </a:lnTo>
                    <a:lnTo>
                      <a:pt x="139" y="280"/>
                    </a:lnTo>
                    <a:lnTo>
                      <a:pt x="167" y="261"/>
                    </a:lnTo>
                    <a:lnTo>
                      <a:pt x="171" y="252"/>
                    </a:lnTo>
                    <a:lnTo>
                      <a:pt x="171" y="221"/>
                    </a:lnTo>
                    <a:lnTo>
                      <a:pt x="166" y="218"/>
                    </a:lnTo>
                    <a:lnTo>
                      <a:pt x="164" y="219"/>
                    </a:lnTo>
                    <a:lnTo>
                      <a:pt x="159" y="219"/>
                    </a:lnTo>
                    <a:lnTo>
                      <a:pt x="155" y="216"/>
                    </a:lnTo>
                    <a:lnTo>
                      <a:pt x="155" y="212"/>
                    </a:lnTo>
                    <a:lnTo>
                      <a:pt x="150" y="198"/>
                    </a:lnTo>
                    <a:lnTo>
                      <a:pt x="146" y="198"/>
                    </a:lnTo>
                    <a:lnTo>
                      <a:pt x="139" y="203"/>
                    </a:lnTo>
                    <a:lnTo>
                      <a:pt x="135" y="198"/>
                    </a:lnTo>
                    <a:lnTo>
                      <a:pt x="134" y="194"/>
                    </a:lnTo>
                    <a:lnTo>
                      <a:pt x="128" y="194"/>
                    </a:lnTo>
                    <a:lnTo>
                      <a:pt x="123" y="194"/>
                    </a:lnTo>
                    <a:lnTo>
                      <a:pt x="110" y="187"/>
                    </a:lnTo>
                    <a:lnTo>
                      <a:pt x="109" y="178"/>
                    </a:lnTo>
                    <a:lnTo>
                      <a:pt x="109" y="169"/>
                    </a:lnTo>
                    <a:lnTo>
                      <a:pt x="117" y="173"/>
                    </a:lnTo>
                    <a:lnTo>
                      <a:pt x="119" y="161"/>
                    </a:lnTo>
                    <a:lnTo>
                      <a:pt x="125" y="157"/>
                    </a:lnTo>
                    <a:lnTo>
                      <a:pt x="130" y="153"/>
                    </a:lnTo>
                    <a:lnTo>
                      <a:pt x="135" y="152"/>
                    </a:lnTo>
                    <a:lnTo>
                      <a:pt x="150" y="137"/>
                    </a:lnTo>
                    <a:lnTo>
                      <a:pt x="162" y="111"/>
                    </a:lnTo>
                    <a:lnTo>
                      <a:pt x="159" y="91"/>
                    </a:lnTo>
                    <a:lnTo>
                      <a:pt x="151" y="87"/>
                    </a:lnTo>
                    <a:lnTo>
                      <a:pt x="150" y="82"/>
                    </a:lnTo>
                    <a:lnTo>
                      <a:pt x="141" y="80"/>
                    </a:lnTo>
                    <a:lnTo>
                      <a:pt x="137" y="75"/>
                    </a:lnTo>
                    <a:lnTo>
                      <a:pt x="135" y="62"/>
                    </a:lnTo>
                    <a:lnTo>
                      <a:pt x="137" y="52"/>
                    </a:lnTo>
                    <a:lnTo>
                      <a:pt x="142" y="46"/>
                    </a:lnTo>
                    <a:lnTo>
                      <a:pt x="153" y="43"/>
                    </a:lnTo>
                    <a:lnTo>
                      <a:pt x="162" y="25"/>
                    </a:lnTo>
                    <a:lnTo>
                      <a:pt x="157" y="16"/>
                    </a:lnTo>
                    <a:lnTo>
                      <a:pt x="151" y="16"/>
                    </a:lnTo>
                    <a:lnTo>
                      <a:pt x="148" y="21"/>
                    </a:lnTo>
                    <a:lnTo>
                      <a:pt x="142" y="25"/>
                    </a:lnTo>
                    <a:lnTo>
                      <a:pt x="137" y="27"/>
                    </a:lnTo>
                    <a:lnTo>
                      <a:pt x="134" y="30"/>
                    </a:lnTo>
                    <a:lnTo>
                      <a:pt x="125" y="27"/>
                    </a:lnTo>
                    <a:lnTo>
                      <a:pt x="126" y="19"/>
                    </a:lnTo>
                    <a:lnTo>
                      <a:pt x="121" y="7"/>
                    </a:lnTo>
                    <a:lnTo>
                      <a:pt x="121" y="5"/>
                    </a:lnTo>
                    <a:lnTo>
                      <a:pt x="100" y="0"/>
                    </a:lnTo>
                    <a:lnTo>
                      <a:pt x="80" y="5"/>
                    </a:lnTo>
                    <a:lnTo>
                      <a:pt x="64" y="16"/>
                    </a:lnTo>
                    <a:lnTo>
                      <a:pt x="62" y="18"/>
                    </a:lnTo>
                    <a:lnTo>
                      <a:pt x="59" y="19"/>
                    </a:lnTo>
                    <a:lnTo>
                      <a:pt x="57" y="25"/>
                    </a:lnTo>
                    <a:lnTo>
                      <a:pt x="41" y="39"/>
                    </a:lnTo>
                    <a:lnTo>
                      <a:pt x="39" y="43"/>
                    </a:lnTo>
                    <a:lnTo>
                      <a:pt x="44" y="44"/>
                    </a:lnTo>
                    <a:lnTo>
                      <a:pt x="46" y="48"/>
                    </a:lnTo>
                    <a:lnTo>
                      <a:pt x="42" y="105"/>
                    </a:lnTo>
                    <a:lnTo>
                      <a:pt x="46" y="111"/>
                    </a:lnTo>
                    <a:lnTo>
                      <a:pt x="37" y="146"/>
                    </a:lnTo>
                    <a:lnTo>
                      <a:pt x="23" y="155"/>
                    </a:lnTo>
                    <a:lnTo>
                      <a:pt x="21" y="164"/>
                    </a:lnTo>
                    <a:lnTo>
                      <a:pt x="14" y="168"/>
                    </a:lnTo>
                    <a:lnTo>
                      <a:pt x="10" y="171"/>
                    </a:lnTo>
                    <a:lnTo>
                      <a:pt x="9" y="173"/>
                    </a:lnTo>
                    <a:lnTo>
                      <a:pt x="1" y="178"/>
                    </a:lnTo>
                    <a:lnTo>
                      <a:pt x="0" y="178"/>
                    </a:lnTo>
                    <a:lnTo>
                      <a:pt x="9" y="214"/>
                    </a:lnTo>
                    <a:lnTo>
                      <a:pt x="25" y="219"/>
                    </a:lnTo>
                    <a:lnTo>
                      <a:pt x="28" y="225"/>
                    </a:lnTo>
                    <a:lnTo>
                      <a:pt x="35" y="241"/>
                    </a:lnTo>
                    <a:lnTo>
                      <a:pt x="35" y="255"/>
                    </a:lnTo>
                    <a:lnTo>
                      <a:pt x="69" y="275"/>
                    </a:lnTo>
                    <a:lnTo>
                      <a:pt x="71" y="275"/>
                    </a:lnTo>
                    <a:lnTo>
                      <a:pt x="85" y="36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1" name="Google Shape;441;p38"/>
              <p:cNvSpPr/>
              <p:nvPr/>
            </p:nvSpPr>
            <p:spPr>
              <a:xfrm>
                <a:off x="2384" y="757"/>
                <a:ext cx="171" cy="364"/>
              </a:xfrm>
              <a:custGeom>
                <a:avLst/>
                <a:gdLst/>
                <a:ahLst/>
                <a:cxnLst/>
                <a:rect l="l" t="t" r="r" b="b"/>
                <a:pathLst>
                  <a:path w="171" h="364" extrusionOk="0">
                    <a:moveTo>
                      <a:pt x="85" y="364"/>
                    </a:moveTo>
                    <a:lnTo>
                      <a:pt x="96" y="362"/>
                    </a:lnTo>
                    <a:lnTo>
                      <a:pt x="114" y="350"/>
                    </a:lnTo>
                    <a:lnTo>
                      <a:pt x="117" y="343"/>
                    </a:lnTo>
                    <a:lnTo>
                      <a:pt x="119" y="334"/>
                    </a:lnTo>
                    <a:lnTo>
                      <a:pt x="114" y="312"/>
                    </a:lnTo>
                    <a:lnTo>
                      <a:pt x="116" y="305"/>
                    </a:lnTo>
                    <a:lnTo>
                      <a:pt x="119" y="298"/>
                    </a:lnTo>
                    <a:lnTo>
                      <a:pt x="135" y="287"/>
                    </a:lnTo>
                    <a:lnTo>
                      <a:pt x="139" y="280"/>
                    </a:lnTo>
                    <a:lnTo>
                      <a:pt x="167" y="261"/>
                    </a:lnTo>
                    <a:lnTo>
                      <a:pt x="171" y="252"/>
                    </a:lnTo>
                    <a:lnTo>
                      <a:pt x="171" y="221"/>
                    </a:lnTo>
                    <a:lnTo>
                      <a:pt x="166" y="218"/>
                    </a:lnTo>
                    <a:lnTo>
                      <a:pt x="164" y="219"/>
                    </a:lnTo>
                    <a:lnTo>
                      <a:pt x="159" y="219"/>
                    </a:lnTo>
                    <a:lnTo>
                      <a:pt x="155" y="216"/>
                    </a:lnTo>
                    <a:lnTo>
                      <a:pt x="155" y="212"/>
                    </a:lnTo>
                    <a:lnTo>
                      <a:pt x="150" y="198"/>
                    </a:lnTo>
                    <a:lnTo>
                      <a:pt x="146" y="198"/>
                    </a:lnTo>
                    <a:lnTo>
                      <a:pt x="139" y="203"/>
                    </a:lnTo>
                    <a:lnTo>
                      <a:pt x="135" y="198"/>
                    </a:lnTo>
                    <a:lnTo>
                      <a:pt x="134" y="194"/>
                    </a:lnTo>
                    <a:lnTo>
                      <a:pt x="128" y="194"/>
                    </a:lnTo>
                    <a:lnTo>
                      <a:pt x="123" y="194"/>
                    </a:lnTo>
                    <a:lnTo>
                      <a:pt x="110" y="187"/>
                    </a:lnTo>
                    <a:lnTo>
                      <a:pt x="109" y="178"/>
                    </a:lnTo>
                    <a:lnTo>
                      <a:pt x="109" y="169"/>
                    </a:lnTo>
                    <a:lnTo>
                      <a:pt x="117" y="173"/>
                    </a:lnTo>
                    <a:lnTo>
                      <a:pt x="119" y="161"/>
                    </a:lnTo>
                    <a:lnTo>
                      <a:pt x="125" y="157"/>
                    </a:lnTo>
                    <a:lnTo>
                      <a:pt x="130" y="153"/>
                    </a:lnTo>
                    <a:lnTo>
                      <a:pt x="135" y="152"/>
                    </a:lnTo>
                    <a:lnTo>
                      <a:pt x="150" y="137"/>
                    </a:lnTo>
                    <a:lnTo>
                      <a:pt x="162" y="111"/>
                    </a:lnTo>
                    <a:lnTo>
                      <a:pt x="159" y="91"/>
                    </a:lnTo>
                    <a:lnTo>
                      <a:pt x="151" y="87"/>
                    </a:lnTo>
                    <a:lnTo>
                      <a:pt x="150" y="82"/>
                    </a:lnTo>
                    <a:lnTo>
                      <a:pt x="141" y="80"/>
                    </a:lnTo>
                    <a:lnTo>
                      <a:pt x="137" y="75"/>
                    </a:lnTo>
                    <a:lnTo>
                      <a:pt x="135" y="62"/>
                    </a:lnTo>
                    <a:lnTo>
                      <a:pt x="137" y="52"/>
                    </a:lnTo>
                    <a:lnTo>
                      <a:pt x="142" y="46"/>
                    </a:lnTo>
                    <a:lnTo>
                      <a:pt x="153" y="43"/>
                    </a:lnTo>
                    <a:lnTo>
                      <a:pt x="162" y="25"/>
                    </a:lnTo>
                    <a:lnTo>
                      <a:pt x="157" y="16"/>
                    </a:lnTo>
                    <a:lnTo>
                      <a:pt x="151" y="16"/>
                    </a:lnTo>
                    <a:lnTo>
                      <a:pt x="148" y="21"/>
                    </a:lnTo>
                    <a:lnTo>
                      <a:pt x="142" y="25"/>
                    </a:lnTo>
                    <a:lnTo>
                      <a:pt x="137" y="27"/>
                    </a:lnTo>
                    <a:lnTo>
                      <a:pt x="134" y="30"/>
                    </a:lnTo>
                    <a:lnTo>
                      <a:pt x="125" y="27"/>
                    </a:lnTo>
                    <a:lnTo>
                      <a:pt x="126" y="19"/>
                    </a:lnTo>
                    <a:lnTo>
                      <a:pt x="121" y="7"/>
                    </a:lnTo>
                    <a:lnTo>
                      <a:pt x="121" y="5"/>
                    </a:lnTo>
                    <a:lnTo>
                      <a:pt x="100" y="0"/>
                    </a:lnTo>
                    <a:lnTo>
                      <a:pt x="80" y="5"/>
                    </a:lnTo>
                    <a:lnTo>
                      <a:pt x="64" y="16"/>
                    </a:lnTo>
                    <a:lnTo>
                      <a:pt x="62" y="18"/>
                    </a:lnTo>
                    <a:lnTo>
                      <a:pt x="59" y="19"/>
                    </a:lnTo>
                    <a:lnTo>
                      <a:pt x="57" y="25"/>
                    </a:lnTo>
                    <a:lnTo>
                      <a:pt x="41" y="39"/>
                    </a:lnTo>
                    <a:lnTo>
                      <a:pt x="39" y="43"/>
                    </a:lnTo>
                    <a:lnTo>
                      <a:pt x="44" y="44"/>
                    </a:lnTo>
                    <a:lnTo>
                      <a:pt x="46" y="48"/>
                    </a:lnTo>
                    <a:lnTo>
                      <a:pt x="42" y="105"/>
                    </a:lnTo>
                    <a:lnTo>
                      <a:pt x="46" y="111"/>
                    </a:lnTo>
                    <a:lnTo>
                      <a:pt x="37" y="146"/>
                    </a:lnTo>
                    <a:lnTo>
                      <a:pt x="23" y="155"/>
                    </a:lnTo>
                    <a:lnTo>
                      <a:pt x="21" y="164"/>
                    </a:lnTo>
                    <a:lnTo>
                      <a:pt x="14" y="168"/>
                    </a:lnTo>
                    <a:lnTo>
                      <a:pt x="10" y="171"/>
                    </a:lnTo>
                    <a:lnTo>
                      <a:pt x="9" y="173"/>
                    </a:lnTo>
                    <a:lnTo>
                      <a:pt x="1" y="178"/>
                    </a:lnTo>
                    <a:lnTo>
                      <a:pt x="0" y="178"/>
                    </a:lnTo>
                    <a:lnTo>
                      <a:pt x="9" y="214"/>
                    </a:lnTo>
                    <a:lnTo>
                      <a:pt x="25" y="219"/>
                    </a:lnTo>
                    <a:lnTo>
                      <a:pt x="28" y="225"/>
                    </a:lnTo>
                    <a:lnTo>
                      <a:pt x="35" y="241"/>
                    </a:lnTo>
                    <a:lnTo>
                      <a:pt x="35" y="255"/>
                    </a:lnTo>
                    <a:lnTo>
                      <a:pt x="69" y="275"/>
                    </a:lnTo>
                    <a:lnTo>
                      <a:pt x="71" y="275"/>
                    </a:lnTo>
                    <a:lnTo>
                      <a:pt x="85" y="364"/>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2" name="Google Shape;442;p38"/>
              <p:cNvSpPr/>
              <p:nvPr/>
            </p:nvSpPr>
            <p:spPr>
              <a:xfrm>
                <a:off x="2460" y="978"/>
                <a:ext cx="686" cy="655"/>
              </a:xfrm>
              <a:custGeom>
                <a:avLst/>
                <a:gdLst/>
                <a:ahLst/>
                <a:cxnLst/>
                <a:rect l="l" t="t" r="r" b="b"/>
                <a:pathLst>
                  <a:path w="686" h="655" extrusionOk="0">
                    <a:moveTo>
                      <a:pt x="111" y="472"/>
                    </a:moveTo>
                    <a:lnTo>
                      <a:pt x="91" y="432"/>
                    </a:lnTo>
                    <a:lnTo>
                      <a:pt x="68" y="422"/>
                    </a:lnTo>
                    <a:lnTo>
                      <a:pt x="47" y="422"/>
                    </a:lnTo>
                    <a:lnTo>
                      <a:pt x="34" y="409"/>
                    </a:lnTo>
                    <a:lnTo>
                      <a:pt x="33" y="384"/>
                    </a:lnTo>
                    <a:lnTo>
                      <a:pt x="9" y="354"/>
                    </a:lnTo>
                    <a:lnTo>
                      <a:pt x="6" y="343"/>
                    </a:lnTo>
                    <a:lnTo>
                      <a:pt x="8" y="338"/>
                    </a:lnTo>
                    <a:lnTo>
                      <a:pt x="22" y="331"/>
                    </a:lnTo>
                    <a:lnTo>
                      <a:pt x="18" y="191"/>
                    </a:lnTo>
                    <a:lnTo>
                      <a:pt x="0" y="163"/>
                    </a:lnTo>
                    <a:lnTo>
                      <a:pt x="2" y="150"/>
                    </a:lnTo>
                    <a:lnTo>
                      <a:pt x="9" y="145"/>
                    </a:lnTo>
                    <a:lnTo>
                      <a:pt x="9" y="143"/>
                    </a:lnTo>
                    <a:lnTo>
                      <a:pt x="20" y="141"/>
                    </a:lnTo>
                    <a:lnTo>
                      <a:pt x="38" y="129"/>
                    </a:lnTo>
                    <a:lnTo>
                      <a:pt x="41" y="122"/>
                    </a:lnTo>
                    <a:lnTo>
                      <a:pt x="43" y="113"/>
                    </a:lnTo>
                    <a:lnTo>
                      <a:pt x="38" y="91"/>
                    </a:lnTo>
                    <a:lnTo>
                      <a:pt x="40" y="84"/>
                    </a:lnTo>
                    <a:lnTo>
                      <a:pt x="43" y="77"/>
                    </a:lnTo>
                    <a:lnTo>
                      <a:pt x="59" y="68"/>
                    </a:lnTo>
                    <a:lnTo>
                      <a:pt x="63" y="59"/>
                    </a:lnTo>
                    <a:lnTo>
                      <a:pt x="91" y="40"/>
                    </a:lnTo>
                    <a:lnTo>
                      <a:pt x="95" y="31"/>
                    </a:lnTo>
                    <a:lnTo>
                      <a:pt x="95" y="0"/>
                    </a:lnTo>
                    <a:lnTo>
                      <a:pt x="134" y="16"/>
                    </a:lnTo>
                    <a:lnTo>
                      <a:pt x="150" y="18"/>
                    </a:lnTo>
                    <a:lnTo>
                      <a:pt x="166" y="13"/>
                    </a:lnTo>
                    <a:lnTo>
                      <a:pt x="179" y="15"/>
                    </a:lnTo>
                    <a:lnTo>
                      <a:pt x="188" y="18"/>
                    </a:lnTo>
                    <a:lnTo>
                      <a:pt x="199" y="20"/>
                    </a:lnTo>
                    <a:lnTo>
                      <a:pt x="256" y="41"/>
                    </a:lnTo>
                    <a:lnTo>
                      <a:pt x="259" y="47"/>
                    </a:lnTo>
                    <a:lnTo>
                      <a:pt x="263" y="66"/>
                    </a:lnTo>
                    <a:lnTo>
                      <a:pt x="283" y="91"/>
                    </a:lnTo>
                    <a:lnTo>
                      <a:pt x="388" y="122"/>
                    </a:lnTo>
                    <a:lnTo>
                      <a:pt x="406" y="141"/>
                    </a:lnTo>
                    <a:lnTo>
                      <a:pt x="418" y="145"/>
                    </a:lnTo>
                    <a:lnTo>
                      <a:pt x="429" y="145"/>
                    </a:lnTo>
                    <a:lnTo>
                      <a:pt x="450" y="134"/>
                    </a:lnTo>
                    <a:lnTo>
                      <a:pt x="468" y="109"/>
                    </a:lnTo>
                    <a:lnTo>
                      <a:pt x="468" y="102"/>
                    </a:lnTo>
                    <a:lnTo>
                      <a:pt x="465" y="93"/>
                    </a:lnTo>
                    <a:lnTo>
                      <a:pt x="465" y="86"/>
                    </a:lnTo>
                    <a:lnTo>
                      <a:pt x="459" y="77"/>
                    </a:lnTo>
                    <a:lnTo>
                      <a:pt x="459" y="65"/>
                    </a:lnTo>
                    <a:lnTo>
                      <a:pt x="461" y="56"/>
                    </a:lnTo>
                    <a:lnTo>
                      <a:pt x="506" y="20"/>
                    </a:lnTo>
                    <a:lnTo>
                      <a:pt x="552" y="13"/>
                    </a:lnTo>
                    <a:lnTo>
                      <a:pt x="581" y="23"/>
                    </a:lnTo>
                    <a:lnTo>
                      <a:pt x="588" y="23"/>
                    </a:lnTo>
                    <a:lnTo>
                      <a:pt x="595" y="29"/>
                    </a:lnTo>
                    <a:lnTo>
                      <a:pt x="595" y="36"/>
                    </a:lnTo>
                    <a:lnTo>
                      <a:pt x="595" y="38"/>
                    </a:lnTo>
                    <a:lnTo>
                      <a:pt x="593" y="36"/>
                    </a:lnTo>
                    <a:lnTo>
                      <a:pt x="595" y="43"/>
                    </a:lnTo>
                    <a:lnTo>
                      <a:pt x="602" y="48"/>
                    </a:lnTo>
                    <a:lnTo>
                      <a:pt x="606" y="50"/>
                    </a:lnTo>
                    <a:lnTo>
                      <a:pt x="609" y="48"/>
                    </a:lnTo>
                    <a:lnTo>
                      <a:pt x="675" y="61"/>
                    </a:lnTo>
                    <a:lnTo>
                      <a:pt x="682" y="66"/>
                    </a:lnTo>
                    <a:lnTo>
                      <a:pt x="686" y="75"/>
                    </a:lnTo>
                    <a:lnTo>
                      <a:pt x="686" y="77"/>
                    </a:lnTo>
                    <a:lnTo>
                      <a:pt x="681" y="79"/>
                    </a:lnTo>
                    <a:lnTo>
                      <a:pt x="679" y="84"/>
                    </a:lnTo>
                    <a:lnTo>
                      <a:pt x="672" y="91"/>
                    </a:lnTo>
                    <a:lnTo>
                      <a:pt x="672" y="95"/>
                    </a:lnTo>
                    <a:lnTo>
                      <a:pt x="675" y="100"/>
                    </a:lnTo>
                    <a:lnTo>
                      <a:pt x="677" y="143"/>
                    </a:lnTo>
                    <a:lnTo>
                      <a:pt x="677" y="143"/>
                    </a:lnTo>
                    <a:lnTo>
                      <a:pt x="670" y="148"/>
                    </a:lnTo>
                    <a:lnTo>
                      <a:pt x="666" y="152"/>
                    </a:lnTo>
                    <a:lnTo>
                      <a:pt x="666" y="156"/>
                    </a:lnTo>
                    <a:lnTo>
                      <a:pt x="668" y="172"/>
                    </a:lnTo>
                    <a:lnTo>
                      <a:pt x="675" y="182"/>
                    </a:lnTo>
                    <a:lnTo>
                      <a:pt x="672" y="191"/>
                    </a:lnTo>
                    <a:lnTo>
                      <a:pt x="686" y="206"/>
                    </a:lnTo>
                    <a:lnTo>
                      <a:pt x="686" y="630"/>
                    </a:lnTo>
                    <a:lnTo>
                      <a:pt x="643" y="630"/>
                    </a:lnTo>
                    <a:lnTo>
                      <a:pt x="643" y="655"/>
                    </a:lnTo>
                    <a:lnTo>
                      <a:pt x="638" y="655"/>
                    </a:lnTo>
                    <a:lnTo>
                      <a:pt x="297" y="477"/>
                    </a:lnTo>
                    <a:lnTo>
                      <a:pt x="240" y="497"/>
                    </a:lnTo>
                    <a:lnTo>
                      <a:pt x="233" y="486"/>
                    </a:lnTo>
                    <a:lnTo>
                      <a:pt x="220" y="481"/>
                    </a:lnTo>
                    <a:lnTo>
                      <a:pt x="218" y="477"/>
                    </a:lnTo>
                    <a:lnTo>
                      <a:pt x="213" y="473"/>
                    </a:lnTo>
                    <a:lnTo>
                      <a:pt x="115" y="470"/>
                    </a:lnTo>
                    <a:lnTo>
                      <a:pt x="111" y="47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3" name="Google Shape;443;p38"/>
              <p:cNvSpPr/>
              <p:nvPr/>
            </p:nvSpPr>
            <p:spPr>
              <a:xfrm>
                <a:off x="2460" y="978"/>
                <a:ext cx="686" cy="655"/>
              </a:xfrm>
              <a:custGeom>
                <a:avLst/>
                <a:gdLst/>
                <a:ahLst/>
                <a:cxnLst/>
                <a:rect l="l" t="t" r="r" b="b"/>
                <a:pathLst>
                  <a:path w="686" h="655" extrusionOk="0">
                    <a:moveTo>
                      <a:pt x="111" y="472"/>
                    </a:moveTo>
                    <a:lnTo>
                      <a:pt x="91" y="432"/>
                    </a:lnTo>
                    <a:lnTo>
                      <a:pt x="68" y="422"/>
                    </a:lnTo>
                    <a:lnTo>
                      <a:pt x="47" y="422"/>
                    </a:lnTo>
                    <a:lnTo>
                      <a:pt x="34" y="409"/>
                    </a:lnTo>
                    <a:lnTo>
                      <a:pt x="33" y="384"/>
                    </a:lnTo>
                    <a:lnTo>
                      <a:pt x="9" y="354"/>
                    </a:lnTo>
                    <a:lnTo>
                      <a:pt x="6" y="343"/>
                    </a:lnTo>
                    <a:lnTo>
                      <a:pt x="8" y="338"/>
                    </a:lnTo>
                    <a:lnTo>
                      <a:pt x="22" y="331"/>
                    </a:lnTo>
                    <a:lnTo>
                      <a:pt x="18" y="191"/>
                    </a:lnTo>
                    <a:lnTo>
                      <a:pt x="0" y="163"/>
                    </a:lnTo>
                    <a:lnTo>
                      <a:pt x="2" y="150"/>
                    </a:lnTo>
                    <a:lnTo>
                      <a:pt x="9" y="145"/>
                    </a:lnTo>
                    <a:lnTo>
                      <a:pt x="9" y="143"/>
                    </a:lnTo>
                    <a:lnTo>
                      <a:pt x="20" y="141"/>
                    </a:lnTo>
                    <a:lnTo>
                      <a:pt x="38" y="129"/>
                    </a:lnTo>
                    <a:lnTo>
                      <a:pt x="41" y="122"/>
                    </a:lnTo>
                    <a:lnTo>
                      <a:pt x="43" y="113"/>
                    </a:lnTo>
                    <a:lnTo>
                      <a:pt x="38" y="91"/>
                    </a:lnTo>
                    <a:lnTo>
                      <a:pt x="40" y="84"/>
                    </a:lnTo>
                    <a:lnTo>
                      <a:pt x="43" y="77"/>
                    </a:lnTo>
                    <a:lnTo>
                      <a:pt x="59" y="68"/>
                    </a:lnTo>
                    <a:lnTo>
                      <a:pt x="63" y="59"/>
                    </a:lnTo>
                    <a:lnTo>
                      <a:pt x="91" y="40"/>
                    </a:lnTo>
                    <a:lnTo>
                      <a:pt x="95" y="31"/>
                    </a:lnTo>
                    <a:lnTo>
                      <a:pt x="95" y="0"/>
                    </a:lnTo>
                    <a:lnTo>
                      <a:pt x="134" y="16"/>
                    </a:lnTo>
                    <a:lnTo>
                      <a:pt x="150" y="18"/>
                    </a:lnTo>
                    <a:lnTo>
                      <a:pt x="166" y="13"/>
                    </a:lnTo>
                    <a:lnTo>
                      <a:pt x="179" y="15"/>
                    </a:lnTo>
                    <a:lnTo>
                      <a:pt x="188" y="18"/>
                    </a:lnTo>
                    <a:lnTo>
                      <a:pt x="199" y="20"/>
                    </a:lnTo>
                    <a:lnTo>
                      <a:pt x="256" y="41"/>
                    </a:lnTo>
                    <a:lnTo>
                      <a:pt x="259" y="47"/>
                    </a:lnTo>
                    <a:lnTo>
                      <a:pt x="263" y="66"/>
                    </a:lnTo>
                    <a:lnTo>
                      <a:pt x="283" y="91"/>
                    </a:lnTo>
                    <a:lnTo>
                      <a:pt x="388" y="122"/>
                    </a:lnTo>
                    <a:lnTo>
                      <a:pt x="406" y="141"/>
                    </a:lnTo>
                    <a:lnTo>
                      <a:pt x="418" y="145"/>
                    </a:lnTo>
                    <a:lnTo>
                      <a:pt x="429" y="145"/>
                    </a:lnTo>
                    <a:lnTo>
                      <a:pt x="450" y="134"/>
                    </a:lnTo>
                    <a:lnTo>
                      <a:pt x="468" y="109"/>
                    </a:lnTo>
                    <a:lnTo>
                      <a:pt x="468" y="102"/>
                    </a:lnTo>
                    <a:lnTo>
                      <a:pt x="465" y="93"/>
                    </a:lnTo>
                    <a:lnTo>
                      <a:pt x="465" y="86"/>
                    </a:lnTo>
                    <a:lnTo>
                      <a:pt x="459" y="77"/>
                    </a:lnTo>
                    <a:lnTo>
                      <a:pt x="459" y="65"/>
                    </a:lnTo>
                    <a:lnTo>
                      <a:pt x="461" y="56"/>
                    </a:lnTo>
                    <a:lnTo>
                      <a:pt x="506" y="20"/>
                    </a:lnTo>
                    <a:lnTo>
                      <a:pt x="552" y="13"/>
                    </a:lnTo>
                    <a:lnTo>
                      <a:pt x="581" y="23"/>
                    </a:lnTo>
                    <a:lnTo>
                      <a:pt x="588" y="23"/>
                    </a:lnTo>
                    <a:lnTo>
                      <a:pt x="595" y="29"/>
                    </a:lnTo>
                    <a:lnTo>
                      <a:pt x="595" y="36"/>
                    </a:lnTo>
                    <a:lnTo>
                      <a:pt x="595" y="38"/>
                    </a:lnTo>
                    <a:lnTo>
                      <a:pt x="593" y="36"/>
                    </a:lnTo>
                    <a:lnTo>
                      <a:pt x="595" y="43"/>
                    </a:lnTo>
                    <a:lnTo>
                      <a:pt x="602" y="48"/>
                    </a:lnTo>
                    <a:lnTo>
                      <a:pt x="606" y="50"/>
                    </a:lnTo>
                    <a:lnTo>
                      <a:pt x="609" y="48"/>
                    </a:lnTo>
                    <a:lnTo>
                      <a:pt x="675" y="61"/>
                    </a:lnTo>
                    <a:lnTo>
                      <a:pt x="682" y="66"/>
                    </a:lnTo>
                    <a:lnTo>
                      <a:pt x="686" y="75"/>
                    </a:lnTo>
                    <a:lnTo>
                      <a:pt x="686" y="77"/>
                    </a:lnTo>
                    <a:lnTo>
                      <a:pt x="681" y="79"/>
                    </a:lnTo>
                    <a:lnTo>
                      <a:pt x="679" y="84"/>
                    </a:lnTo>
                    <a:lnTo>
                      <a:pt x="672" y="91"/>
                    </a:lnTo>
                    <a:lnTo>
                      <a:pt x="672" y="95"/>
                    </a:lnTo>
                    <a:lnTo>
                      <a:pt x="675" y="100"/>
                    </a:lnTo>
                    <a:lnTo>
                      <a:pt x="677" y="143"/>
                    </a:lnTo>
                    <a:lnTo>
                      <a:pt x="677" y="143"/>
                    </a:lnTo>
                    <a:lnTo>
                      <a:pt x="670" y="148"/>
                    </a:lnTo>
                    <a:lnTo>
                      <a:pt x="666" y="152"/>
                    </a:lnTo>
                    <a:lnTo>
                      <a:pt x="666" y="156"/>
                    </a:lnTo>
                    <a:lnTo>
                      <a:pt x="668" y="172"/>
                    </a:lnTo>
                    <a:lnTo>
                      <a:pt x="675" y="182"/>
                    </a:lnTo>
                    <a:lnTo>
                      <a:pt x="672" y="191"/>
                    </a:lnTo>
                    <a:lnTo>
                      <a:pt x="686" y="206"/>
                    </a:lnTo>
                    <a:lnTo>
                      <a:pt x="686" y="630"/>
                    </a:lnTo>
                    <a:lnTo>
                      <a:pt x="643" y="630"/>
                    </a:lnTo>
                    <a:lnTo>
                      <a:pt x="643" y="655"/>
                    </a:lnTo>
                    <a:lnTo>
                      <a:pt x="638" y="655"/>
                    </a:lnTo>
                    <a:lnTo>
                      <a:pt x="297" y="477"/>
                    </a:lnTo>
                    <a:lnTo>
                      <a:pt x="240" y="497"/>
                    </a:lnTo>
                    <a:lnTo>
                      <a:pt x="233" y="486"/>
                    </a:lnTo>
                    <a:lnTo>
                      <a:pt x="220" y="481"/>
                    </a:lnTo>
                    <a:lnTo>
                      <a:pt x="218" y="477"/>
                    </a:lnTo>
                    <a:lnTo>
                      <a:pt x="213" y="473"/>
                    </a:lnTo>
                    <a:lnTo>
                      <a:pt x="115" y="470"/>
                    </a:lnTo>
                    <a:lnTo>
                      <a:pt x="111" y="47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4" name="Google Shape;444;p38"/>
              <p:cNvSpPr/>
              <p:nvPr/>
            </p:nvSpPr>
            <p:spPr>
              <a:xfrm>
                <a:off x="3933" y="2976"/>
                <a:ext cx="11" cy="27"/>
              </a:xfrm>
              <a:custGeom>
                <a:avLst/>
                <a:gdLst/>
                <a:ahLst/>
                <a:cxnLst/>
                <a:rect l="l" t="t" r="r" b="b"/>
                <a:pathLst>
                  <a:path w="11" h="27" extrusionOk="0">
                    <a:moveTo>
                      <a:pt x="6" y="2"/>
                    </a:moveTo>
                    <a:lnTo>
                      <a:pt x="8" y="4"/>
                    </a:lnTo>
                    <a:lnTo>
                      <a:pt x="8" y="14"/>
                    </a:lnTo>
                    <a:lnTo>
                      <a:pt x="11" y="22"/>
                    </a:lnTo>
                    <a:lnTo>
                      <a:pt x="11" y="25"/>
                    </a:lnTo>
                    <a:lnTo>
                      <a:pt x="9" y="27"/>
                    </a:lnTo>
                    <a:lnTo>
                      <a:pt x="6" y="25"/>
                    </a:lnTo>
                    <a:lnTo>
                      <a:pt x="4" y="22"/>
                    </a:lnTo>
                    <a:lnTo>
                      <a:pt x="2" y="22"/>
                    </a:lnTo>
                    <a:lnTo>
                      <a:pt x="0" y="16"/>
                    </a:lnTo>
                    <a:lnTo>
                      <a:pt x="0" y="14"/>
                    </a:lnTo>
                    <a:lnTo>
                      <a:pt x="0" y="4"/>
                    </a:lnTo>
                    <a:lnTo>
                      <a:pt x="0" y="4"/>
                    </a:lnTo>
                    <a:lnTo>
                      <a:pt x="6" y="0"/>
                    </a:lnTo>
                    <a:lnTo>
                      <a:pt x="6"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5" name="Google Shape;445;p38"/>
              <p:cNvSpPr/>
              <p:nvPr/>
            </p:nvSpPr>
            <p:spPr>
              <a:xfrm>
                <a:off x="3933" y="2976"/>
                <a:ext cx="11" cy="27"/>
              </a:xfrm>
              <a:custGeom>
                <a:avLst/>
                <a:gdLst/>
                <a:ahLst/>
                <a:cxnLst/>
                <a:rect l="l" t="t" r="r" b="b"/>
                <a:pathLst>
                  <a:path w="11" h="27" extrusionOk="0">
                    <a:moveTo>
                      <a:pt x="6" y="2"/>
                    </a:moveTo>
                    <a:lnTo>
                      <a:pt x="8" y="4"/>
                    </a:lnTo>
                    <a:lnTo>
                      <a:pt x="8" y="14"/>
                    </a:lnTo>
                    <a:lnTo>
                      <a:pt x="11" y="22"/>
                    </a:lnTo>
                    <a:lnTo>
                      <a:pt x="11" y="25"/>
                    </a:lnTo>
                    <a:lnTo>
                      <a:pt x="9" y="27"/>
                    </a:lnTo>
                    <a:lnTo>
                      <a:pt x="6" y="25"/>
                    </a:lnTo>
                    <a:lnTo>
                      <a:pt x="4" y="22"/>
                    </a:lnTo>
                    <a:lnTo>
                      <a:pt x="2" y="22"/>
                    </a:lnTo>
                    <a:lnTo>
                      <a:pt x="0" y="16"/>
                    </a:lnTo>
                    <a:lnTo>
                      <a:pt x="0" y="14"/>
                    </a:lnTo>
                    <a:lnTo>
                      <a:pt x="0" y="4"/>
                    </a:lnTo>
                    <a:lnTo>
                      <a:pt x="0" y="4"/>
                    </a:lnTo>
                    <a:lnTo>
                      <a:pt x="6" y="0"/>
                    </a:lnTo>
                    <a:lnTo>
                      <a:pt x="6" y="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6" name="Google Shape;446;p38"/>
              <p:cNvSpPr/>
              <p:nvPr/>
            </p:nvSpPr>
            <p:spPr>
              <a:xfrm>
                <a:off x="3950" y="3019"/>
                <a:ext cx="12" cy="5"/>
              </a:xfrm>
              <a:custGeom>
                <a:avLst/>
                <a:gdLst/>
                <a:ahLst/>
                <a:cxnLst/>
                <a:rect l="l" t="t" r="r" b="b"/>
                <a:pathLst>
                  <a:path w="12" h="5" extrusionOk="0">
                    <a:moveTo>
                      <a:pt x="12" y="5"/>
                    </a:moveTo>
                    <a:lnTo>
                      <a:pt x="8" y="5"/>
                    </a:lnTo>
                    <a:lnTo>
                      <a:pt x="7" y="4"/>
                    </a:lnTo>
                    <a:lnTo>
                      <a:pt x="3" y="4"/>
                    </a:lnTo>
                    <a:lnTo>
                      <a:pt x="1" y="2"/>
                    </a:lnTo>
                    <a:lnTo>
                      <a:pt x="0" y="0"/>
                    </a:lnTo>
                    <a:lnTo>
                      <a:pt x="1" y="0"/>
                    </a:lnTo>
                    <a:lnTo>
                      <a:pt x="10" y="4"/>
                    </a:lnTo>
                    <a:lnTo>
                      <a:pt x="1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7" name="Google Shape;447;p38"/>
              <p:cNvSpPr/>
              <p:nvPr/>
            </p:nvSpPr>
            <p:spPr>
              <a:xfrm>
                <a:off x="3950" y="3019"/>
                <a:ext cx="12" cy="5"/>
              </a:xfrm>
              <a:custGeom>
                <a:avLst/>
                <a:gdLst/>
                <a:ahLst/>
                <a:cxnLst/>
                <a:rect l="l" t="t" r="r" b="b"/>
                <a:pathLst>
                  <a:path w="12" h="5" extrusionOk="0">
                    <a:moveTo>
                      <a:pt x="12" y="5"/>
                    </a:moveTo>
                    <a:lnTo>
                      <a:pt x="8" y="5"/>
                    </a:lnTo>
                    <a:lnTo>
                      <a:pt x="7" y="4"/>
                    </a:lnTo>
                    <a:lnTo>
                      <a:pt x="3" y="4"/>
                    </a:lnTo>
                    <a:lnTo>
                      <a:pt x="1" y="2"/>
                    </a:lnTo>
                    <a:lnTo>
                      <a:pt x="0" y="0"/>
                    </a:lnTo>
                    <a:lnTo>
                      <a:pt x="1" y="0"/>
                    </a:lnTo>
                    <a:lnTo>
                      <a:pt x="10" y="4"/>
                    </a:lnTo>
                    <a:lnTo>
                      <a:pt x="12" y="5"/>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8" name="Google Shape;448;p38"/>
              <p:cNvSpPr/>
              <p:nvPr/>
            </p:nvSpPr>
            <p:spPr>
              <a:xfrm>
                <a:off x="3978" y="3012"/>
                <a:ext cx="11" cy="12"/>
              </a:xfrm>
              <a:custGeom>
                <a:avLst/>
                <a:gdLst/>
                <a:ahLst/>
                <a:cxnLst/>
                <a:rect l="l" t="t" r="r" b="b"/>
                <a:pathLst>
                  <a:path w="11" h="12" extrusionOk="0">
                    <a:moveTo>
                      <a:pt x="11" y="0"/>
                    </a:moveTo>
                    <a:lnTo>
                      <a:pt x="11" y="2"/>
                    </a:lnTo>
                    <a:lnTo>
                      <a:pt x="11" y="11"/>
                    </a:lnTo>
                    <a:lnTo>
                      <a:pt x="9" y="12"/>
                    </a:lnTo>
                    <a:lnTo>
                      <a:pt x="7" y="11"/>
                    </a:lnTo>
                    <a:lnTo>
                      <a:pt x="7" y="7"/>
                    </a:lnTo>
                    <a:lnTo>
                      <a:pt x="4" y="5"/>
                    </a:lnTo>
                    <a:lnTo>
                      <a:pt x="0" y="5"/>
                    </a:lnTo>
                    <a:lnTo>
                      <a:pt x="0" y="3"/>
                    </a:lnTo>
                    <a:lnTo>
                      <a:pt x="5" y="3"/>
                    </a:lnTo>
                    <a:lnTo>
                      <a:pt x="7" y="2"/>
                    </a:lnTo>
                    <a:lnTo>
                      <a:pt x="11"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9" name="Google Shape;449;p38"/>
              <p:cNvSpPr/>
              <p:nvPr/>
            </p:nvSpPr>
            <p:spPr>
              <a:xfrm>
                <a:off x="3978" y="3012"/>
                <a:ext cx="11" cy="12"/>
              </a:xfrm>
              <a:custGeom>
                <a:avLst/>
                <a:gdLst/>
                <a:ahLst/>
                <a:cxnLst/>
                <a:rect l="l" t="t" r="r" b="b"/>
                <a:pathLst>
                  <a:path w="11" h="12" extrusionOk="0">
                    <a:moveTo>
                      <a:pt x="11" y="0"/>
                    </a:moveTo>
                    <a:lnTo>
                      <a:pt x="11" y="2"/>
                    </a:lnTo>
                    <a:lnTo>
                      <a:pt x="11" y="11"/>
                    </a:lnTo>
                    <a:lnTo>
                      <a:pt x="9" y="12"/>
                    </a:lnTo>
                    <a:lnTo>
                      <a:pt x="7" y="11"/>
                    </a:lnTo>
                    <a:lnTo>
                      <a:pt x="7" y="7"/>
                    </a:lnTo>
                    <a:lnTo>
                      <a:pt x="4" y="5"/>
                    </a:lnTo>
                    <a:lnTo>
                      <a:pt x="0" y="5"/>
                    </a:lnTo>
                    <a:lnTo>
                      <a:pt x="0" y="3"/>
                    </a:lnTo>
                    <a:lnTo>
                      <a:pt x="5" y="3"/>
                    </a:lnTo>
                    <a:lnTo>
                      <a:pt x="7" y="2"/>
                    </a:lnTo>
                    <a:lnTo>
                      <a:pt x="11"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0" name="Google Shape;450;p38"/>
              <p:cNvSpPr/>
              <p:nvPr/>
            </p:nvSpPr>
            <p:spPr>
              <a:xfrm>
                <a:off x="4012" y="3039"/>
                <a:ext cx="7" cy="12"/>
              </a:xfrm>
              <a:custGeom>
                <a:avLst/>
                <a:gdLst/>
                <a:ahLst/>
                <a:cxnLst/>
                <a:rect l="l" t="t" r="r" b="b"/>
                <a:pathLst>
                  <a:path w="7" h="12" extrusionOk="0">
                    <a:moveTo>
                      <a:pt x="7" y="3"/>
                    </a:moveTo>
                    <a:lnTo>
                      <a:pt x="7" y="9"/>
                    </a:lnTo>
                    <a:lnTo>
                      <a:pt x="7" y="10"/>
                    </a:lnTo>
                    <a:lnTo>
                      <a:pt x="7" y="12"/>
                    </a:lnTo>
                    <a:lnTo>
                      <a:pt x="5" y="12"/>
                    </a:lnTo>
                    <a:lnTo>
                      <a:pt x="2" y="12"/>
                    </a:lnTo>
                    <a:lnTo>
                      <a:pt x="2" y="7"/>
                    </a:lnTo>
                    <a:lnTo>
                      <a:pt x="2" y="5"/>
                    </a:lnTo>
                    <a:lnTo>
                      <a:pt x="0" y="3"/>
                    </a:lnTo>
                    <a:lnTo>
                      <a:pt x="0" y="0"/>
                    </a:lnTo>
                    <a:lnTo>
                      <a:pt x="4" y="1"/>
                    </a:lnTo>
                    <a:lnTo>
                      <a:pt x="7"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1" name="Google Shape;451;p38"/>
              <p:cNvSpPr/>
              <p:nvPr/>
            </p:nvSpPr>
            <p:spPr>
              <a:xfrm>
                <a:off x="4012" y="3039"/>
                <a:ext cx="7" cy="12"/>
              </a:xfrm>
              <a:custGeom>
                <a:avLst/>
                <a:gdLst/>
                <a:ahLst/>
                <a:cxnLst/>
                <a:rect l="l" t="t" r="r" b="b"/>
                <a:pathLst>
                  <a:path w="7" h="12" extrusionOk="0">
                    <a:moveTo>
                      <a:pt x="7" y="3"/>
                    </a:moveTo>
                    <a:lnTo>
                      <a:pt x="7" y="9"/>
                    </a:lnTo>
                    <a:lnTo>
                      <a:pt x="7" y="10"/>
                    </a:lnTo>
                    <a:lnTo>
                      <a:pt x="7" y="12"/>
                    </a:lnTo>
                    <a:lnTo>
                      <a:pt x="5" y="12"/>
                    </a:lnTo>
                    <a:lnTo>
                      <a:pt x="2" y="12"/>
                    </a:lnTo>
                    <a:lnTo>
                      <a:pt x="2" y="7"/>
                    </a:lnTo>
                    <a:lnTo>
                      <a:pt x="2" y="5"/>
                    </a:lnTo>
                    <a:lnTo>
                      <a:pt x="0" y="3"/>
                    </a:lnTo>
                    <a:lnTo>
                      <a:pt x="0" y="0"/>
                    </a:lnTo>
                    <a:lnTo>
                      <a:pt x="4" y="1"/>
                    </a:lnTo>
                    <a:lnTo>
                      <a:pt x="7" y="3"/>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2" name="Google Shape;452;p38"/>
              <p:cNvSpPr/>
              <p:nvPr/>
            </p:nvSpPr>
            <p:spPr>
              <a:xfrm>
                <a:off x="1369" y="2008"/>
                <a:ext cx="11" cy="8"/>
              </a:xfrm>
              <a:custGeom>
                <a:avLst/>
                <a:gdLst/>
                <a:ahLst/>
                <a:cxnLst/>
                <a:rect l="l" t="t" r="r" b="b"/>
                <a:pathLst>
                  <a:path w="11" h="8" extrusionOk="0">
                    <a:moveTo>
                      <a:pt x="11" y="0"/>
                    </a:moveTo>
                    <a:lnTo>
                      <a:pt x="6" y="0"/>
                    </a:lnTo>
                    <a:lnTo>
                      <a:pt x="0" y="4"/>
                    </a:lnTo>
                    <a:lnTo>
                      <a:pt x="2" y="8"/>
                    </a:lnTo>
                    <a:lnTo>
                      <a:pt x="8" y="4"/>
                    </a:lnTo>
                    <a:lnTo>
                      <a:pt x="11"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3" name="Google Shape;453;p38"/>
              <p:cNvSpPr/>
              <p:nvPr/>
            </p:nvSpPr>
            <p:spPr>
              <a:xfrm>
                <a:off x="1369" y="2008"/>
                <a:ext cx="11" cy="8"/>
              </a:xfrm>
              <a:custGeom>
                <a:avLst/>
                <a:gdLst/>
                <a:ahLst/>
                <a:cxnLst/>
                <a:rect l="l" t="t" r="r" b="b"/>
                <a:pathLst>
                  <a:path w="11" h="8" extrusionOk="0">
                    <a:moveTo>
                      <a:pt x="11" y="0"/>
                    </a:moveTo>
                    <a:lnTo>
                      <a:pt x="6" y="0"/>
                    </a:lnTo>
                    <a:lnTo>
                      <a:pt x="0" y="4"/>
                    </a:lnTo>
                    <a:lnTo>
                      <a:pt x="2" y="8"/>
                    </a:lnTo>
                    <a:lnTo>
                      <a:pt x="8" y="4"/>
                    </a:lnTo>
                    <a:lnTo>
                      <a:pt x="11"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4" name="Google Shape;454;p38"/>
              <p:cNvSpPr/>
              <p:nvPr/>
            </p:nvSpPr>
            <p:spPr>
              <a:xfrm>
                <a:off x="2430" y="2323"/>
                <a:ext cx="20" cy="25"/>
              </a:xfrm>
              <a:custGeom>
                <a:avLst/>
                <a:gdLst/>
                <a:ahLst/>
                <a:cxnLst/>
                <a:rect l="l" t="t" r="r" b="b"/>
                <a:pathLst>
                  <a:path w="20" h="25" extrusionOk="0">
                    <a:moveTo>
                      <a:pt x="20" y="7"/>
                    </a:moveTo>
                    <a:lnTo>
                      <a:pt x="20" y="12"/>
                    </a:lnTo>
                    <a:lnTo>
                      <a:pt x="16" y="21"/>
                    </a:lnTo>
                    <a:lnTo>
                      <a:pt x="14" y="23"/>
                    </a:lnTo>
                    <a:lnTo>
                      <a:pt x="11" y="25"/>
                    </a:lnTo>
                    <a:lnTo>
                      <a:pt x="4" y="25"/>
                    </a:lnTo>
                    <a:lnTo>
                      <a:pt x="0" y="21"/>
                    </a:lnTo>
                    <a:lnTo>
                      <a:pt x="0" y="18"/>
                    </a:lnTo>
                    <a:lnTo>
                      <a:pt x="7" y="0"/>
                    </a:lnTo>
                    <a:lnTo>
                      <a:pt x="13" y="0"/>
                    </a:lnTo>
                    <a:lnTo>
                      <a:pt x="2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5" name="Google Shape;455;p38"/>
              <p:cNvSpPr/>
              <p:nvPr/>
            </p:nvSpPr>
            <p:spPr>
              <a:xfrm>
                <a:off x="2430" y="2323"/>
                <a:ext cx="20" cy="25"/>
              </a:xfrm>
              <a:custGeom>
                <a:avLst/>
                <a:gdLst/>
                <a:ahLst/>
                <a:cxnLst/>
                <a:rect l="l" t="t" r="r" b="b"/>
                <a:pathLst>
                  <a:path w="20" h="25" extrusionOk="0">
                    <a:moveTo>
                      <a:pt x="20" y="7"/>
                    </a:moveTo>
                    <a:lnTo>
                      <a:pt x="20" y="12"/>
                    </a:lnTo>
                    <a:lnTo>
                      <a:pt x="16" y="21"/>
                    </a:lnTo>
                    <a:lnTo>
                      <a:pt x="14" y="23"/>
                    </a:lnTo>
                    <a:lnTo>
                      <a:pt x="11" y="25"/>
                    </a:lnTo>
                    <a:lnTo>
                      <a:pt x="4" y="25"/>
                    </a:lnTo>
                    <a:lnTo>
                      <a:pt x="0" y="21"/>
                    </a:lnTo>
                    <a:lnTo>
                      <a:pt x="0" y="18"/>
                    </a:lnTo>
                    <a:lnTo>
                      <a:pt x="7" y="0"/>
                    </a:lnTo>
                    <a:lnTo>
                      <a:pt x="13" y="0"/>
                    </a:lnTo>
                    <a:lnTo>
                      <a:pt x="20" y="7"/>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6" name="Google Shape;456;p38"/>
              <p:cNvSpPr/>
              <p:nvPr/>
            </p:nvSpPr>
            <p:spPr>
              <a:xfrm>
                <a:off x="2307" y="2548"/>
                <a:ext cx="3" cy="3"/>
              </a:xfrm>
              <a:custGeom>
                <a:avLst/>
                <a:gdLst/>
                <a:ahLst/>
                <a:cxnLst/>
                <a:rect l="l" t="t" r="r" b="b"/>
                <a:pathLst>
                  <a:path w="3" h="3" extrusionOk="0">
                    <a:moveTo>
                      <a:pt x="0" y="0"/>
                    </a:moveTo>
                    <a:lnTo>
                      <a:pt x="2" y="0"/>
                    </a:lnTo>
                    <a:lnTo>
                      <a:pt x="3" y="0"/>
                    </a:lnTo>
                    <a:lnTo>
                      <a:pt x="3" y="3"/>
                    </a:lnTo>
                    <a:lnTo>
                      <a:pt x="2"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7" name="Google Shape;457;p38"/>
              <p:cNvSpPr/>
              <p:nvPr/>
            </p:nvSpPr>
            <p:spPr>
              <a:xfrm>
                <a:off x="2307" y="2548"/>
                <a:ext cx="3" cy="3"/>
              </a:xfrm>
              <a:custGeom>
                <a:avLst/>
                <a:gdLst/>
                <a:ahLst/>
                <a:cxnLst/>
                <a:rect l="l" t="t" r="r" b="b"/>
                <a:pathLst>
                  <a:path w="3" h="3" extrusionOk="0">
                    <a:moveTo>
                      <a:pt x="0" y="0"/>
                    </a:moveTo>
                    <a:lnTo>
                      <a:pt x="2" y="0"/>
                    </a:lnTo>
                    <a:lnTo>
                      <a:pt x="3" y="0"/>
                    </a:lnTo>
                    <a:lnTo>
                      <a:pt x="3" y="3"/>
                    </a:lnTo>
                    <a:lnTo>
                      <a:pt x="2" y="3"/>
                    </a:lnTo>
                    <a:lnTo>
                      <a:pt x="0"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8" name="Google Shape;458;p38"/>
              <p:cNvSpPr/>
              <p:nvPr/>
            </p:nvSpPr>
            <p:spPr>
              <a:xfrm>
                <a:off x="3789" y="1787"/>
                <a:ext cx="7" cy="7"/>
              </a:xfrm>
              <a:custGeom>
                <a:avLst/>
                <a:gdLst/>
                <a:ahLst/>
                <a:cxnLst/>
                <a:rect l="l" t="t" r="r" b="b"/>
                <a:pathLst>
                  <a:path w="7" h="7" extrusionOk="0">
                    <a:moveTo>
                      <a:pt x="3" y="2"/>
                    </a:moveTo>
                    <a:lnTo>
                      <a:pt x="3" y="4"/>
                    </a:lnTo>
                    <a:lnTo>
                      <a:pt x="3" y="4"/>
                    </a:lnTo>
                    <a:lnTo>
                      <a:pt x="0" y="4"/>
                    </a:lnTo>
                    <a:lnTo>
                      <a:pt x="0" y="5"/>
                    </a:lnTo>
                    <a:lnTo>
                      <a:pt x="3" y="5"/>
                    </a:lnTo>
                    <a:lnTo>
                      <a:pt x="5" y="7"/>
                    </a:lnTo>
                    <a:lnTo>
                      <a:pt x="7" y="7"/>
                    </a:lnTo>
                    <a:lnTo>
                      <a:pt x="7" y="5"/>
                    </a:lnTo>
                    <a:lnTo>
                      <a:pt x="5" y="2"/>
                    </a:lnTo>
                    <a:lnTo>
                      <a:pt x="3" y="0"/>
                    </a:lnTo>
                    <a:lnTo>
                      <a:pt x="3"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9" name="Google Shape;459;p38"/>
              <p:cNvSpPr/>
              <p:nvPr/>
            </p:nvSpPr>
            <p:spPr>
              <a:xfrm>
                <a:off x="3789" y="1787"/>
                <a:ext cx="7" cy="7"/>
              </a:xfrm>
              <a:custGeom>
                <a:avLst/>
                <a:gdLst/>
                <a:ahLst/>
                <a:cxnLst/>
                <a:rect l="l" t="t" r="r" b="b"/>
                <a:pathLst>
                  <a:path w="7" h="7" extrusionOk="0">
                    <a:moveTo>
                      <a:pt x="3" y="2"/>
                    </a:moveTo>
                    <a:lnTo>
                      <a:pt x="3" y="4"/>
                    </a:lnTo>
                    <a:lnTo>
                      <a:pt x="3" y="4"/>
                    </a:lnTo>
                    <a:lnTo>
                      <a:pt x="0" y="4"/>
                    </a:lnTo>
                    <a:lnTo>
                      <a:pt x="0" y="5"/>
                    </a:lnTo>
                    <a:lnTo>
                      <a:pt x="3" y="5"/>
                    </a:lnTo>
                    <a:lnTo>
                      <a:pt x="5" y="7"/>
                    </a:lnTo>
                    <a:lnTo>
                      <a:pt x="7" y="7"/>
                    </a:lnTo>
                    <a:lnTo>
                      <a:pt x="7" y="5"/>
                    </a:lnTo>
                    <a:lnTo>
                      <a:pt x="5" y="2"/>
                    </a:lnTo>
                    <a:lnTo>
                      <a:pt x="3" y="0"/>
                    </a:lnTo>
                    <a:lnTo>
                      <a:pt x="3" y="2"/>
                    </a:lnTo>
                    <a:lnTo>
                      <a:pt x="3" y="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0" name="Google Shape;460;p38"/>
              <p:cNvSpPr/>
              <p:nvPr/>
            </p:nvSpPr>
            <p:spPr>
              <a:xfrm>
                <a:off x="3787" y="1800"/>
                <a:ext cx="21" cy="12"/>
              </a:xfrm>
              <a:custGeom>
                <a:avLst/>
                <a:gdLst/>
                <a:ahLst/>
                <a:cxnLst/>
                <a:rect l="l" t="t" r="r" b="b"/>
                <a:pathLst>
                  <a:path w="21" h="12" extrusionOk="0">
                    <a:moveTo>
                      <a:pt x="14" y="7"/>
                    </a:moveTo>
                    <a:lnTo>
                      <a:pt x="14" y="8"/>
                    </a:lnTo>
                    <a:lnTo>
                      <a:pt x="13" y="10"/>
                    </a:lnTo>
                    <a:lnTo>
                      <a:pt x="13" y="8"/>
                    </a:lnTo>
                    <a:lnTo>
                      <a:pt x="11" y="1"/>
                    </a:lnTo>
                    <a:lnTo>
                      <a:pt x="7" y="0"/>
                    </a:lnTo>
                    <a:lnTo>
                      <a:pt x="5" y="0"/>
                    </a:lnTo>
                    <a:lnTo>
                      <a:pt x="4" y="1"/>
                    </a:lnTo>
                    <a:lnTo>
                      <a:pt x="0" y="3"/>
                    </a:lnTo>
                    <a:lnTo>
                      <a:pt x="0" y="3"/>
                    </a:lnTo>
                    <a:lnTo>
                      <a:pt x="4" y="3"/>
                    </a:lnTo>
                    <a:lnTo>
                      <a:pt x="5" y="5"/>
                    </a:lnTo>
                    <a:lnTo>
                      <a:pt x="5" y="8"/>
                    </a:lnTo>
                    <a:lnTo>
                      <a:pt x="5" y="8"/>
                    </a:lnTo>
                    <a:lnTo>
                      <a:pt x="2" y="8"/>
                    </a:lnTo>
                    <a:lnTo>
                      <a:pt x="2" y="8"/>
                    </a:lnTo>
                    <a:lnTo>
                      <a:pt x="5" y="10"/>
                    </a:lnTo>
                    <a:lnTo>
                      <a:pt x="21" y="12"/>
                    </a:lnTo>
                    <a:lnTo>
                      <a:pt x="21" y="10"/>
                    </a:lnTo>
                    <a:lnTo>
                      <a:pt x="21" y="8"/>
                    </a:lnTo>
                    <a:lnTo>
                      <a:pt x="18" y="8"/>
                    </a:lnTo>
                    <a:lnTo>
                      <a:pt x="16" y="7"/>
                    </a:lnTo>
                    <a:lnTo>
                      <a:pt x="14" y="5"/>
                    </a:lnTo>
                    <a:lnTo>
                      <a:pt x="14"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1" name="Google Shape;461;p38"/>
              <p:cNvSpPr/>
              <p:nvPr/>
            </p:nvSpPr>
            <p:spPr>
              <a:xfrm>
                <a:off x="3787" y="1800"/>
                <a:ext cx="21" cy="12"/>
              </a:xfrm>
              <a:custGeom>
                <a:avLst/>
                <a:gdLst/>
                <a:ahLst/>
                <a:cxnLst/>
                <a:rect l="l" t="t" r="r" b="b"/>
                <a:pathLst>
                  <a:path w="21" h="12" extrusionOk="0">
                    <a:moveTo>
                      <a:pt x="14" y="7"/>
                    </a:moveTo>
                    <a:lnTo>
                      <a:pt x="14" y="8"/>
                    </a:lnTo>
                    <a:lnTo>
                      <a:pt x="13" y="10"/>
                    </a:lnTo>
                    <a:lnTo>
                      <a:pt x="13" y="8"/>
                    </a:lnTo>
                    <a:lnTo>
                      <a:pt x="11" y="1"/>
                    </a:lnTo>
                    <a:lnTo>
                      <a:pt x="7" y="0"/>
                    </a:lnTo>
                    <a:lnTo>
                      <a:pt x="5" y="0"/>
                    </a:lnTo>
                    <a:lnTo>
                      <a:pt x="4" y="1"/>
                    </a:lnTo>
                    <a:lnTo>
                      <a:pt x="0" y="3"/>
                    </a:lnTo>
                    <a:lnTo>
                      <a:pt x="0" y="3"/>
                    </a:lnTo>
                    <a:lnTo>
                      <a:pt x="4" y="3"/>
                    </a:lnTo>
                    <a:lnTo>
                      <a:pt x="5" y="5"/>
                    </a:lnTo>
                    <a:lnTo>
                      <a:pt x="5" y="8"/>
                    </a:lnTo>
                    <a:lnTo>
                      <a:pt x="5" y="8"/>
                    </a:lnTo>
                    <a:lnTo>
                      <a:pt x="2" y="8"/>
                    </a:lnTo>
                    <a:lnTo>
                      <a:pt x="2" y="8"/>
                    </a:lnTo>
                    <a:lnTo>
                      <a:pt x="5" y="10"/>
                    </a:lnTo>
                    <a:lnTo>
                      <a:pt x="21" y="12"/>
                    </a:lnTo>
                    <a:lnTo>
                      <a:pt x="21" y="10"/>
                    </a:lnTo>
                    <a:lnTo>
                      <a:pt x="21" y="8"/>
                    </a:lnTo>
                    <a:lnTo>
                      <a:pt x="18" y="8"/>
                    </a:lnTo>
                    <a:lnTo>
                      <a:pt x="16" y="7"/>
                    </a:lnTo>
                    <a:lnTo>
                      <a:pt x="14" y="5"/>
                    </a:lnTo>
                    <a:lnTo>
                      <a:pt x="14" y="7"/>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2" name="Google Shape;462;p38"/>
              <p:cNvSpPr/>
              <p:nvPr/>
            </p:nvSpPr>
            <p:spPr>
              <a:xfrm>
                <a:off x="2643" y="1455"/>
                <a:ext cx="460" cy="712"/>
              </a:xfrm>
              <a:custGeom>
                <a:avLst/>
                <a:gdLst/>
                <a:ahLst/>
                <a:cxnLst/>
                <a:rect l="l" t="t" r="r" b="b"/>
                <a:pathLst>
                  <a:path w="460" h="712" extrusionOk="0">
                    <a:moveTo>
                      <a:pt x="71" y="84"/>
                    </a:moveTo>
                    <a:lnTo>
                      <a:pt x="76" y="95"/>
                    </a:lnTo>
                    <a:lnTo>
                      <a:pt x="76" y="98"/>
                    </a:lnTo>
                    <a:lnTo>
                      <a:pt x="82" y="112"/>
                    </a:lnTo>
                    <a:lnTo>
                      <a:pt x="89" y="123"/>
                    </a:lnTo>
                    <a:lnTo>
                      <a:pt x="114" y="136"/>
                    </a:lnTo>
                    <a:lnTo>
                      <a:pt x="101" y="155"/>
                    </a:lnTo>
                    <a:lnTo>
                      <a:pt x="85" y="295"/>
                    </a:lnTo>
                    <a:lnTo>
                      <a:pt x="14" y="377"/>
                    </a:lnTo>
                    <a:lnTo>
                      <a:pt x="14" y="386"/>
                    </a:lnTo>
                    <a:lnTo>
                      <a:pt x="8" y="387"/>
                    </a:lnTo>
                    <a:lnTo>
                      <a:pt x="8" y="396"/>
                    </a:lnTo>
                    <a:lnTo>
                      <a:pt x="3" y="396"/>
                    </a:lnTo>
                    <a:lnTo>
                      <a:pt x="0" y="400"/>
                    </a:lnTo>
                    <a:lnTo>
                      <a:pt x="0" y="409"/>
                    </a:lnTo>
                    <a:lnTo>
                      <a:pt x="12" y="412"/>
                    </a:lnTo>
                    <a:lnTo>
                      <a:pt x="17" y="418"/>
                    </a:lnTo>
                    <a:lnTo>
                      <a:pt x="23" y="421"/>
                    </a:lnTo>
                    <a:lnTo>
                      <a:pt x="28" y="427"/>
                    </a:lnTo>
                    <a:lnTo>
                      <a:pt x="30" y="445"/>
                    </a:lnTo>
                    <a:lnTo>
                      <a:pt x="42" y="446"/>
                    </a:lnTo>
                    <a:lnTo>
                      <a:pt x="53" y="445"/>
                    </a:lnTo>
                    <a:lnTo>
                      <a:pt x="64" y="450"/>
                    </a:lnTo>
                    <a:lnTo>
                      <a:pt x="69" y="448"/>
                    </a:lnTo>
                    <a:lnTo>
                      <a:pt x="76" y="459"/>
                    </a:lnTo>
                    <a:lnTo>
                      <a:pt x="73" y="462"/>
                    </a:lnTo>
                    <a:lnTo>
                      <a:pt x="71" y="470"/>
                    </a:lnTo>
                    <a:lnTo>
                      <a:pt x="64" y="475"/>
                    </a:lnTo>
                    <a:lnTo>
                      <a:pt x="53" y="478"/>
                    </a:lnTo>
                    <a:lnTo>
                      <a:pt x="55" y="482"/>
                    </a:lnTo>
                    <a:lnTo>
                      <a:pt x="58" y="503"/>
                    </a:lnTo>
                    <a:lnTo>
                      <a:pt x="66" y="518"/>
                    </a:lnTo>
                    <a:lnTo>
                      <a:pt x="62" y="557"/>
                    </a:lnTo>
                    <a:lnTo>
                      <a:pt x="80" y="589"/>
                    </a:lnTo>
                    <a:lnTo>
                      <a:pt x="83" y="602"/>
                    </a:lnTo>
                    <a:lnTo>
                      <a:pt x="82" y="603"/>
                    </a:lnTo>
                    <a:lnTo>
                      <a:pt x="78" y="605"/>
                    </a:lnTo>
                    <a:lnTo>
                      <a:pt x="51" y="600"/>
                    </a:lnTo>
                    <a:lnTo>
                      <a:pt x="37" y="602"/>
                    </a:lnTo>
                    <a:lnTo>
                      <a:pt x="33" y="603"/>
                    </a:lnTo>
                    <a:lnTo>
                      <a:pt x="30" y="609"/>
                    </a:lnTo>
                    <a:lnTo>
                      <a:pt x="30" y="621"/>
                    </a:lnTo>
                    <a:lnTo>
                      <a:pt x="32" y="630"/>
                    </a:lnTo>
                    <a:lnTo>
                      <a:pt x="39" y="641"/>
                    </a:lnTo>
                    <a:lnTo>
                      <a:pt x="46" y="646"/>
                    </a:lnTo>
                    <a:lnTo>
                      <a:pt x="62" y="650"/>
                    </a:lnTo>
                    <a:lnTo>
                      <a:pt x="64" y="653"/>
                    </a:lnTo>
                    <a:lnTo>
                      <a:pt x="83" y="712"/>
                    </a:lnTo>
                    <a:lnTo>
                      <a:pt x="85" y="712"/>
                    </a:lnTo>
                    <a:lnTo>
                      <a:pt x="89" y="711"/>
                    </a:lnTo>
                    <a:lnTo>
                      <a:pt x="103" y="709"/>
                    </a:lnTo>
                    <a:lnTo>
                      <a:pt x="108" y="711"/>
                    </a:lnTo>
                    <a:lnTo>
                      <a:pt x="112" y="711"/>
                    </a:lnTo>
                    <a:lnTo>
                      <a:pt x="119" y="703"/>
                    </a:lnTo>
                    <a:lnTo>
                      <a:pt x="130" y="702"/>
                    </a:lnTo>
                    <a:lnTo>
                      <a:pt x="132" y="696"/>
                    </a:lnTo>
                    <a:lnTo>
                      <a:pt x="135" y="696"/>
                    </a:lnTo>
                    <a:lnTo>
                      <a:pt x="137" y="694"/>
                    </a:lnTo>
                    <a:lnTo>
                      <a:pt x="139" y="694"/>
                    </a:lnTo>
                    <a:lnTo>
                      <a:pt x="141" y="696"/>
                    </a:lnTo>
                    <a:lnTo>
                      <a:pt x="144" y="700"/>
                    </a:lnTo>
                    <a:lnTo>
                      <a:pt x="146" y="702"/>
                    </a:lnTo>
                    <a:lnTo>
                      <a:pt x="151" y="707"/>
                    </a:lnTo>
                    <a:lnTo>
                      <a:pt x="155" y="707"/>
                    </a:lnTo>
                    <a:lnTo>
                      <a:pt x="157" y="703"/>
                    </a:lnTo>
                    <a:lnTo>
                      <a:pt x="167" y="700"/>
                    </a:lnTo>
                    <a:lnTo>
                      <a:pt x="175" y="694"/>
                    </a:lnTo>
                    <a:lnTo>
                      <a:pt x="191" y="689"/>
                    </a:lnTo>
                    <a:lnTo>
                      <a:pt x="203" y="689"/>
                    </a:lnTo>
                    <a:lnTo>
                      <a:pt x="208" y="686"/>
                    </a:lnTo>
                    <a:lnTo>
                      <a:pt x="228" y="686"/>
                    </a:lnTo>
                    <a:lnTo>
                      <a:pt x="230" y="686"/>
                    </a:lnTo>
                    <a:lnTo>
                      <a:pt x="230" y="680"/>
                    </a:lnTo>
                    <a:lnTo>
                      <a:pt x="232" y="678"/>
                    </a:lnTo>
                    <a:lnTo>
                      <a:pt x="235" y="677"/>
                    </a:lnTo>
                    <a:lnTo>
                      <a:pt x="239" y="675"/>
                    </a:lnTo>
                    <a:lnTo>
                      <a:pt x="242" y="668"/>
                    </a:lnTo>
                    <a:lnTo>
                      <a:pt x="246" y="666"/>
                    </a:lnTo>
                    <a:lnTo>
                      <a:pt x="248" y="662"/>
                    </a:lnTo>
                    <a:lnTo>
                      <a:pt x="246" y="657"/>
                    </a:lnTo>
                    <a:lnTo>
                      <a:pt x="241" y="653"/>
                    </a:lnTo>
                    <a:lnTo>
                      <a:pt x="241" y="652"/>
                    </a:lnTo>
                    <a:lnTo>
                      <a:pt x="242" y="648"/>
                    </a:lnTo>
                    <a:lnTo>
                      <a:pt x="296" y="639"/>
                    </a:lnTo>
                    <a:lnTo>
                      <a:pt x="301" y="641"/>
                    </a:lnTo>
                    <a:lnTo>
                      <a:pt x="308" y="636"/>
                    </a:lnTo>
                    <a:lnTo>
                      <a:pt x="312" y="630"/>
                    </a:lnTo>
                    <a:lnTo>
                      <a:pt x="326" y="625"/>
                    </a:lnTo>
                    <a:lnTo>
                      <a:pt x="330" y="621"/>
                    </a:lnTo>
                    <a:lnTo>
                      <a:pt x="333" y="614"/>
                    </a:lnTo>
                    <a:lnTo>
                      <a:pt x="346" y="602"/>
                    </a:lnTo>
                    <a:lnTo>
                      <a:pt x="349" y="600"/>
                    </a:lnTo>
                    <a:lnTo>
                      <a:pt x="351" y="598"/>
                    </a:lnTo>
                    <a:lnTo>
                      <a:pt x="357" y="591"/>
                    </a:lnTo>
                    <a:lnTo>
                      <a:pt x="362" y="589"/>
                    </a:lnTo>
                    <a:lnTo>
                      <a:pt x="362" y="577"/>
                    </a:lnTo>
                    <a:lnTo>
                      <a:pt x="366" y="568"/>
                    </a:lnTo>
                    <a:lnTo>
                      <a:pt x="371" y="562"/>
                    </a:lnTo>
                    <a:lnTo>
                      <a:pt x="412" y="552"/>
                    </a:lnTo>
                    <a:lnTo>
                      <a:pt x="408" y="539"/>
                    </a:lnTo>
                    <a:lnTo>
                      <a:pt x="405" y="536"/>
                    </a:lnTo>
                    <a:lnTo>
                      <a:pt x="401" y="532"/>
                    </a:lnTo>
                    <a:lnTo>
                      <a:pt x="401" y="530"/>
                    </a:lnTo>
                    <a:lnTo>
                      <a:pt x="387" y="491"/>
                    </a:lnTo>
                    <a:lnTo>
                      <a:pt x="387" y="478"/>
                    </a:lnTo>
                    <a:lnTo>
                      <a:pt x="371" y="484"/>
                    </a:lnTo>
                    <a:lnTo>
                      <a:pt x="367" y="484"/>
                    </a:lnTo>
                    <a:lnTo>
                      <a:pt x="369" y="466"/>
                    </a:lnTo>
                    <a:lnTo>
                      <a:pt x="376" y="452"/>
                    </a:lnTo>
                    <a:lnTo>
                      <a:pt x="378" y="432"/>
                    </a:lnTo>
                    <a:lnTo>
                      <a:pt x="380" y="428"/>
                    </a:lnTo>
                    <a:lnTo>
                      <a:pt x="385" y="425"/>
                    </a:lnTo>
                    <a:lnTo>
                      <a:pt x="387" y="423"/>
                    </a:lnTo>
                    <a:lnTo>
                      <a:pt x="387" y="420"/>
                    </a:lnTo>
                    <a:lnTo>
                      <a:pt x="387" y="403"/>
                    </a:lnTo>
                    <a:lnTo>
                      <a:pt x="412" y="368"/>
                    </a:lnTo>
                    <a:lnTo>
                      <a:pt x="416" y="352"/>
                    </a:lnTo>
                    <a:lnTo>
                      <a:pt x="416" y="350"/>
                    </a:lnTo>
                    <a:lnTo>
                      <a:pt x="460" y="346"/>
                    </a:lnTo>
                    <a:lnTo>
                      <a:pt x="460" y="178"/>
                    </a:lnTo>
                    <a:lnTo>
                      <a:pt x="455" y="178"/>
                    </a:lnTo>
                    <a:lnTo>
                      <a:pt x="114" y="0"/>
                    </a:lnTo>
                    <a:lnTo>
                      <a:pt x="71" y="16"/>
                    </a:lnTo>
                    <a:lnTo>
                      <a:pt x="71" y="8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3" name="Google Shape;463;p38"/>
              <p:cNvSpPr/>
              <p:nvPr/>
            </p:nvSpPr>
            <p:spPr>
              <a:xfrm>
                <a:off x="2643" y="1455"/>
                <a:ext cx="460" cy="712"/>
              </a:xfrm>
              <a:custGeom>
                <a:avLst/>
                <a:gdLst/>
                <a:ahLst/>
                <a:cxnLst/>
                <a:rect l="l" t="t" r="r" b="b"/>
                <a:pathLst>
                  <a:path w="460" h="712" extrusionOk="0">
                    <a:moveTo>
                      <a:pt x="71" y="84"/>
                    </a:moveTo>
                    <a:lnTo>
                      <a:pt x="76" y="95"/>
                    </a:lnTo>
                    <a:lnTo>
                      <a:pt x="76" y="98"/>
                    </a:lnTo>
                    <a:lnTo>
                      <a:pt x="82" y="112"/>
                    </a:lnTo>
                    <a:lnTo>
                      <a:pt x="89" y="123"/>
                    </a:lnTo>
                    <a:lnTo>
                      <a:pt x="114" y="136"/>
                    </a:lnTo>
                    <a:lnTo>
                      <a:pt x="101" y="155"/>
                    </a:lnTo>
                    <a:lnTo>
                      <a:pt x="85" y="295"/>
                    </a:lnTo>
                    <a:lnTo>
                      <a:pt x="14" y="377"/>
                    </a:lnTo>
                    <a:lnTo>
                      <a:pt x="14" y="386"/>
                    </a:lnTo>
                    <a:lnTo>
                      <a:pt x="8" y="387"/>
                    </a:lnTo>
                    <a:lnTo>
                      <a:pt x="8" y="396"/>
                    </a:lnTo>
                    <a:lnTo>
                      <a:pt x="3" y="396"/>
                    </a:lnTo>
                    <a:lnTo>
                      <a:pt x="0" y="400"/>
                    </a:lnTo>
                    <a:lnTo>
                      <a:pt x="0" y="409"/>
                    </a:lnTo>
                    <a:lnTo>
                      <a:pt x="12" y="412"/>
                    </a:lnTo>
                    <a:lnTo>
                      <a:pt x="17" y="418"/>
                    </a:lnTo>
                    <a:lnTo>
                      <a:pt x="23" y="421"/>
                    </a:lnTo>
                    <a:lnTo>
                      <a:pt x="28" y="427"/>
                    </a:lnTo>
                    <a:lnTo>
                      <a:pt x="30" y="445"/>
                    </a:lnTo>
                    <a:lnTo>
                      <a:pt x="42" y="446"/>
                    </a:lnTo>
                    <a:lnTo>
                      <a:pt x="53" y="445"/>
                    </a:lnTo>
                    <a:lnTo>
                      <a:pt x="64" y="450"/>
                    </a:lnTo>
                    <a:lnTo>
                      <a:pt x="69" y="448"/>
                    </a:lnTo>
                    <a:lnTo>
                      <a:pt x="76" y="459"/>
                    </a:lnTo>
                    <a:lnTo>
                      <a:pt x="73" y="462"/>
                    </a:lnTo>
                    <a:lnTo>
                      <a:pt x="71" y="470"/>
                    </a:lnTo>
                    <a:lnTo>
                      <a:pt x="64" y="475"/>
                    </a:lnTo>
                    <a:lnTo>
                      <a:pt x="53" y="478"/>
                    </a:lnTo>
                    <a:lnTo>
                      <a:pt x="55" y="482"/>
                    </a:lnTo>
                    <a:lnTo>
                      <a:pt x="58" y="503"/>
                    </a:lnTo>
                    <a:lnTo>
                      <a:pt x="66" y="518"/>
                    </a:lnTo>
                    <a:lnTo>
                      <a:pt x="62" y="557"/>
                    </a:lnTo>
                    <a:lnTo>
                      <a:pt x="80" y="589"/>
                    </a:lnTo>
                    <a:lnTo>
                      <a:pt x="83" y="602"/>
                    </a:lnTo>
                    <a:lnTo>
                      <a:pt x="82" y="603"/>
                    </a:lnTo>
                    <a:lnTo>
                      <a:pt x="78" y="605"/>
                    </a:lnTo>
                    <a:lnTo>
                      <a:pt x="51" y="600"/>
                    </a:lnTo>
                    <a:lnTo>
                      <a:pt x="37" y="602"/>
                    </a:lnTo>
                    <a:lnTo>
                      <a:pt x="33" y="603"/>
                    </a:lnTo>
                    <a:lnTo>
                      <a:pt x="30" y="609"/>
                    </a:lnTo>
                    <a:lnTo>
                      <a:pt x="30" y="621"/>
                    </a:lnTo>
                    <a:lnTo>
                      <a:pt x="32" y="630"/>
                    </a:lnTo>
                    <a:lnTo>
                      <a:pt x="39" y="641"/>
                    </a:lnTo>
                    <a:lnTo>
                      <a:pt x="46" y="646"/>
                    </a:lnTo>
                    <a:lnTo>
                      <a:pt x="62" y="650"/>
                    </a:lnTo>
                    <a:lnTo>
                      <a:pt x="64" y="653"/>
                    </a:lnTo>
                    <a:lnTo>
                      <a:pt x="83" y="712"/>
                    </a:lnTo>
                    <a:lnTo>
                      <a:pt x="85" y="712"/>
                    </a:lnTo>
                    <a:lnTo>
                      <a:pt x="89" y="711"/>
                    </a:lnTo>
                    <a:lnTo>
                      <a:pt x="103" y="709"/>
                    </a:lnTo>
                    <a:lnTo>
                      <a:pt x="108" y="711"/>
                    </a:lnTo>
                    <a:lnTo>
                      <a:pt x="112" y="711"/>
                    </a:lnTo>
                    <a:lnTo>
                      <a:pt x="119" y="703"/>
                    </a:lnTo>
                    <a:lnTo>
                      <a:pt x="130" y="702"/>
                    </a:lnTo>
                    <a:lnTo>
                      <a:pt x="132" y="696"/>
                    </a:lnTo>
                    <a:lnTo>
                      <a:pt x="135" y="696"/>
                    </a:lnTo>
                    <a:lnTo>
                      <a:pt x="137" y="694"/>
                    </a:lnTo>
                    <a:lnTo>
                      <a:pt x="139" y="694"/>
                    </a:lnTo>
                    <a:lnTo>
                      <a:pt x="141" y="696"/>
                    </a:lnTo>
                    <a:lnTo>
                      <a:pt x="144" y="700"/>
                    </a:lnTo>
                    <a:lnTo>
                      <a:pt x="146" y="702"/>
                    </a:lnTo>
                    <a:lnTo>
                      <a:pt x="151" y="707"/>
                    </a:lnTo>
                    <a:lnTo>
                      <a:pt x="155" y="707"/>
                    </a:lnTo>
                    <a:lnTo>
                      <a:pt x="157" y="703"/>
                    </a:lnTo>
                    <a:lnTo>
                      <a:pt x="167" y="700"/>
                    </a:lnTo>
                    <a:lnTo>
                      <a:pt x="175" y="694"/>
                    </a:lnTo>
                    <a:lnTo>
                      <a:pt x="191" y="689"/>
                    </a:lnTo>
                    <a:lnTo>
                      <a:pt x="203" y="689"/>
                    </a:lnTo>
                    <a:lnTo>
                      <a:pt x="208" y="686"/>
                    </a:lnTo>
                    <a:lnTo>
                      <a:pt x="228" y="686"/>
                    </a:lnTo>
                    <a:lnTo>
                      <a:pt x="230" y="686"/>
                    </a:lnTo>
                    <a:lnTo>
                      <a:pt x="230" y="680"/>
                    </a:lnTo>
                    <a:lnTo>
                      <a:pt x="232" y="678"/>
                    </a:lnTo>
                    <a:lnTo>
                      <a:pt x="235" y="677"/>
                    </a:lnTo>
                    <a:lnTo>
                      <a:pt x="239" y="675"/>
                    </a:lnTo>
                    <a:lnTo>
                      <a:pt x="242" y="668"/>
                    </a:lnTo>
                    <a:lnTo>
                      <a:pt x="246" y="666"/>
                    </a:lnTo>
                    <a:lnTo>
                      <a:pt x="248" y="662"/>
                    </a:lnTo>
                    <a:lnTo>
                      <a:pt x="246" y="657"/>
                    </a:lnTo>
                    <a:lnTo>
                      <a:pt x="241" y="653"/>
                    </a:lnTo>
                    <a:lnTo>
                      <a:pt x="241" y="652"/>
                    </a:lnTo>
                    <a:lnTo>
                      <a:pt x="242" y="648"/>
                    </a:lnTo>
                    <a:lnTo>
                      <a:pt x="296" y="639"/>
                    </a:lnTo>
                    <a:lnTo>
                      <a:pt x="301" y="641"/>
                    </a:lnTo>
                    <a:lnTo>
                      <a:pt x="308" y="636"/>
                    </a:lnTo>
                    <a:lnTo>
                      <a:pt x="312" y="630"/>
                    </a:lnTo>
                    <a:lnTo>
                      <a:pt x="326" y="625"/>
                    </a:lnTo>
                    <a:lnTo>
                      <a:pt x="330" y="621"/>
                    </a:lnTo>
                    <a:lnTo>
                      <a:pt x="333" y="614"/>
                    </a:lnTo>
                    <a:lnTo>
                      <a:pt x="346" y="602"/>
                    </a:lnTo>
                    <a:lnTo>
                      <a:pt x="349" y="600"/>
                    </a:lnTo>
                    <a:lnTo>
                      <a:pt x="351" y="598"/>
                    </a:lnTo>
                    <a:lnTo>
                      <a:pt x="357" y="591"/>
                    </a:lnTo>
                    <a:lnTo>
                      <a:pt x="362" y="589"/>
                    </a:lnTo>
                    <a:lnTo>
                      <a:pt x="362" y="577"/>
                    </a:lnTo>
                    <a:lnTo>
                      <a:pt x="366" y="568"/>
                    </a:lnTo>
                    <a:lnTo>
                      <a:pt x="371" y="562"/>
                    </a:lnTo>
                    <a:lnTo>
                      <a:pt x="412" y="552"/>
                    </a:lnTo>
                    <a:lnTo>
                      <a:pt x="408" y="539"/>
                    </a:lnTo>
                    <a:lnTo>
                      <a:pt x="405" y="536"/>
                    </a:lnTo>
                    <a:lnTo>
                      <a:pt x="401" y="532"/>
                    </a:lnTo>
                    <a:lnTo>
                      <a:pt x="401" y="530"/>
                    </a:lnTo>
                    <a:lnTo>
                      <a:pt x="387" y="491"/>
                    </a:lnTo>
                    <a:lnTo>
                      <a:pt x="387" y="478"/>
                    </a:lnTo>
                    <a:lnTo>
                      <a:pt x="371" y="484"/>
                    </a:lnTo>
                    <a:lnTo>
                      <a:pt x="367" y="484"/>
                    </a:lnTo>
                    <a:lnTo>
                      <a:pt x="369" y="466"/>
                    </a:lnTo>
                    <a:lnTo>
                      <a:pt x="376" y="452"/>
                    </a:lnTo>
                    <a:lnTo>
                      <a:pt x="378" y="432"/>
                    </a:lnTo>
                    <a:lnTo>
                      <a:pt x="380" y="428"/>
                    </a:lnTo>
                    <a:lnTo>
                      <a:pt x="385" y="425"/>
                    </a:lnTo>
                    <a:lnTo>
                      <a:pt x="387" y="423"/>
                    </a:lnTo>
                    <a:lnTo>
                      <a:pt x="387" y="420"/>
                    </a:lnTo>
                    <a:lnTo>
                      <a:pt x="387" y="403"/>
                    </a:lnTo>
                    <a:lnTo>
                      <a:pt x="412" y="368"/>
                    </a:lnTo>
                    <a:lnTo>
                      <a:pt x="416" y="352"/>
                    </a:lnTo>
                    <a:lnTo>
                      <a:pt x="416" y="350"/>
                    </a:lnTo>
                    <a:lnTo>
                      <a:pt x="460" y="346"/>
                    </a:lnTo>
                    <a:lnTo>
                      <a:pt x="460" y="178"/>
                    </a:lnTo>
                    <a:lnTo>
                      <a:pt x="455" y="178"/>
                    </a:lnTo>
                    <a:lnTo>
                      <a:pt x="114" y="0"/>
                    </a:lnTo>
                    <a:lnTo>
                      <a:pt x="71" y="16"/>
                    </a:lnTo>
                    <a:lnTo>
                      <a:pt x="71" y="84"/>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4" name="Google Shape;464;p38"/>
              <p:cNvSpPr/>
              <p:nvPr/>
            </p:nvSpPr>
            <p:spPr>
              <a:xfrm>
                <a:off x="1339" y="1887"/>
                <a:ext cx="132" cy="36"/>
              </a:xfrm>
              <a:custGeom>
                <a:avLst/>
                <a:gdLst/>
                <a:ahLst/>
                <a:cxnLst/>
                <a:rect l="l" t="t" r="r" b="b"/>
                <a:pathLst>
                  <a:path w="132" h="36" extrusionOk="0">
                    <a:moveTo>
                      <a:pt x="4" y="36"/>
                    </a:moveTo>
                    <a:lnTo>
                      <a:pt x="7" y="30"/>
                    </a:lnTo>
                    <a:lnTo>
                      <a:pt x="43" y="27"/>
                    </a:lnTo>
                    <a:lnTo>
                      <a:pt x="45" y="27"/>
                    </a:lnTo>
                    <a:lnTo>
                      <a:pt x="47" y="21"/>
                    </a:lnTo>
                    <a:lnTo>
                      <a:pt x="50" y="20"/>
                    </a:lnTo>
                    <a:lnTo>
                      <a:pt x="54" y="21"/>
                    </a:lnTo>
                    <a:lnTo>
                      <a:pt x="63" y="20"/>
                    </a:lnTo>
                    <a:lnTo>
                      <a:pt x="70" y="18"/>
                    </a:lnTo>
                    <a:lnTo>
                      <a:pt x="73" y="13"/>
                    </a:lnTo>
                    <a:lnTo>
                      <a:pt x="75" y="13"/>
                    </a:lnTo>
                    <a:lnTo>
                      <a:pt x="80" y="13"/>
                    </a:lnTo>
                    <a:lnTo>
                      <a:pt x="82" y="16"/>
                    </a:lnTo>
                    <a:lnTo>
                      <a:pt x="89" y="18"/>
                    </a:lnTo>
                    <a:lnTo>
                      <a:pt x="95" y="21"/>
                    </a:lnTo>
                    <a:lnTo>
                      <a:pt x="100" y="21"/>
                    </a:lnTo>
                    <a:lnTo>
                      <a:pt x="107" y="25"/>
                    </a:lnTo>
                    <a:lnTo>
                      <a:pt x="113" y="25"/>
                    </a:lnTo>
                    <a:lnTo>
                      <a:pt x="116" y="27"/>
                    </a:lnTo>
                    <a:lnTo>
                      <a:pt x="120" y="23"/>
                    </a:lnTo>
                    <a:lnTo>
                      <a:pt x="130" y="21"/>
                    </a:lnTo>
                    <a:lnTo>
                      <a:pt x="132" y="20"/>
                    </a:lnTo>
                    <a:lnTo>
                      <a:pt x="132" y="16"/>
                    </a:lnTo>
                    <a:lnTo>
                      <a:pt x="132" y="13"/>
                    </a:lnTo>
                    <a:lnTo>
                      <a:pt x="132" y="13"/>
                    </a:lnTo>
                    <a:lnTo>
                      <a:pt x="130" y="13"/>
                    </a:lnTo>
                    <a:lnTo>
                      <a:pt x="127" y="11"/>
                    </a:lnTo>
                    <a:lnTo>
                      <a:pt x="123" y="11"/>
                    </a:lnTo>
                    <a:lnTo>
                      <a:pt x="113" y="16"/>
                    </a:lnTo>
                    <a:lnTo>
                      <a:pt x="107" y="14"/>
                    </a:lnTo>
                    <a:lnTo>
                      <a:pt x="102" y="13"/>
                    </a:lnTo>
                    <a:lnTo>
                      <a:pt x="100" y="9"/>
                    </a:lnTo>
                    <a:lnTo>
                      <a:pt x="98" y="7"/>
                    </a:lnTo>
                    <a:lnTo>
                      <a:pt x="89" y="7"/>
                    </a:lnTo>
                    <a:lnTo>
                      <a:pt x="84" y="2"/>
                    </a:lnTo>
                    <a:lnTo>
                      <a:pt x="80" y="2"/>
                    </a:lnTo>
                    <a:lnTo>
                      <a:pt x="77" y="0"/>
                    </a:lnTo>
                    <a:lnTo>
                      <a:pt x="70" y="2"/>
                    </a:lnTo>
                    <a:lnTo>
                      <a:pt x="64" y="2"/>
                    </a:lnTo>
                    <a:lnTo>
                      <a:pt x="59" y="5"/>
                    </a:lnTo>
                    <a:lnTo>
                      <a:pt x="57" y="11"/>
                    </a:lnTo>
                    <a:lnTo>
                      <a:pt x="11" y="11"/>
                    </a:lnTo>
                    <a:lnTo>
                      <a:pt x="11" y="13"/>
                    </a:lnTo>
                    <a:lnTo>
                      <a:pt x="11" y="16"/>
                    </a:lnTo>
                    <a:lnTo>
                      <a:pt x="7" y="14"/>
                    </a:lnTo>
                    <a:lnTo>
                      <a:pt x="5" y="16"/>
                    </a:lnTo>
                    <a:lnTo>
                      <a:pt x="4" y="20"/>
                    </a:lnTo>
                    <a:lnTo>
                      <a:pt x="0" y="21"/>
                    </a:lnTo>
                    <a:lnTo>
                      <a:pt x="2" y="34"/>
                    </a:lnTo>
                    <a:lnTo>
                      <a:pt x="2" y="36"/>
                    </a:lnTo>
                    <a:lnTo>
                      <a:pt x="4" y="36"/>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5" name="Google Shape;465;p38"/>
              <p:cNvSpPr/>
              <p:nvPr/>
            </p:nvSpPr>
            <p:spPr>
              <a:xfrm>
                <a:off x="1339" y="1887"/>
                <a:ext cx="132" cy="36"/>
              </a:xfrm>
              <a:custGeom>
                <a:avLst/>
                <a:gdLst/>
                <a:ahLst/>
                <a:cxnLst/>
                <a:rect l="l" t="t" r="r" b="b"/>
                <a:pathLst>
                  <a:path w="132" h="36" extrusionOk="0">
                    <a:moveTo>
                      <a:pt x="4" y="36"/>
                    </a:moveTo>
                    <a:lnTo>
                      <a:pt x="7" y="30"/>
                    </a:lnTo>
                    <a:lnTo>
                      <a:pt x="43" y="27"/>
                    </a:lnTo>
                    <a:lnTo>
                      <a:pt x="45" y="27"/>
                    </a:lnTo>
                    <a:lnTo>
                      <a:pt x="47" y="21"/>
                    </a:lnTo>
                    <a:lnTo>
                      <a:pt x="50" y="20"/>
                    </a:lnTo>
                    <a:lnTo>
                      <a:pt x="54" y="21"/>
                    </a:lnTo>
                    <a:lnTo>
                      <a:pt x="63" y="20"/>
                    </a:lnTo>
                    <a:lnTo>
                      <a:pt x="70" y="18"/>
                    </a:lnTo>
                    <a:lnTo>
                      <a:pt x="73" y="13"/>
                    </a:lnTo>
                    <a:lnTo>
                      <a:pt x="75" y="13"/>
                    </a:lnTo>
                    <a:lnTo>
                      <a:pt x="80" y="13"/>
                    </a:lnTo>
                    <a:lnTo>
                      <a:pt x="82" y="16"/>
                    </a:lnTo>
                    <a:lnTo>
                      <a:pt x="89" y="18"/>
                    </a:lnTo>
                    <a:lnTo>
                      <a:pt x="95" y="21"/>
                    </a:lnTo>
                    <a:lnTo>
                      <a:pt x="100" y="21"/>
                    </a:lnTo>
                    <a:lnTo>
                      <a:pt x="107" y="25"/>
                    </a:lnTo>
                    <a:lnTo>
                      <a:pt x="113" y="25"/>
                    </a:lnTo>
                    <a:lnTo>
                      <a:pt x="116" y="27"/>
                    </a:lnTo>
                    <a:lnTo>
                      <a:pt x="120" y="23"/>
                    </a:lnTo>
                    <a:lnTo>
                      <a:pt x="130" y="21"/>
                    </a:lnTo>
                    <a:lnTo>
                      <a:pt x="132" y="20"/>
                    </a:lnTo>
                    <a:lnTo>
                      <a:pt x="132" y="16"/>
                    </a:lnTo>
                    <a:lnTo>
                      <a:pt x="132" y="13"/>
                    </a:lnTo>
                    <a:lnTo>
                      <a:pt x="132" y="13"/>
                    </a:lnTo>
                    <a:lnTo>
                      <a:pt x="130" y="13"/>
                    </a:lnTo>
                    <a:lnTo>
                      <a:pt x="127" y="11"/>
                    </a:lnTo>
                    <a:lnTo>
                      <a:pt x="123" y="11"/>
                    </a:lnTo>
                    <a:lnTo>
                      <a:pt x="113" y="16"/>
                    </a:lnTo>
                    <a:lnTo>
                      <a:pt x="107" y="14"/>
                    </a:lnTo>
                    <a:lnTo>
                      <a:pt x="102" y="13"/>
                    </a:lnTo>
                    <a:lnTo>
                      <a:pt x="100" y="9"/>
                    </a:lnTo>
                    <a:lnTo>
                      <a:pt x="98" y="7"/>
                    </a:lnTo>
                    <a:lnTo>
                      <a:pt x="89" y="7"/>
                    </a:lnTo>
                    <a:lnTo>
                      <a:pt x="84" y="2"/>
                    </a:lnTo>
                    <a:lnTo>
                      <a:pt x="80" y="2"/>
                    </a:lnTo>
                    <a:lnTo>
                      <a:pt x="77" y="0"/>
                    </a:lnTo>
                    <a:lnTo>
                      <a:pt x="70" y="2"/>
                    </a:lnTo>
                    <a:lnTo>
                      <a:pt x="64" y="2"/>
                    </a:lnTo>
                    <a:lnTo>
                      <a:pt x="59" y="5"/>
                    </a:lnTo>
                    <a:lnTo>
                      <a:pt x="57" y="11"/>
                    </a:lnTo>
                    <a:lnTo>
                      <a:pt x="11" y="11"/>
                    </a:lnTo>
                    <a:lnTo>
                      <a:pt x="11" y="13"/>
                    </a:lnTo>
                    <a:lnTo>
                      <a:pt x="11" y="16"/>
                    </a:lnTo>
                    <a:lnTo>
                      <a:pt x="7" y="14"/>
                    </a:lnTo>
                    <a:lnTo>
                      <a:pt x="5" y="16"/>
                    </a:lnTo>
                    <a:lnTo>
                      <a:pt x="4" y="20"/>
                    </a:lnTo>
                    <a:lnTo>
                      <a:pt x="0" y="21"/>
                    </a:lnTo>
                    <a:lnTo>
                      <a:pt x="2" y="34"/>
                    </a:lnTo>
                    <a:lnTo>
                      <a:pt x="2" y="36"/>
                    </a:lnTo>
                    <a:lnTo>
                      <a:pt x="4" y="36"/>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6" name="Google Shape;466;p38"/>
              <p:cNvSpPr/>
              <p:nvPr/>
            </p:nvSpPr>
            <p:spPr>
              <a:xfrm>
                <a:off x="1341" y="1937"/>
                <a:ext cx="137" cy="77"/>
              </a:xfrm>
              <a:custGeom>
                <a:avLst/>
                <a:gdLst/>
                <a:ahLst/>
                <a:cxnLst/>
                <a:rect l="l" t="t" r="r" b="b"/>
                <a:pathLst>
                  <a:path w="137" h="77" extrusionOk="0">
                    <a:moveTo>
                      <a:pt x="134" y="0"/>
                    </a:moveTo>
                    <a:lnTo>
                      <a:pt x="136" y="5"/>
                    </a:lnTo>
                    <a:lnTo>
                      <a:pt x="137" y="11"/>
                    </a:lnTo>
                    <a:lnTo>
                      <a:pt x="137" y="14"/>
                    </a:lnTo>
                    <a:lnTo>
                      <a:pt x="136" y="18"/>
                    </a:lnTo>
                    <a:lnTo>
                      <a:pt x="134" y="20"/>
                    </a:lnTo>
                    <a:lnTo>
                      <a:pt x="128" y="20"/>
                    </a:lnTo>
                    <a:lnTo>
                      <a:pt x="127" y="20"/>
                    </a:lnTo>
                    <a:lnTo>
                      <a:pt x="127" y="23"/>
                    </a:lnTo>
                    <a:lnTo>
                      <a:pt x="130" y="27"/>
                    </a:lnTo>
                    <a:lnTo>
                      <a:pt x="132" y="30"/>
                    </a:lnTo>
                    <a:lnTo>
                      <a:pt x="134" y="45"/>
                    </a:lnTo>
                    <a:lnTo>
                      <a:pt x="128" y="45"/>
                    </a:lnTo>
                    <a:lnTo>
                      <a:pt x="125" y="46"/>
                    </a:lnTo>
                    <a:lnTo>
                      <a:pt x="111" y="46"/>
                    </a:lnTo>
                    <a:lnTo>
                      <a:pt x="96" y="52"/>
                    </a:lnTo>
                    <a:lnTo>
                      <a:pt x="91" y="57"/>
                    </a:lnTo>
                    <a:lnTo>
                      <a:pt x="84" y="73"/>
                    </a:lnTo>
                    <a:lnTo>
                      <a:pt x="80" y="75"/>
                    </a:lnTo>
                    <a:lnTo>
                      <a:pt x="75" y="77"/>
                    </a:lnTo>
                    <a:lnTo>
                      <a:pt x="75" y="75"/>
                    </a:lnTo>
                    <a:lnTo>
                      <a:pt x="75" y="71"/>
                    </a:lnTo>
                    <a:lnTo>
                      <a:pt x="70" y="73"/>
                    </a:lnTo>
                    <a:lnTo>
                      <a:pt x="64" y="71"/>
                    </a:lnTo>
                    <a:lnTo>
                      <a:pt x="61" y="68"/>
                    </a:lnTo>
                    <a:lnTo>
                      <a:pt x="61" y="61"/>
                    </a:lnTo>
                    <a:lnTo>
                      <a:pt x="62" y="54"/>
                    </a:lnTo>
                    <a:lnTo>
                      <a:pt x="57" y="45"/>
                    </a:lnTo>
                    <a:lnTo>
                      <a:pt x="64" y="41"/>
                    </a:lnTo>
                    <a:lnTo>
                      <a:pt x="82" y="39"/>
                    </a:lnTo>
                    <a:lnTo>
                      <a:pt x="84" y="36"/>
                    </a:lnTo>
                    <a:lnTo>
                      <a:pt x="59" y="39"/>
                    </a:lnTo>
                    <a:lnTo>
                      <a:pt x="48" y="45"/>
                    </a:lnTo>
                    <a:lnTo>
                      <a:pt x="41" y="45"/>
                    </a:lnTo>
                    <a:lnTo>
                      <a:pt x="39" y="45"/>
                    </a:lnTo>
                    <a:lnTo>
                      <a:pt x="37" y="38"/>
                    </a:lnTo>
                    <a:lnTo>
                      <a:pt x="34" y="38"/>
                    </a:lnTo>
                    <a:lnTo>
                      <a:pt x="25" y="38"/>
                    </a:lnTo>
                    <a:lnTo>
                      <a:pt x="23" y="34"/>
                    </a:lnTo>
                    <a:lnTo>
                      <a:pt x="21" y="27"/>
                    </a:lnTo>
                    <a:lnTo>
                      <a:pt x="5" y="21"/>
                    </a:lnTo>
                    <a:lnTo>
                      <a:pt x="0" y="14"/>
                    </a:lnTo>
                    <a:lnTo>
                      <a:pt x="2" y="13"/>
                    </a:lnTo>
                    <a:lnTo>
                      <a:pt x="3" y="14"/>
                    </a:lnTo>
                    <a:lnTo>
                      <a:pt x="7" y="16"/>
                    </a:lnTo>
                    <a:lnTo>
                      <a:pt x="12" y="16"/>
                    </a:lnTo>
                    <a:lnTo>
                      <a:pt x="25" y="11"/>
                    </a:lnTo>
                    <a:lnTo>
                      <a:pt x="48" y="11"/>
                    </a:lnTo>
                    <a:lnTo>
                      <a:pt x="73" y="0"/>
                    </a:lnTo>
                    <a:lnTo>
                      <a:pt x="134"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7" name="Google Shape;467;p38"/>
              <p:cNvSpPr/>
              <p:nvPr/>
            </p:nvSpPr>
            <p:spPr>
              <a:xfrm>
                <a:off x="1341" y="1937"/>
                <a:ext cx="137" cy="77"/>
              </a:xfrm>
              <a:custGeom>
                <a:avLst/>
                <a:gdLst/>
                <a:ahLst/>
                <a:cxnLst/>
                <a:rect l="l" t="t" r="r" b="b"/>
                <a:pathLst>
                  <a:path w="137" h="77" extrusionOk="0">
                    <a:moveTo>
                      <a:pt x="134" y="0"/>
                    </a:moveTo>
                    <a:lnTo>
                      <a:pt x="136" y="5"/>
                    </a:lnTo>
                    <a:lnTo>
                      <a:pt x="137" y="11"/>
                    </a:lnTo>
                    <a:lnTo>
                      <a:pt x="137" y="14"/>
                    </a:lnTo>
                    <a:lnTo>
                      <a:pt x="136" y="18"/>
                    </a:lnTo>
                    <a:lnTo>
                      <a:pt x="134" y="20"/>
                    </a:lnTo>
                    <a:lnTo>
                      <a:pt x="128" y="20"/>
                    </a:lnTo>
                    <a:lnTo>
                      <a:pt x="127" y="20"/>
                    </a:lnTo>
                    <a:lnTo>
                      <a:pt x="127" y="23"/>
                    </a:lnTo>
                    <a:lnTo>
                      <a:pt x="130" y="27"/>
                    </a:lnTo>
                    <a:lnTo>
                      <a:pt x="132" y="30"/>
                    </a:lnTo>
                    <a:lnTo>
                      <a:pt x="134" y="45"/>
                    </a:lnTo>
                    <a:lnTo>
                      <a:pt x="128" y="45"/>
                    </a:lnTo>
                    <a:lnTo>
                      <a:pt x="125" y="46"/>
                    </a:lnTo>
                    <a:lnTo>
                      <a:pt x="111" y="46"/>
                    </a:lnTo>
                    <a:lnTo>
                      <a:pt x="96" y="52"/>
                    </a:lnTo>
                    <a:lnTo>
                      <a:pt x="91" y="57"/>
                    </a:lnTo>
                    <a:lnTo>
                      <a:pt x="84" y="73"/>
                    </a:lnTo>
                    <a:lnTo>
                      <a:pt x="80" y="75"/>
                    </a:lnTo>
                    <a:lnTo>
                      <a:pt x="75" y="77"/>
                    </a:lnTo>
                    <a:lnTo>
                      <a:pt x="75" y="75"/>
                    </a:lnTo>
                    <a:lnTo>
                      <a:pt x="75" y="71"/>
                    </a:lnTo>
                    <a:lnTo>
                      <a:pt x="70" y="73"/>
                    </a:lnTo>
                    <a:lnTo>
                      <a:pt x="64" y="71"/>
                    </a:lnTo>
                    <a:lnTo>
                      <a:pt x="61" y="68"/>
                    </a:lnTo>
                    <a:lnTo>
                      <a:pt x="61" y="61"/>
                    </a:lnTo>
                    <a:lnTo>
                      <a:pt x="62" y="54"/>
                    </a:lnTo>
                    <a:lnTo>
                      <a:pt x="57" y="45"/>
                    </a:lnTo>
                    <a:lnTo>
                      <a:pt x="64" y="41"/>
                    </a:lnTo>
                    <a:lnTo>
                      <a:pt x="82" y="39"/>
                    </a:lnTo>
                    <a:lnTo>
                      <a:pt x="84" y="36"/>
                    </a:lnTo>
                    <a:lnTo>
                      <a:pt x="59" y="39"/>
                    </a:lnTo>
                    <a:lnTo>
                      <a:pt x="48" y="45"/>
                    </a:lnTo>
                    <a:lnTo>
                      <a:pt x="41" y="45"/>
                    </a:lnTo>
                    <a:lnTo>
                      <a:pt x="39" y="45"/>
                    </a:lnTo>
                    <a:lnTo>
                      <a:pt x="37" y="38"/>
                    </a:lnTo>
                    <a:lnTo>
                      <a:pt x="34" y="38"/>
                    </a:lnTo>
                    <a:lnTo>
                      <a:pt x="25" y="38"/>
                    </a:lnTo>
                    <a:lnTo>
                      <a:pt x="23" y="34"/>
                    </a:lnTo>
                    <a:lnTo>
                      <a:pt x="21" y="27"/>
                    </a:lnTo>
                    <a:lnTo>
                      <a:pt x="5" y="21"/>
                    </a:lnTo>
                    <a:lnTo>
                      <a:pt x="0" y="14"/>
                    </a:lnTo>
                    <a:lnTo>
                      <a:pt x="2" y="13"/>
                    </a:lnTo>
                    <a:lnTo>
                      <a:pt x="3" y="14"/>
                    </a:lnTo>
                    <a:lnTo>
                      <a:pt x="7" y="16"/>
                    </a:lnTo>
                    <a:lnTo>
                      <a:pt x="12" y="16"/>
                    </a:lnTo>
                    <a:lnTo>
                      <a:pt x="25" y="11"/>
                    </a:lnTo>
                    <a:lnTo>
                      <a:pt x="48" y="11"/>
                    </a:lnTo>
                    <a:lnTo>
                      <a:pt x="73" y="0"/>
                    </a:lnTo>
                    <a:lnTo>
                      <a:pt x="134"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8" name="Google Shape;468;p38"/>
              <p:cNvSpPr/>
              <p:nvPr/>
            </p:nvSpPr>
            <p:spPr>
              <a:xfrm>
                <a:off x="1569" y="2119"/>
                <a:ext cx="179" cy="179"/>
              </a:xfrm>
              <a:custGeom>
                <a:avLst/>
                <a:gdLst/>
                <a:ahLst/>
                <a:cxnLst/>
                <a:rect l="l" t="t" r="r" b="b"/>
                <a:pathLst>
                  <a:path w="179" h="179" extrusionOk="0">
                    <a:moveTo>
                      <a:pt x="2" y="68"/>
                    </a:moveTo>
                    <a:lnTo>
                      <a:pt x="4" y="68"/>
                    </a:lnTo>
                    <a:lnTo>
                      <a:pt x="8" y="66"/>
                    </a:lnTo>
                    <a:lnTo>
                      <a:pt x="8" y="61"/>
                    </a:lnTo>
                    <a:lnTo>
                      <a:pt x="9" y="59"/>
                    </a:lnTo>
                    <a:lnTo>
                      <a:pt x="9" y="55"/>
                    </a:lnTo>
                    <a:lnTo>
                      <a:pt x="11" y="54"/>
                    </a:lnTo>
                    <a:lnTo>
                      <a:pt x="15" y="54"/>
                    </a:lnTo>
                    <a:lnTo>
                      <a:pt x="24" y="45"/>
                    </a:lnTo>
                    <a:lnTo>
                      <a:pt x="29" y="43"/>
                    </a:lnTo>
                    <a:lnTo>
                      <a:pt x="33" y="39"/>
                    </a:lnTo>
                    <a:lnTo>
                      <a:pt x="36" y="38"/>
                    </a:lnTo>
                    <a:lnTo>
                      <a:pt x="38" y="34"/>
                    </a:lnTo>
                    <a:lnTo>
                      <a:pt x="40" y="34"/>
                    </a:lnTo>
                    <a:lnTo>
                      <a:pt x="40" y="22"/>
                    </a:lnTo>
                    <a:lnTo>
                      <a:pt x="43" y="20"/>
                    </a:lnTo>
                    <a:lnTo>
                      <a:pt x="45" y="16"/>
                    </a:lnTo>
                    <a:lnTo>
                      <a:pt x="54" y="14"/>
                    </a:lnTo>
                    <a:lnTo>
                      <a:pt x="54" y="13"/>
                    </a:lnTo>
                    <a:lnTo>
                      <a:pt x="50" y="11"/>
                    </a:lnTo>
                    <a:lnTo>
                      <a:pt x="52" y="7"/>
                    </a:lnTo>
                    <a:lnTo>
                      <a:pt x="56" y="7"/>
                    </a:lnTo>
                    <a:lnTo>
                      <a:pt x="58" y="2"/>
                    </a:lnTo>
                    <a:lnTo>
                      <a:pt x="59" y="0"/>
                    </a:lnTo>
                    <a:lnTo>
                      <a:pt x="67" y="4"/>
                    </a:lnTo>
                    <a:lnTo>
                      <a:pt x="68" y="4"/>
                    </a:lnTo>
                    <a:lnTo>
                      <a:pt x="70" y="4"/>
                    </a:lnTo>
                    <a:lnTo>
                      <a:pt x="77" y="0"/>
                    </a:lnTo>
                    <a:lnTo>
                      <a:pt x="79" y="2"/>
                    </a:lnTo>
                    <a:lnTo>
                      <a:pt x="79" y="2"/>
                    </a:lnTo>
                    <a:lnTo>
                      <a:pt x="81" y="5"/>
                    </a:lnTo>
                    <a:lnTo>
                      <a:pt x="86" y="9"/>
                    </a:lnTo>
                    <a:lnTo>
                      <a:pt x="86" y="14"/>
                    </a:lnTo>
                    <a:lnTo>
                      <a:pt x="90" y="20"/>
                    </a:lnTo>
                    <a:lnTo>
                      <a:pt x="92" y="30"/>
                    </a:lnTo>
                    <a:lnTo>
                      <a:pt x="93" y="32"/>
                    </a:lnTo>
                    <a:lnTo>
                      <a:pt x="93" y="45"/>
                    </a:lnTo>
                    <a:lnTo>
                      <a:pt x="90" y="47"/>
                    </a:lnTo>
                    <a:lnTo>
                      <a:pt x="88" y="50"/>
                    </a:lnTo>
                    <a:lnTo>
                      <a:pt x="86" y="50"/>
                    </a:lnTo>
                    <a:lnTo>
                      <a:pt x="88" y="52"/>
                    </a:lnTo>
                    <a:lnTo>
                      <a:pt x="92" y="52"/>
                    </a:lnTo>
                    <a:lnTo>
                      <a:pt x="93" y="50"/>
                    </a:lnTo>
                    <a:lnTo>
                      <a:pt x="97" y="50"/>
                    </a:lnTo>
                    <a:lnTo>
                      <a:pt x="104" y="59"/>
                    </a:lnTo>
                    <a:lnTo>
                      <a:pt x="108" y="57"/>
                    </a:lnTo>
                    <a:lnTo>
                      <a:pt x="109" y="55"/>
                    </a:lnTo>
                    <a:lnTo>
                      <a:pt x="117" y="55"/>
                    </a:lnTo>
                    <a:lnTo>
                      <a:pt x="117" y="52"/>
                    </a:lnTo>
                    <a:lnTo>
                      <a:pt x="120" y="47"/>
                    </a:lnTo>
                    <a:lnTo>
                      <a:pt x="120" y="41"/>
                    </a:lnTo>
                    <a:lnTo>
                      <a:pt x="124" y="39"/>
                    </a:lnTo>
                    <a:lnTo>
                      <a:pt x="127" y="39"/>
                    </a:lnTo>
                    <a:lnTo>
                      <a:pt x="133" y="48"/>
                    </a:lnTo>
                    <a:lnTo>
                      <a:pt x="133" y="55"/>
                    </a:lnTo>
                    <a:lnTo>
                      <a:pt x="136" y="55"/>
                    </a:lnTo>
                    <a:lnTo>
                      <a:pt x="138" y="59"/>
                    </a:lnTo>
                    <a:lnTo>
                      <a:pt x="138" y="61"/>
                    </a:lnTo>
                    <a:lnTo>
                      <a:pt x="140" y="63"/>
                    </a:lnTo>
                    <a:lnTo>
                      <a:pt x="136" y="77"/>
                    </a:lnTo>
                    <a:lnTo>
                      <a:pt x="131" y="84"/>
                    </a:lnTo>
                    <a:lnTo>
                      <a:pt x="127" y="88"/>
                    </a:lnTo>
                    <a:lnTo>
                      <a:pt x="127" y="89"/>
                    </a:lnTo>
                    <a:lnTo>
                      <a:pt x="129" y="89"/>
                    </a:lnTo>
                    <a:lnTo>
                      <a:pt x="131" y="91"/>
                    </a:lnTo>
                    <a:lnTo>
                      <a:pt x="133" y="89"/>
                    </a:lnTo>
                    <a:lnTo>
                      <a:pt x="134" y="91"/>
                    </a:lnTo>
                    <a:lnTo>
                      <a:pt x="136" y="93"/>
                    </a:lnTo>
                    <a:lnTo>
                      <a:pt x="140" y="93"/>
                    </a:lnTo>
                    <a:lnTo>
                      <a:pt x="145" y="97"/>
                    </a:lnTo>
                    <a:lnTo>
                      <a:pt x="152" y="97"/>
                    </a:lnTo>
                    <a:lnTo>
                      <a:pt x="154" y="97"/>
                    </a:lnTo>
                    <a:lnTo>
                      <a:pt x="158" y="102"/>
                    </a:lnTo>
                    <a:lnTo>
                      <a:pt x="158" y="105"/>
                    </a:lnTo>
                    <a:lnTo>
                      <a:pt x="159" y="107"/>
                    </a:lnTo>
                    <a:lnTo>
                      <a:pt x="163" y="114"/>
                    </a:lnTo>
                    <a:lnTo>
                      <a:pt x="168" y="114"/>
                    </a:lnTo>
                    <a:lnTo>
                      <a:pt x="172" y="118"/>
                    </a:lnTo>
                    <a:lnTo>
                      <a:pt x="175" y="116"/>
                    </a:lnTo>
                    <a:lnTo>
                      <a:pt x="175" y="122"/>
                    </a:lnTo>
                    <a:lnTo>
                      <a:pt x="179" y="125"/>
                    </a:lnTo>
                    <a:lnTo>
                      <a:pt x="179" y="130"/>
                    </a:lnTo>
                    <a:lnTo>
                      <a:pt x="177" y="136"/>
                    </a:lnTo>
                    <a:lnTo>
                      <a:pt x="179" y="139"/>
                    </a:lnTo>
                    <a:lnTo>
                      <a:pt x="179" y="139"/>
                    </a:lnTo>
                    <a:lnTo>
                      <a:pt x="175" y="139"/>
                    </a:lnTo>
                    <a:lnTo>
                      <a:pt x="175" y="143"/>
                    </a:lnTo>
                    <a:lnTo>
                      <a:pt x="175" y="148"/>
                    </a:lnTo>
                    <a:lnTo>
                      <a:pt x="172" y="148"/>
                    </a:lnTo>
                    <a:lnTo>
                      <a:pt x="172" y="150"/>
                    </a:lnTo>
                    <a:lnTo>
                      <a:pt x="172" y="155"/>
                    </a:lnTo>
                    <a:lnTo>
                      <a:pt x="172" y="159"/>
                    </a:lnTo>
                    <a:lnTo>
                      <a:pt x="172" y="179"/>
                    </a:lnTo>
                    <a:lnTo>
                      <a:pt x="154" y="177"/>
                    </a:lnTo>
                    <a:lnTo>
                      <a:pt x="150" y="173"/>
                    </a:lnTo>
                    <a:lnTo>
                      <a:pt x="113" y="159"/>
                    </a:lnTo>
                    <a:lnTo>
                      <a:pt x="106" y="152"/>
                    </a:lnTo>
                    <a:lnTo>
                      <a:pt x="95" y="147"/>
                    </a:lnTo>
                    <a:lnTo>
                      <a:pt x="47" y="104"/>
                    </a:lnTo>
                    <a:lnTo>
                      <a:pt x="29" y="97"/>
                    </a:lnTo>
                    <a:lnTo>
                      <a:pt x="22" y="86"/>
                    </a:lnTo>
                    <a:lnTo>
                      <a:pt x="15" y="82"/>
                    </a:lnTo>
                    <a:lnTo>
                      <a:pt x="13" y="80"/>
                    </a:lnTo>
                    <a:lnTo>
                      <a:pt x="13" y="77"/>
                    </a:lnTo>
                    <a:lnTo>
                      <a:pt x="13" y="75"/>
                    </a:lnTo>
                    <a:lnTo>
                      <a:pt x="4" y="72"/>
                    </a:lnTo>
                    <a:lnTo>
                      <a:pt x="2" y="70"/>
                    </a:lnTo>
                    <a:lnTo>
                      <a:pt x="0" y="70"/>
                    </a:lnTo>
                    <a:lnTo>
                      <a:pt x="2" y="68"/>
                    </a:lnTo>
                    <a:lnTo>
                      <a:pt x="2" y="6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9" name="Google Shape;469;p38"/>
              <p:cNvSpPr/>
              <p:nvPr/>
            </p:nvSpPr>
            <p:spPr>
              <a:xfrm>
                <a:off x="1569" y="2119"/>
                <a:ext cx="179" cy="179"/>
              </a:xfrm>
              <a:custGeom>
                <a:avLst/>
                <a:gdLst/>
                <a:ahLst/>
                <a:cxnLst/>
                <a:rect l="l" t="t" r="r" b="b"/>
                <a:pathLst>
                  <a:path w="179" h="179" extrusionOk="0">
                    <a:moveTo>
                      <a:pt x="2" y="68"/>
                    </a:moveTo>
                    <a:lnTo>
                      <a:pt x="4" y="68"/>
                    </a:lnTo>
                    <a:lnTo>
                      <a:pt x="8" y="66"/>
                    </a:lnTo>
                    <a:lnTo>
                      <a:pt x="8" y="61"/>
                    </a:lnTo>
                    <a:lnTo>
                      <a:pt x="9" y="59"/>
                    </a:lnTo>
                    <a:lnTo>
                      <a:pt x="9" y="55"/>
                    </a:lnTo>
                    <a:lnTo>
                      <a:pt x="11" y="54"/>
                    </a:lnTo>
                    <a:lnTo>
                      <a:pt x="15" y="54"/>
                    </a:lnTo>
                    <a:lnTo>
                      <a:pt x="24" y="45"/>
                    </a:lnTo>
                    <a:lnTo>
                      <a:pt x="29" y="43"/>
                    </a:lnTo>
                    <a:lnTo>
                      <a:pt x="33" y="39"/>
                    </a:lnTo>
                    <a:lnTo>
                      <a:pt x="36" y="38"/>
                    </a:lnTo>
                    <a:lnTo>
                      <a:pt x="38" y="34"/>
                    </a:lnTo>
                    <a:lnTo>
                      <a:pt x="40" y="34"/>
                    </a:lnTo>
                    <a:lnTo>
                      <a:pt x="40" y="22"/>
                    </a:lnTo>
                    <a:lnTo>
                      <a:pt x="43" y="20"/>
                    </a:lnTo>
                    <a:lnTo>
                      <a:pt x="45" y="16"/>
                    </a:lnTo>
                    <a:lnTo>
                      <a:pt x="54" y="14"/>
                    </a:lnTo>
                    <a:lnTo>
                      <a:pt x="54" y="13"/>
                    </a:lnTo>
                    <a:lnTo>
                      <a:pt x="50" y="11"/>
                    </a:lnTo>
                    <a:lnTo>
                      <a:pt x="52" y="7"/>
                    </a:lnTo>
                    <a:lnTo>
                      <a:pt x="56" y="7"/>
                    </a:lnTo>
                    <a:lnTo>
                      <a:pt x="58" y="2"/>
                    </a:lnTo>
                    <a:lnTo>
                      <a:pt x="59" y="0"/>
                    </a:lnTo>
                    <a:lnTo>
                      <a:pt x="67" y="4"/>
                    </a:lnTo>
                    <a:lnTo>
                      <a:pt x="68" y="4"/>
                    </a:lnTo>
                    <a:lnTo>
                      <a:pt x="70" y="4"/>
                    </a:lnTo>
                    <a:lnTo>
                      <a:pt x="77" y="0"/>
                    </a:lnTo>
                    <a:lnTo>
                      <a:pt x="79" y="2"/>
                    </a:lnTo>
                    <a:lnTo>
                      <a:pt x="79" y="2"/>
                    </a:lnTo>
                    <a:lnTo>
                      <a:pt x="81" y="5"/>
                    </a:lnTo>
                    <a:lnTo>
                      <a:pt x="86" y="9"/>
                    </a:lnTo>
                    <a:lnTo>
                      <a:pt x="86" y="14"/>
                    </a:lnTo>
                    <a:lnTo>
                      <a:pt x="90" y="20"/>
                    </a:lnTo>
                    <a:lnTo>
                      <a:pt x="92" y="30"/>
                    </a:lnTo>
                    <a:lnTo>
                      <a:pt x="93" y="32"/>
                    </a:lnTo>
                    <a:lnTo>
                      <a:pt x="93" y="45"/>
                    </a:lnTo>
                    <a:lnTo>
                      <a:pt x="90" y="47"/>
                    </a:lnTo>
                    <a:lnTo>
                      <a:pt x="88" y="50"/>
                    </a:lnTo>
                    <a:lnTo>
                      <a:pt x="86" y="50"/>
                    </a:lnTo>
                    <a:lnTo>
                      <a:pt x="88" y="52"/>
                    </a:lnTo>
                    <a:lnTo>
                      <a:pt x="92" y="52"/>
                    </a:lnTo>
                    <a:lnTo>
                      <a:pt x="93" y="50"/>
                    </a:lnTo>
                    <a:lnTo>
                      <a:pt x="97" y="50"/>
                    </a:lnTo>
                    <a:lnTo>
                      <a:pt x="104" y="59"/>
                    </a:lnTo>
                    <a:lnTo>
                      <a:pt x="108" y="57"/>
                    </a:lnTo>
                    <a:lnTo>
                      <a:pt x="109" y="55"/>
                    </a:lnTo>
                    <a:lnTo>
                      <a:pt x="117" y="55"/>
                    </a:lnTo>
                    <a:lnTo>
                      <a:pt x="117" y="52"/>
                    </a:lnTo>
                    <a:lnTo>
                      <a:pt x="120" y="47"/>
                    </a:lnTo>
                    <a:lnTo>
                      <a:pt x="120" y="41"/>
                    </a:lnTo>
                    <a:lnTo>
                      <a:pt x="124" y="39"/>
                    </a:lnTo>
                    <a:lnTo>
                      <a:pt x="127" y="39"/>
                    </a:lnTo>
                    <a:lnTo>
                      <a:pt x="133" y="48"/>
                    </a:lnTo>
                    <a:lnTo>
                      <a:pt x="133" y="55"/>
                    </a:lnTo>
                    <a:lnTo>
                      <a:pt x="136" y="55"/>
                    </a:lnTo>
                    <a:lnTo>
                      <a:pt x="138" y="59"/>
                    </a:lnTo>
                    <a:lnTo>
                      <a:pt x="138" y="61"/>
                    </a:lnTo>
                    <a:lnTo>
                      <a:pt x="140" y="63"/>
                    </a:lnTo>
                    <a:lnTo>
                      <a:pt x="136" y="77"/>
                    </a:lnTo>
                    <a:lnTo>
                      <a:pt x="131" y="84"/>
                    </a:lnTo>
                    <a:lnTo>
                      <a:pt x="127" y="88"/>
                    </a:lnTo>
                    <a:lnTo>
                      <a:pt x="127" y="89"/>
                    </a:lnTo>
                    <a:lnTo>
                      <a:pt x="129" y="89"/>
                    </a:lnTo>
                    <a:lnTo>
                      <a:pt x="131" y="91"/>
                    </a:lnTo>
                    <a:lnTo>
                      <a:pt x="133" y="89"/>
                    </a:lnTo>
                    <a:lnTo>
                      <a:pt x="134" y="91"/>
                    </a:lnTo>
                    <a:lnTo>
                      <a:pt x="136" y="93"/>
                    </a:lnTo>
                    <a:lnTo>
                      <a:pt x="140" y="93"/>
                    </a:lnTo>
                    <a:lnTo>
                      <a:pt x="145" y="97"/>
                    </a:lnTo>
                    <a:lnTo>
                      <a:pt x="152" y="97"/>
                    </a:lnTo>
                    <a:lnTo>
                      <a:pt x="154" y="97"/>
                    </a:lnTo>
                    <a:lnTo>
                      <a:pt x="158" y="102"/>
                    </a:lnTo>
                    <a:lnTo>
                      <a:pt x="158" y="105"/>
                    </a:lnTo>
                    <a:lnTo>
                      <a:pt x="159" y="107"/>
                    </a:lnTo>
                    <a:lnTo>
                      <a:pt x="163" y="114"/>
                    </a:lnTo>
                    <a:lnTo>
                      <a:pt x="168" y="114"/>
                    </a:lnTo>
                    <a:lnTo>
                      <a:pt x="172" y="118"/>
                    </a:lnTo>
                    <a:lnTo>
                      <a:pt x="175" y="116"/>
                    </a:lnTo>
                    <a:lnTo>
                      <a:pt x="175" y="122"/>
                    </a:lnTo>
                    <a:lnTo>
                      <a:pt x="179" y="125"/>
                    </a:lnTo>
                    <a:lnTo>
                      <a:pt x="179" y="130"/>
                    </a:lnTo>
                    <a:lnTo>
                      <a:pt x="177" y="136"/>
                    </a:lnTo>
                    <a:lnTo>
                      <a:pt x="179" y="139"/>
                    </a:lnTo>
                    <a:lnTo>
                      <a:pt x="179" y="139"/>
                    </a:lnTo>
                    <a:lnTo>
                      <a:pt x="175" y="139"/>
                    </a:lnTo>
                    <a:lnTo>
                      <a:pt x="175" y="143"/>
                    </a:lnTo>
                    <a:lnTo>
                      <a:pt x="175" y="148"/>
                    </a:lnTo>
                    <a:lnTo>
                      <a:pt x="172" y="148"/>
                    </a:lnTo>
                    <a:lnTo>
                      <a:pt x="172" y="150"/>
                    </a:lnTo>
                    <a:lnTo>
                      <a:pt x="172" y="155"/>
                    </a:lnTo>
                    <a:lnTo>
                      <a:pt x="172" y="159"/>
                    </a:lnTo>
                    <a:lnTo>
                      <a:pt x="172" y="179"/>
                    </a:lnTo>
                    <a:lnTo>
                      <a:pt x="154" y="177"/>
                    </a:lnTo>
                    <a:lnTo>
                      <a:pt x="150" y="173"/>
                    </a:lnTo>
                    <a:lnTo>
                      <a:pt x="113" y="159"/>
                    </a:lnTo>
                    <a:lnTo>
                      <a:pt x="106" y="152"/>
                    </a:lnTo>
                    <a:lnTo>
                      <a:pt x="95" y="147"/>
                    </a:lnTo>
                    <a:lnTo>
                      <a:pt x="47" y="104"/>
                    </a:lnTo>
                    <a:lnTo>
                      <a:pt x="29" y="97"/>
                    </a:lnTo>
                    <a:lnTo>
                      <a:pt x="22" y="86"/>
                    </a:lnTo>
                    <a:lnTo>
                      <a:pt x="15" y="82"/>
                    </a:lnTo>
                    <a:lnTo>
                      <a:pt x="13" y="80"/>
                    </a:lnTo>
                    <a:lnTo>
                      <a:pt x="13" y="77"/>
                    </a:lnTo>
                    <a:lnTo>
                      <a:pt x="13" y="75"/>
                    </a:lnTo>
                    <a:lnTo>
                      <a:pt x="4" y="72"/>
                    </a:lnTo>
                    <a:lnTo>
                      <a:pt x="2" y="70"/>
                    </a:lnTo>
                    <a:lnTo>
                      <a:pt x="0" y="70"/>
                    </a:lnTo>
                    <a:lnTo>
                      <a:pt x="2" y="68"/>
                    </a:lnTo>
                    <a:lnTo>
                      <a:pt x="2" y="68"/>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0" name="Google Shape;470;p38"/>
              <p:cNvSpPr/>
              <p:nvPr/>
            </p:nvSpPr>
            <p:spPr>
              <a:xfrm>
                <a:off x="1928" y="2007"/>
                <a:ext cx="193" cy="280"/>
              </a:xfrm>
              <a:custGeom>
                <a:avLst/>
                <a:gdLst/>
                <a:ahLst/>
                <a:cxnLst/>
                <a:rect l="l" t="t" r="r" b="b"/>
                <a:pathLst>
                  <a:path w="193" h="280" extrusionOk="0">
                    <a:moveTo>
                      <a:pt x="193" y="221"/>
                    </a:moveTo>
                    <a:lnTo>
                      <a:pt x="190" y="219"/>
                    </a:lnTo>
                    <a:lnTo>
                      <a:pt x="170" y="198"/>
                    </a:lnTo>
                    <a:lnTo>
                      <a:pt x="159" y="73"/>
                    </a:lnTo>
                    <a:lnTo>
                      <a:pt x="156" y="69"/>
                    </a:lnTo>
                    <a:lnTo>
                      <a:pt x="152" y="41"/>
                    </a:lnTo>
                    <a:lnTo>
                      <a:pt x="140" y="25"/>
                    </a:lnTo>
                    <a:lnTo>
                      <a:pt x="132" y="21"/>
                    </a:lnTo>
                    <a:lnTo>
                      <a:pt x="132" y="16"/>
                    </a:lnTo>
                    <a:lnTo>
                      <a:pt x="134" y="12"/>
                    </a:lnTo>
                    <a:lnTo>
                      <a:pt x="134" y="9"/>
                    </a:lnTo>
                    <a:lnTo>
                      <a:pt x="138" y="3"/>
                    </a:lnTo>
                    <a:lnTo>
                      <a:pt x="138" y="3"/>
                    </a:lnTo>
                    <a:lnTo>
                      <a:pt x="131" y="1"/>
                    </a:lnTo>
                    <a:lnTo>
                      <a:pt x="129" y="1"/>
                    </a:lnTo>
                    <a:lnTo>
                      <a:pt x="129" y="0"/>
                    </a:lnTo>
                    <a:lnTo>
                      <a:pt x="116" y="1"/>
                    </a:lnTo>
                    <a:lnTo>
                      <a:pt x="106" y="9"/>
                    </a:lnTo>
                    <a:lnTo>
                      <a:pt x="102" y="9"/>
                    </a:lnTo>
                    <a:lnTo>
                      <a:pt x="16" y="5"/>
                    </a:lnTo>
                    <a:lnTo>
                      <a:pt x="13" y="12"/>
                    </a:lnTo>
                    <a:lnTo>
                      <a:pt x="13" y="17"/>
                    </a:lnTo>
                    <a:lnTo>
                      <a:pt x="15" y="25"/>
                    </a:lnTo>
                    <a:lnTo>
                      <a:pt x="16" y="26"/>
                    </a:lnTo>
                    <a:lnTo>
                      <a:pt x="16" y="34"/>
                    </a:lnTo>
                    <a:lnTo>
                      <a:pt x="20" y="34"/>
                    </a:lnTo>
                    <a:lnTo>
                      <a:pt x="18" y="44"/>
                    </a:lnTo>
                    <a:lnTo>
                      <a:pt x="22" y="51"/>
                    </a:lnTo>
                    <a:lnTo>
                      <a:pt x="22" y="64"/>
                    </a:lnTo>
                    <a:lnTo>
                      <a:pt x="24" y="69"/>
                    </a:lnTo>
                    <a:lnTo>
                      <a:pt x="24" y="75"/>
                    </a:lnTo>
                    <a:lnTo>
                      <a:pt x="22" y="76"/>
                    </a:lnTo>
                    <a:lnTo>
                      <a:pt x="25" y="80"/>
                    </a:lnTo>
                    <a:lnTo>
                      <a:pt x="22" y="85"/>
                    </a:lnTo>
                    <a:lnTo>
                      <a:pt x="20" y="87"/>
                    </a:lnTo>
                    <a:lnTo>
                      <a:pt x="24" y="89"/>
                    </a:lnTo>
                    <a:lnTo>
                      <a:pt x="25" y="91"/>
                    </a:lnTo>
                    <a:lnTo>
                      <a:pt x="34" y="125"/>
                    </a:lnTo>
                    <a:lnTo>
                      <a:pt x="29" y="125"/>
                    </a:lnTo>
                    <a:lnTo>
                      <a:pt x="29" y="130"/>
                    </a:lnTo>
                    <a:lnTo>
                      <a:pt x="27" y="130"/>
                    </a:lnTo>
                    <a:lnTo>
                      <a:pt x="24" y="134"/>
                    </a:lnTo>
                    <a:lnTo>
                      <a:pt x="22" y="135"/>
                    </a:lnTo>
                    <a:lnTo>
                      <a:pt x="15" y="153"/>
                    </a:lnTo>
                    <a:lnTo>
                      <a:pt x="13" y="169"/>
                    </a:lnTo>
                    <a:lnTo>
                      <a:pt x="9" y="173"/>
                    </a:lnTo>
                    <a:lnTo>
                      <a:pt x="6" y="178"/>
                    </a:lnTo>
                    <a:lnTo>
                      <a:pt x="2" y="184"/>
                    </a:lnTo>
                    <a:lnTo>
                      <a:pt x="0" y="203"/>
                    </a:lnTo>
                    <a:lnTo>
                      <a:pt x="9" y="232"/>
                    </a:lnTo>
                    <a:lnTo>
                      <a:pt x="13" y="235"/>
                    </a:lnTo>
                    <a:lnTo>
                      <a:pt x="20" y="237"/>
                    </a:lnTo>
                    <a:lnTo>
                      <a:pt x="20" y="237"/>
                    </a:lnTo>
                    <a:lnTo>
                      <a:pt x="24" y="259"/>
                    </a:lnTo>
                    <a:lnTo>
                      <a:pt x="18" y="259"/>
                    </a:lnTo>
                    <a:lnTo>
                      <a:pt x="15" y="259"/>
                    </a:lnTo>
                    <a:lnTo>
                      <a:pt x="9" y="259"/>
                    </a:lnTo>
                    <a:lnTo>
                      <a:pt x="9" y="259"/>
                    </a:lnTo>
                    <a:lnTo>
                      <a:pt x="4" y="264"/>
                    </a:lnTo>
                    <a:lnTo>
                      <a:pt x="54" y="280"/>
                    </a:lnTo>
                    <a:lnTo>
                      <a:pt x="77" y="266"/>
                    </a:lnTo>
                    <a:lnTo>
                      <a:pt x="109" y="259"/>
                    </a:lnTo>
                    <a:lnTo>
                      <a:pt x="150" y="235"/>
                    </a:lnTo>
                    <a:lnTo>
                      <a:pt x="170" y="234"/>
                    </a:lnTo>
                    <a:lnTo>
                      <a:pt x="174" y="235"/>
                    </a:lnTo>
                    <a:lnTo>
                      <a:pt x="181" y="234"/>
                    </a:lnTo>
                    <a:lnTo>
                      <a:pt x="190" y="221"/>
                    </a:lnTo>
                    <a:lnTo>
                      <a:pt x="193" y="22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1" name="Google Shape;471;p38"/>
              <p:cNvSpPr/>
              <p:nvPr/>
            </p:nvSpPr>
            <p:spPr>
              <a:xfrm>
                <a:off x="1928" y="2007"/>
                <a:ext cx="193" cy="280"/>
              </a:xfrm>
              <a:custGeom>
                <a:avLst/>
                <a:gdLst/>
                <a:ahLst/>
                <a:cxnLst/>
                <a:rect l="l" t="t" r="r" b="b"/>
                <a:pathLst>
                  <a:path w="193" h="280" extrusionOk="0">
                    <a:moveTo>
                      <a:pt x="193" y="221"/>
                    </a:moveTo>
                    <a:lnTo>
                      <a:pt x="190" y="219"/>
                    </a:lnTo>
                    <a:lnTo>
                      <a:pt x="170" y="198"/>
                    </a:lnTo>
                    <a:lnTo>
                      <a:pt x="159" y="73"/>
                    </a:lnTo>
                    <a:lnTo>
                      <a:pt x="156" y="69"/>
                    </a:lnTo>
                    <a:lnTo>
                      <a:pt x="152" y="41"/>
                    </a:lnTo>
                    <a:lnTo>
                      <a:pt x="140" y="25"/>
                    </a:lnTo>
                    <a:lnTo>
                      <a:pt x="132" y="21"/>
                    </a:lnTo>
                    <a:lnTo>
                      <a:pt x="132" y="16"/>
                    </a:lnTo>
                    <a:lnTo>
                      <a:pt x="134" y="12"/>
                    </a:lnTo>
                    <a:lnTo>
                      <a:pt x="134" y="9"/>
                    </a:lnTo>
                    <a:lnTo>
                      <a:pt x="138" y="3"/>
                    </a:lnTo>
                    <a:lnTo>
                      <a:pt x="138" y="3"/>
                    </a:lnTo>
                    <a:lnTo>
                      <a:pt x="131" y="1"/>
                    </a:lnTo>
                    <a:lnTo>
                      <a:pt x="129" y="1"/>
                    </a:lnTo>
                    <a:lnTo>
                      <a:pt x="129" y="0"/>
                    </a:lnTo>
                    <a:lnTo>
                      <a:pt x="116" y="1"/>
                    </a:lnTo>
                    <a:lnTo>
                      <a:pt x="106" y="9"/>
                    </a:lnTo>
                    <a:lnTo>
                      <a:pt x="102" y="9"/>
                    </a:lnTo>
                    <a:lnTo>
                      <a:pt x="16" y="5"/>
                    </a:lnTo>
                    <a:lnTo>
                      <a:pt x="13" y="12"/>
                    </a:lnTo>
                    <a:lnTo>
                      <a:pt x="13" y="17"/>
                    </a:lnTo>
                    <a:lnTo>
                      <a:pt x="15" y="25"/>
                    </a:lnTo>
                    <a:lnTo>
                      <a:pt x="16" y="26"/>
                    </a:lnTo>
                    <a:lnTo>
                      <a:pt x="16" y="34"/>
                    </a:lnTo>
                    <a:lnTo>
                      <a:pt x="20" y="34"/>
                    </a:lnTo>
                    <a:lnTo>
                      <a:pt x="18" y="44"/>
                    </a:lnTo>
                    <a:lnTo>
                      <a:pt x="22" y="51"/>
                    </a:lnTo>
                    <a:lnTo>
                      <a:pt x="22" y="64"/>
                    </a:lnTo>
                    <a:lnTo>
                      <a:pt x="24" y="69"/>
                    </a:lnTo>
                    <a:lnTo>
                      <a:pt x="24" y="75"/>
                    </a:lnTo>
                    <a:lnTo>
                      <a:pt x="22" y="76"/>
                    </a:lnTo>
                    <a:lnTo>
                      <a:pt x="25" y="80"/>
                    </a:lnTo>
                    <a:lnTo>
                      <a:pt x="22" y="85"/>
                    </a:lnTo>
                    <a:lnTo>
                      <a:pt x="20" y="87"/>
                    </a:lnTo>
                    <a:lnTo>
                      <a:pt x="24" y="89"/>
                    </a:lnTo>
                    <a:lnTo>
                      <a:pt x="25" y="91"/>
                    </a:lnTo>
                    <a:lnTo>
                      <a:pt x="34" y="125"/>
                    </a:lnTo>
                    <a:lnTo>
                      <a:pt x="29" y="125"/>
                    </a:lnTo>
                    <a:lnTo>
                      <a:pt x="29" y="130"/>
                    </a:lnTo>
                    <a:lnTo>
                      <a:pt x="27" y="130"/>
                    </a:lnTo>
                    <a:lnTo>
                      <a:pt x="24" y="134"/>
                    </a:lnTo>
                    <a:lnTo>
                      <a:pt x="22" y="135"/>
                    </a:lnTo>
                    <a:lnTo>
                      <a:pt x="15" y="153"/>
                    </a:lnTo>
                    <a:lnTo>
                      <a:pt x="13" y="169"/>
                    </a:lnTo>
                    <a:lnTo>
                      <a:pt x="9" y="173"/>
                    </a:lnTo>
                    <a:lnTo>
                      <a:pt x="6" y="178"/>
                    </a:lnTo>
                    <a:lnTo>
                      <a:pt x="2" y="184"/>
                    </a:lnTo>
                    <a:lnTo>
                      <a:pt x="0" y="203"/>
                    </a:lnTo>
                    <a:lnTo>
                      <a:pt x="9" y="232"/>
                    </a:lnTo>
                    <a:lnTo>
                      <a:pt x="13" y="235"/>
                    </a:lnTo>
                    <a:lnTo>
                      <a:pt x="20" y="237"/>
                    </a:lnTo>
                    <a:lnTo>
                      <a:pt x="20" y="237"/>
                    </a:lnTo>
                    <a:lnTo>
                      <a:pt x="24" y="259"/>
                    </a:lnTo>
                    <a:lnTo>
                      <a:pt x="18" y="259"/>
                    </a:lnTo>
                    <a:lnTo>
                      <a:pt x="15" y="259"/>
                    </a:lnTo>
                    <a:lnTo>
                      <a:pt x="9" y="259"/>
                    </a:lnTo>
                    <a:lnTo>
                      <a:pt x="9" y="259"/>
                    </a:lnTo>
                    <a:lnTo>
                      <a:pt x="4" y="264"/>
                    </a:lnTo>
                    <a:lnTo>
                      <a:pt x="54" y="280"/>
                    </a:lnTo>
                    <a:lnTo>
                      <a:pt x="77" y="266"/>
                    </a:lnTo>
                    <a:lnTo>
                      <a:pt x="109" y="259"/>
                    </a:lnTo>
                    <a:lnTo>
                      <a:pt x="150" y="235"/>
                    </a:lnTo>
                    <a:lnTo>
                      <a:pt x="170" y="234"/>
                    </a:lnTo>
                    <a:lnTo>
                      <a:pt x="174" y="235"/>
                    </a:lnTo>
                    <a:lnTo>
                      <a:pt x="181" y="234"/>
                    </a:lnTo>
                    <a:lnTo>
                      <a:pt x="190" y="221"/>
                    </a:lnTo>
                    <a:lnTo>
                      <a:pt x="193" y="22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2" name="Google Shape;472;p38"/>
              <p:cNvSpPr/>
              <p:nvPr/>
            </p:nvSpPr>
            <p:spPr>
              <a:xfrm>
                <a:off x="2184" y="1889"/>
                <a:ext cx="503" cy="418"/>
              </a:xfrm>
              <a:custGeom>
                <a:avLst/>
                <a:gdLst/>
                <a:ahLst/>
                <a:cxnLst/>
                <a:rect l="l" t="t" r="r" b="b"/>
                <a:pathLst>
                  <a:path w="503" h="418" extrusionOk="0">
                    <a:moveTo>
                      <a:pt x="37" y="91"/>
                    </a:moveTo>
                    <a:lnTo>
                      <a:pt x="35" y="59"/>
                    </a:lnTo>
                    <a:lnTo>
                      <a:pt x="39" y="55"/>
                    </a:lnTo>
                    <a:lnTo>
                      <a:pt x="41" y="52"/>
                    </a:lnTo>
                    <a:lnTo>
                      <a:pt x="48" y="50"/>
                    </a:lnTo>
                    <a:lnTo>
                      <a:pt x="51" y="44"/>
                    </a:lnTo>
                    <a:lnTo>
                      <a:pt x="60" y="16"/>
                    </a:lnTo>
                    <a:lnTo>
                      <a:pt x="73" y="7"/>
                    </a:lnTo>
                    <a:lnTo>
                      <a:pt x="125" y="0"/>
                    </a:lnTo>
                    <a:lnTo>
                      <a:pt x="155" y="14"/>
                    </a:lnTo>
                    <a:lnTo>
                      <a:pt x="178" y="36"/>
                    </a:lnTo>
                    <a:lnTo>
                      <a:pt x="182" y="37"/>
                    </a:lnTo>
                    <a:lnTo>
                      <a:pt x="189" y="37"/>
                    </a:lnTo>
                    <a:lnTo>
                      <a:pt x="194" y="30"/>
                    </a:lnTo>
                    <a:lnTo>
                      <a:pt x="214" y="21"/>
                    </a:lnTo>
                    <a:lnTo>
                      <a:pt x="225" y="21"/>
                    </a:lnTo>
                    <a:lnTo>
                      <a:pt x="255" y="39"/>
                    </a:lnTo>
                    <a:lnTo>
                      <a:pt x="284" y="44"/>
                    </a:lnTo>
                    <a:lnTo>
                      <a:pt x="292" y="43"/>
                    </a:lnTo>
                    <a:lnTo>
                      <a:pt x="325" y="21"/>
                    </a:lnTo>
                    <a:lnTo>
                      <a:pt x="384" y="18"/>
                    </a:lnTo>
                    <a:lnTo>
                      <a:pt x="405" y="28"/>
                    </a:lnTo>
                    <a:lnTo>
                      <a:pt x="414" y="27"/>
                    </a:lnTo>
                    <a:lnTo>
                      <a:pt x="419" y="25"/>
                    </a:lnTo>
                    <a:lnTo>
                      <a:pt x="426" y="18"/>
                    </a:lnTo>
                    <a:lnTo>
                      <a:pt x="426" y="16"/>
                    </a:lnTo>
                    <a:lnTo>
                      <a:pt x="432" y="12"/>
                    </a:lnTo>
                    <a:lnTo>
                      <a:pt x="437" y="11"/>
                    </a:lnTo>
                    <a:lnTo>
                      <a:pt x="442" y="11"/>
                    </a:lnTo>
                    <a:lnTo>
                      <a:pt x="448" y="2"/>
                    </a:lnTo>
                    <a:lnTo>
                      <a:pt x="448" y="2"/>
                    </a:lnTo>
                    <a:lnTo>
                      <a:pt x="450" y="0"/>
                    </a:lnTo>
                    <a:lnTo>
                      <a:pt x="460" y="23"/>
                    </a:lnTo>
                    <a:lnTo>
                      <a:pt x="471" y="27"/>
                    </a:lnTo>
                    <a:lnTo>
                      <a:pt x="482" y="52"/>
                    </a:lnTo>
                    <a:lnTo>
                      <a:pt x="489" y="57"/>
                    </a:lnTo>
                    <a:lnTo>
                      <a:pt x="489" y="61"/>
                    </a:lnTo>
                    <a:lnTo>
                      <a:pt x="498" y="62"/>
                    </a:lnTo>
                    <a:lnTo>
                      <a:pt x="501" y="64"/>
                    </a:lnTo>
                    <a:lnTo>
                      <a:pt x="503" y="69"/>
                    </a:lnTo>
                    <a:lnTo>
                      <a:pt x="503" y="94"/>
                    </a:lnTo>
                    <a:lnTo>
                      <a:pt x="489" y="103"/>
                    </a:lnTo>
                    <a:lnTo>
                      <a:pt x="487" y="105"/>
                    </a:lnTo>
                    <a:lnTo>
                      <a:pt x="471" y="112"/>
                    </a:lnTo>
                    <a:lnTo>
                      <a:pt x="460" y="125"/>
                    </a:lnTo>
                    <a:lnTo>
                      <a:pt x="430" y="219"/>
                    </a:lnTo>
                    <a:lnTo>
                      <a:pt x="419" y="225"/>
                    </a:lnTo>
                    <a:lnTo>
                      <a:pt x="410" y="235"/>
                    </a:lnTo>
                    <a:lnTo>
                      <a:pt x="375" y="318"/>
                    </a:lnTo>
                    <a:lnTo>
                      <a:pt x="367" y="321"/>
                    </a:lnTo>
                    <a:lnTo>
                      <a:pt x="357" y="321"/>
                    </a:lnTo>
                    <a:lnTo>
                      <a:pt x="350" y="314"/>
                    </a:lnTo>
                    <a:lnTo>
                      <a:pt x="346" y="314"/>
                    </a:lnTo>
                    <a:lnTo>
                      <a:pt x="346" y="312"/>
                    </a:lnTo>
                    <a:lnTo>
                      <a:pt x="344" y="309"/>
                    </a:lnTo>
                    <a:lnTo>
                      <a:pt x="335" y="300"/>
                    </a:lnTo>
                    <a:lnTo>
                      <a:pt x="294" y="303"/>
                    </a:lnTo>
                    <a:lnTo>
                      <a:pt x="294" y="303"/>
                    </a:lnTo>
                    <a:lnTo>
                      <a:pt x="291" y="316"/>
                    </a:lnTo>
                    <a:lnTo>
                      <a:pt x="282" y="321"/>
                    </a:lnTo>
                    <a:lnTo>
                      <a:pt x="269" y="335"/>
                    </a:lnTo>
                    <a:lnTo>
                      <a:pt x="259" y="360"/>
                    </a:lnTo>
                    <a:lnTo>
                      <a:pt x="259" y="371"/>
                    </a:lnTo>
                    <a:lnTo>
                      <a:pt x="250" y="385"/>
                    </a:lnTo>
                    <a:lnTo>
                      <a:pt x="244" y="391"/>
                    </a:lnTo>
                    <a:lnTo>
                      <a:pt x="244" y="396"/>
                    </a:lnTo>
                    <a:lnTo>
                      <a:pt x="242" y="391"/>
                    </a:lnTo>
                    <a:lnTo>
                      <a:pt x="237" y="391"/>
                    </a:lnTo>
                    <a:lnTo>
                      <a:pt x="235" y="398"/>
                    </a:lnTo>
                    <a:lnTo>
                      <a:pt x="234" y="407"/>
                    </a:lnTo>
                    <a:lnTo>
                      <a:pt x="207" y="407"/>
                    </a:lnTo>
                    <a:lnTo>
                      <a:pt x="189" y="400"/>
                    </a:lnTo>
                    <a:lnTo>
                      <a:pt x="185" y="405"/>
                    </a:lnTo>
                    <a:lnTo>
                      <a:pt x="182" y="405"/>
                    </a:lnTo>
                    <a:lnTo>
                      <a:pt x="180" y="410"/>
                    </a:lnTo>
                    <a:lnTo>
                      <a:pt x="176" y="410"/>
                    </a:lnTo>
                    <a:lnTo>
                      <a:pt x="175" y="410"/>
                    </a:lnTo>
                    <a:lnTo>
                      <a:pt x="173" y="412"/>
                    </a:lnTo>
                    <a:lnTo>
                      <a:pt x="167" y="410"/>
                    </a:lnTo>
                    <a:lnTo>
                      <a:pt x="166" y="412"/>
                    </a:lnTo>
                    <a:lnTo>
                      <a:pt x="164" y="410"/>
                    </a:lnTo>
                    <a:lnTo>
                      <a:pt x="150" y="418"/>
                    </a:lnTo>
                    <a:lnTo>
                      <a:pt x="148" y="410"/>
                    </a:lnTo>
                    <a:lnTo>
                      <a:pt x="141" y="412"/>
                    </a:lnTo>
                    <a:lnTo>
                      <a:pt x="141" y="412"/>
                    </a:lnTo>
                    <a:lnTo>
                      <a:pt x="130" y="409"/>
                    </a:lnTo>
                    <a:lnTo>
                      <a:pt x="126" y="403"/>
                    </a:lnTo>
                    <a:lnTo>
                      <a:pt x="118" y="393"/>
                    </a:lnTo>
                    <a:lnTo>
                      <a:pt x="112" y="369"/>
                    </a:lnTo>
                    <a:lnTo>
                      <a:pt x="118" y="368"/>
                    </a:lnTo>
                    <a:lnTo>
                      <a:pt x="114" y="368"/>
                    </a:lnTo>
                    <a:lnTo>
                      <a:pt x="109" y="366"/>
                    </a:lnTo>
                    <a:lnTo>
                      <a:pt x="105" y="357"/>
                    </a:lnTo>
                    <a:lnTo>
                      <a:pt x="103" y="353"/>
                    </a:lnTo>
                    <a:lnTo>
                      <a:pt x="101" y="350"/>
                    </a:lnTo>
                    <a:lnTo>
                      <a:pt x="98" y="348"/>
                    </a:lnTo>
                    <a:lnTo>
                      <a:pt x="96" y="344"/>
                    </a:lnTo>
                    <a:lnTo>
                      <a:pt x="91" y="337"/>
                    </a:lnTo>
                    <a:lnTo>
                      <a:pt x="66" y="327"/>
                    </a:lnTo>
                    <a:lnTo>
                      <a:pt x="1" y="328"/>
                    </a:lnTo>
                    <a:lnTo>
                      <a:pt x="0" y="325"/>
                    </a:lnTo>
                    <a:lnTo>
                      <a:pt x="3" y="232"/>
                    </a:lnTo>
                    <a:lnTo>
                      <a:pt x="16" y="207"/>
                    </a:lnTo>
                    <a:lnTo>
                      <a:pt x="19" y="187"/>
                    </a:lnTo>
                    <a:lnTo>
                      <a:pt x="35" y="171"/>
                    </a:lnTo>
                    <a:lnTo>
                      <a:pt x="37" y="166"/>
                    </a:lnTo>
                    <a:lnTo>
                      <a:pt x="39" y="164"/>
                    </a:lnTo>
                    <a:lnTo>
                      <a:pt x="39" y="162"/>
                    </a:lnTo>
                    <a:lnTo>
                      <a:pt x="39" y="160"/>
                    </a:lnTo>
                    <a:lnTo>
                      <a:pt x="35" y="157"/>
                    </a:lnTo>
                    <a:lnTo>
                      <a:pt x="35" y="153"/>
                    </a:lnTo>
                    <a:lnTo>
                      <a:pt x="37" y="150"/>
                    </a:lnTo>
                    <a:lnTo>
                      <a:pt x="41" y="148"/>
                    </a:lnTo>
                    <a:lnTo>
                      <a:pt x="44" y="148"/>
                    </a:lnTo>
                    <a:lnTo>
                      <a:pt x="44" y="146"/>
                    </a:lnTo>
                    <a:lnTo>
                      <a:pt x="41" y="116"/>
                    </a:lnTo>
                    <a:lnTo>
                      <a:pt x="34" y="109"/>
                    </a:lnTo>
                    <a:lnTo>
                      <a:pt x="32" y="105"/>
                    </a:lnTo>
                    <a:lnTo>
                      <a:pt x="34" y="96"/>
                    </a:lnTo>
                    <a:lnTo>
                      <a:pt x="37" y="9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3" name="Google Shape;473;p38"/>
              <p:cNvSpPr/>
              <p:nvPr/>
            </p:nvSpPr>
            <p:spPr>
              <a:xfrm>
                <a:off x="2184" y="1889"/>
                <a:ext cx="503" cy="418"/>
              </a:xfrm>
              <a:custGeom>
                <a:avLst/>
                <a:gdLst/>
                <a:ahLst/>
                <a:cxnLst/>
                <a:rect l="l" t="t" r="r" b="b"/>
                <a:pathLst>
                  <a:path w="503" h="418" extrusionOk="0">
                    <a:moveTo>
                      <a:pt x="37" y="91"/>
                    </a:moveTo>
                    <a:lnTo>
                      <a:pt x="35" y="59"/>
                    </a:lnTo>
                    <a:lnTo>
                      <a:pt x="39" y="55"/>
                    </a:lnTo>
                    <a:lnTo>
                      <a:pt x="41" y="52"/>
                    </a:lnTo>
                    <a:lnTo>
                      <a:pt x="48" y="50"/>
                    </a:lnTo>
                    <a:lnTo>
                      <a:pt x="51" y="44"/>
                    </a:lnTo>
                    <a:lnTo>
                      <a:pt x="60" y="16"/>
                    </a:lnTo>
                    <a:lnTo>
                      <a:pt x="73" y="7"/>
                    </a:lnTo>
                    <a:lnTo>
                      <a:pt x="125" y="0"/>
                    </a:lnTo>
                    <a:lnTo>
                      <a:pt x="155" y="14"/>
                    </a:lnTo>
                    <a:lnTo>
                      <a:pt x="178" y="36"/>
                    </a:lnTo>
                    <a:lnTo>
                      <a:pt x="182" y="37"/>
                    </a:lnTo>
                    <a:lnTo>
                      <a:pt x="189" y="37"/>
                    </a:lnTo>
                    <a:lnTo>
                      <a:pt x="194" y="30"/>
                    </a:lnTo>
                    <a:lnTo>
                      <a:pt x="214" y="21"/>
                    </a:lnTo>
                    <a:lnTo>
                      <a:pt x="225" y="21"/>
                    </a:lnTo>
                    <a:lnTo>
                      <a:pt x="255" y="39"/>
                    </a:lnTo>
                    <a:lnTo>
                      <a:pt x="284" y="44"/>
                    </a:lnTo>
                    <a:lnTo>
                      <a:pt x="292" y="43"/>
                    </a:lnTo>
                    <a:lnTo>
                      <a:pt x="325" y="21"/>
                    </a:lnTo>
                    <a:lnTo>
                      <a:pt x="384" y="18"/>
                    </a:lnTo>
                    <a:lnTo>
                      <a:pt x="405" y="28"/>
                    </a:lnTo>
                    <a:lnTo>
                      <a:pt x="414" y="27"/>
                    </a:lnTo>
                    <a:lnTo>
                      <a:pt x="419" y="25"/>
                    </a:lnTo>
                    <a:lnTo>
                      <a:pt x="426" y="18"/>
                    </a:lnTo>
                    <a:lnTo>
                      <a:pt x="426" y="16"/>
                    </a:lnTo>
                    <a:lnTo>
                      <a:pt x="432" y="12"/>
                    </a:lnTo>
                    <a:lnTo>
                      <a:pt x="437" y="11"/>
                    </a:lnTo>
                    <a:lnTo>
                      <a:pt x="442" y="11"/>
                    </a:lnTo>
                    <a:lnTo>
                      <a:pt x="448" y="2"/>
                    </a:lnTo>
                    <a:lnTo>
                      <a:pt x="448" y="2"/>
                    </a:lnTo>
                    <a:lnTo>
                      <a:pt x="450" y="0"/>
                    </a:lnTo>
                    <a:lnTo>
                      <a:pt x="460" y="23"/>
                    </a:lnTo>
                    <a:lnTo>
                      <a:pt x="471" y="27"/>
                    </a:lnTo>
                    <a:lnTo>
                      <a:pt x="482" y="52"/>
                    </a:lnTo>
                    <a:lnTo>
                      <a:pt x="489" y="57"/>
                    </a:lnTo>
                    <a:lnTo>
                      <a:pt x="489" y="61"/>
                    </a:lnTo>
                    <a:lnTo>
                      <a:pt x="498" y="62"/>
                    </a:lnTo>
                    <a:lnTo>
                      <a:pt x="501" y="64"/>
                    </a:lnTo>
                    <a:lnTo>
                      <a:pt x="503" y="69"/>
                    </a:lnTo>
                    <a:lnTo>
                      <a:pt x="503" y="94"/>
                    </a:lnTo>
                    <a:lnTo>
                      <a:pt x="489" y="103"/>
                    </a:lnTo>
                    <a:lnTo>
                      <a:pt x="487" y="105"/>
                    </a:lnTo>
                    <a:lnTo>
                      <a:pt x="471" y="112"/>
                    </a:lnTo>
                    <a:lnTo>
                      <a:pt x="460" y="125"/>
                    </a:lnTo>
                    <a:lnTo>
                      <a:pt x="430" y="219"/>
                    </a:lnTo>
                    <a:lnTo>
                      <a:pt x="419" y="225"/>
                    </a:lnTo>
                    <a:lnTo>
                      <a:pt x="410" y="235"/>
                    </a:lnTo>
                    <a:lnTo>
                      <a:pt x="375" y="318"/>
                    </a:lnTo>
                    <a:lnTo>
                      <a:pt x="367" y="321"/>
                    </a:lnTo>
                    <a:lnTo>
                      <a:pt x="357" y="321"/>
                    </a:lnTo>
                    <a:lnTo>
                      <a:pt x="350" y="314"/>
                    </a:lnTo>
                    <a:lnTo>
                      <a:pt x="346" y="314"/>
                    </a:lnTo>
                    <a:lnTo>
                      <a:pt x="346" y="312"/>
                    </a:lnTo>
                    <a:lnTo>
                      <a:pt x="344" y="309"/>
                    </a:lnTo>
                    <a:lnTo>
                      <a:pt x="335" y="300"/>
                    </a:lnTo>
                    <a:lnTo>
                      <a:pt x="294" y="303"/>
                    </a:lnTo>
                    <a:lnTo>
                      <a:pt x="294" y="303"/>
                    </a:lnTo>
                    <a:lnTo>
                      <a:pt x="291" y="316"/>
                    </a:lnTo>
                    <a:lnTo>
                      <a:pt x="282" y="321"/>
                    </a:lnTo>
                    <a:lnTo>
                      <a:pt x="269" y="335"/>
                    </a:lnTo>
                    <a:lnTo>
                      <a:pt x="259" y="360"/>
                    </a:lnTo>
                    <a:lnTo>
                      <a:pt x="259" y="371"/>
                    </a:lnTo>
                    <a:lnTo>
                      <a:pt x="250" y="385"/>
                    </a:lnTo>
                    <a:lnTo>
                      <a:pt x="244" y="391"/>
                    </a:lnTo>
                    <a:lnTo>
                      <a:pt x="244" y="396"/>
                    </a:lnTo>
                    <a:lnTo>
                      <a:pt x="242" y="391"/>
                    </a:lnTo>
                    <a:lnTo>
                      <a:pt x="237" y="391"/>
                    </a:lnTo>
                    <a:lnTo>
                      <a:pt x="235" y="398"/>
                    </a:lnTo>
                    <a:lnTo>
                      <a:pt x="234" y="407"/>
                    </a:lnTo>
                    <a:lnTo>
                      <a:pt x="207" y="407"/>
                    </a:lnTo>
                    <a:lnTo>
                      <a:pt x="189" y="400"/>
                    </a:lnTo>
                    <a:lnTo>
                      <a:pt x="185" y="405"/>
                    </a:lnTo>
                    <a:lnTo>
                      <a:pt x="182" y="405"/>
                    </a:lnTo>
                    <a:lnTo>
                      <a:pt x="180" y="410"/>
                    </a:lnTo>
                    <a:lnTo>
                      <a:pt x="176" y="410"/>
                    </a:lnTo>
                    <a:lnTo>
                      <a:pt x="175" y="410"/>
                    </a:lnTo>
                    <a:lnTo>
                      <a:pt x="173" y="412"/>
                    </a:lnTo>
                    <a:lnTo>
                      <a:pt x="167" y="410"/>
                    </a:lnTo>
                    <a:lnTo>
                      <a:pt x="166" y="412"/>
                    </a:lnTo>
                    <a:lnTo>
                      <a:pt x="164" y="410"/>
                    </a:lnTo>
                    <a:lnTo>
                      <a:pt x="150" y="418"/>
                    </a:lnTo>
                    <a:lnTo>
                      <a:pt x="148" y="410"/>
                    </a:lnTo>
                    <a:lnTo>
                      <a:pt x="141" y="412"/>
                    </a:lnTo>
                    <a:lnTo>
                      <a:pt x="141" y="412"/>
                    </a:lnTo>
                    <a:lnTo>
                      <a:pt x="130" y="409"/>
                    </a:lnTo>
                    <a:lnTo>
                      <a:pt x="126" y="403"/>
                    </a:lnTo>
                    <a:lnTo>
                      <a:pt x="118" y="393"/>
                    </a:lnTo>
                    <a:lnTo>
                      <a:pt x="112" y="369"/>
                    </a:lnTo>
                    <a:lnTo>
                      <a:pt x="118" y="368"/>
                    </a:lnTo>
                    <a:lnTo>
                      <a:pt x="114" y="368"/>
                    </a:lnTo>
                    <a:lnTo>
                      <a:pt x="109" y="366"/>
                    </a:lnTo>
                    <a:lnTo>
                      <a:pt x="105" y="357"/>
                    </a:lnTo>
                    <a:lnTo>
                      <a:pt x="103" y="353"/>
                    </a:lnTo>
                    <a:lnTo>
                      <a:pt x="101" y="350"/>
                    </a:lnTo>
                    <a:lnTo>
                      <a:pt x="98" y="348"/>
                    </a:lnTo>
                    <a:lnTo>
                      <a:pt x="96" y="344"/>
                    </a:lnTo>
                    <a:lnTo>
                      <a:pt x="91" y="337"/>
                    </a:lnTo>
                    <a:lnTo>
                      <a:pt x="66" y="327"/>
                    </a:lnTo>
                    <a:lnTo>
                      <a:pt x="1" y="328"/>
                    </a:lnTo>
                    <a:lnTo>
                      <a:pt x="0" y="325"/>
                    </a:lnTo>
                    <a:lnTo>
                      <a:pt x="3" y="232"/>
                    </a:lnTo>
                    <a:lnTo>
                      <a:pt x="16" y="207"/>
                    </a:lnTo>
                    <a:lnTo>
                      <a:pt x="19" y="187"/>
                    </a:lnTo>
                    <a:lnTo>
                      <a:pt x="35" y="171"/>
                    </a:lnTo>
                    <a:lnTo>
                      <a:pt x="37" y="166"/>
                    </a:lnTo>
                    <a:lnTo>
                      <a:pt x="39" y="164"/>
                    </a:lnTo>
                    <a:lnTo>
                      <a:pt x="39" y="162"/>
                    </a:lnTo>
                    <a:lnTo>
                      <a:pt x="39" y="160"/>
                    </a:lnTo>
                    <a:lnTo>
                      <a:pt x="35" y="157"/>
                    </a:lnTo>
                    <a:lnTo>
                      <a:pt x="35" y="153"/>
                    </a:lnTo>
                    <a:lnTo>
                      <a:pt x="37" y="150"/>
                    </a:lnTo>
                    <a:lnTo>
                      <a:pt x="41" y="148"/>
                    </a:lnTo>
                    <a:lnTo>
                      <a:pt x="44" y="148"/>
                    </a:lnTo>
                    <a:lnTo>
                      <a:pt x="44" y="146"/>
                    </a:lnTo>
                    <a:lnTo>
                      <a:pt x="41" y="116"/>
                    </a:lnTo>
                    <a:lnTo>
                      <a:pt x="34" y="109"/>
                    </a:lnTo>
                    <a:lnTo>
                      <a:pt x="32" y="105"/>
                    </a:lnTo>
                    <a:lnTo>
                      <a:pt x="34" y="96"/>
                    </a:lnTo>
                    <a:lnTo>
                      <a:pt x="37" y="9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4" name="Google Shape;474;p38"/>
              <p:cNvSpPr/>
              <p:nvPr/>
            </p:nvSpPr>
            <p:spPr>
              <a:xfrm>
                <a:off x="2544" y="2328"/>
                <a:ext cx="327" cy="379"/>
              </a:xfrm>
              <a:custGeom>
                <a:avLst/>
                <a:gdLst/>
                <a:ahLst/>
                <a:cxnLst/>
                <a:rect l="l" t="t" r="r" b="b"/>
                <a:pathLst>
                  <a:path w="327" h="379" extrusionOk="0">
                    <a:moveTo>
                      <a:pt x="325" y="0"/>
                    </a:moveTo>
                    <a:lnTo>
                      <a:pt x="322" y="5"/>
                    </a:lnTo>
                    <a:lnTo>
                      <a:pt x="297" y="13"/>
                    </a:lnTo>
                    <a:lnTo>
                      <a:pt x="270" y="0"/>
                    </a:lnTo>
                    <a:lnTo>
                      <a:pt x="254" y="4"/>
                    </a:lnTo>
                    <a:lnTo>
                      <a:pt x="224" y="27"/>
                    </a:lnTo>
                    <a:lnTo>
                      <a:pt x="216" y="38"/>
                    </a:lnTo>
                    <a:lnTo>
                      <a:pt x="215" y="46"/>
                    </a:lnTo>
                    <a:lnTo>
                      <a:pt x="216" y="80"/>
                    </a:lnTo>
                    <a:lnTo>
                      <a:pt x="213" y="88"/>
                    </a:lnTo>
                    <a:lnTo>
                      <a:pt x="211" y="91"/>
                    </a:lnTo>
                    <a:lnTo>
                      <a:pt x="191" y="75"/>
                    </a:lnTo>
                    <a:lnTo>
                      <a:pt x="184" y="77"/>
                    </a:lnTo>
                    <a:lnTo>
                      <a:pt x="161" y="71"/>
                    </a:lnTo>
                    <a:lnTo>
                      <a:pt x="152" y="66"/>
                    </a:lnTo>
                    <a:lnTo>
                      <a:pt x="93" y="66"/>
                    </a:lnTo>
                    <a:lnTo>
                      <a:pt x="88" y="79"/>
                    </a:lnTo>
                    <a:lnTo>
                      <a:pt x="88" y="107"/>
                    </a:lnTo>
                    <a:lnTo>
                      <a:pt x="95" y="111"/>
                    </a:lnTo>
                    <a:lnTo>
                      <a:pt x="107" y="93"/>
                    </a:lnTo>
                    <a:lnTo>
                      <a:pt x="131" y="98"/>
                    </a:lnTo>
                    <a:lnTo>
                      <a:pt x="138" y="107"/>
                    </a:lnTo>
                    <a:lnTo>
                      <a:pt x="140" y="125"/>
                    </a:lnTo>
                    <a:lnTo>
                      <a:pt x="125" y="148"/>
                    </a:lnTo>
                    <a:lnTo>
                      <a:pt x="124" y="161"/>
                    </a:lnTo>
                    <a:lnTo>
                      <a:pt x="136" y="195"/>
                    </a:lnTo>
                    <a:lnTo>
                      <a:pt x="127" y="259"/>
                    </a:lnTo>
                    <a:lnTo>
                      <a:pt x="115" y="264"/>
                    </a:lnTo>
                    <a:lnTo>
                      <a:pt x="99" y="252"/>
                    </a:lnTo>
                    <a:lnTo>
                      <a:pt x="81" y="254"/>
                    </a:lnTo>
                    <a:lnTo>
                      <a:pt x="74" y="245"/>
                    </a:lnTo>
                    <a:lnTo>
                      <a:pt x="66" y="241"/>
                    </a:lnTo>
                    <a:lnTo>
                      <a:pt x="52" y="255"/>
                    </a:lnTo>
                    <a:lnTo>
                      <a:pt x="25" y="270"/>
                    </a:lnTo>
                    <a:lnTo>
                      <a:pt x="20" y="277"/>
                    </a:lnTo>
                    <a:lnTo>
                      <a:pt x="20" y="286"/>
                    </a:lnTo>
                    <a:lnTo>
                      <a:pt x="25" y="307"/>
                    </a:lnTo>
                    <a:lnTo>
                      <a:pt x="24" y="311"/>
                    </a:lnTo>
                    <a:lnTo>
                      <a:pt x="15" y="311"/>
                    </a:lnTo>
                    <a:lnTo>
                      <a:pt x="6" y="312"/>
                    </a:lnTo>
                    <a:lnTo>
                      <a:pt x="0" y="320"/>
                    </a:lnTo>
                    <a:lnTo>
                      <a:pt x="0" y="330"/>
                    </a:lnTo>
                    <a:lnTo>
                      <a:pt x="9" y="336"/>
                    </a:lnTo>
                    <a:lnTo>
                      <a:pt x="25" y="354"/>
                    </a:lnTo>
                    <a:lnTo>
                      <a:pt x="38" y="379"/>
                    </a:lnTo>
                    <a:lnTo>
                      <a:pt x="57" y="366"/>
                    </a:lnTo>
                    <a:lnTo>
                      <a:pt x="63" y="354"/>
                    </a:lnTo>
                    <a:lnTo>
                      <a:pt x="72" y="350"/>
                    </a:lnTo>
                    <a:lnTo>
                      <a:pt x="79" y="354"/>
                    </a:lnTo>
                    <a:lnTo>
                      <a:pt x="82" y="361"/>
                    </a:lnTo>
                    <a:lnTo>
                      <a:pt x="95" y="370"/>
                    </a:lnTo>
                    <a:lnTo>
                      <a:pt x="104" y="366"/>
                    </a:lnTo>
                    <a:lnTo>
                      <a:pt x="109" y="357"/>
                    </a:lnTo>
                    <a:lnTo>
                      <a:pt x="116" y="352"/>
                    </a:lnTo>
                    <a:lnTo>
                      <a:pt x="138" y="348"/>
                    </a:lnTo>
                    <a:lnTo>
                      <a:pt x="140" y="350"/>
                    </a:lnTo>
                    <a:lnTo>
                      <a:pt x="140" y="364"/>
                    </a:lnTo>
                    <a:lnTo>
                      <a:pt x="149" y="368"/>
                    </a:lnTo>
                    <a:lnTo>
                      <a:pt x="165" y="361"/>
                    </a:lnTo>
                    <a:lnTo>
                      <a:pt x="193" y="339"/>
                    </a:lnTo>
                    <a:lnTo>
                      <a:pt x="216" y="311"/>
                    </a:lnTo>
                    <a:lnTo>
                      <a:pt x="227" y="250"/>
                    </a:lnTo>
                    <a:lnTo>
                      <a:pt x="259" y="209"/>
                    </a:lnTo>
                    <a:lnTo>
                      <a:pt x="286" y="191"/>
                    </a:lnTo>
                    <a:lnTo>
                      <a:pt x="300" y="77"/>
                    </a:lnTo>
                    <a:lnTo>
                      <a:pt x="327" y="14"/>
                    </a:lnTo>
                    <a:lnTo>
                      <a:pt x="32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5" name="Google Shape;475;p38"/>
              <p:cNvSpPr/>
              <p:nvPr/>
            </p:nvSpPr>
            <p:spPr>
              <a:xfrm>
                <a:off x="2544" y="2328"/>
                <a:ext cx="327" cy="379"/>
              </a:xfrm>
              <a:custGeom>
                <a:avLst/>
                <a:gdLst/>
                <a:ahLst/>
                <a:cxnLst/>
                <a:rect l="l" t="t" r="r" b="b"/>
                <a:pathLst>
                  <a:path w="327" h="379" extrusionOk="0">
                    <a:moveTo>
                      <a:pt x="325" y="0"/>
                    </a:moveTo>
                    <a:lnTo>
                      <a:pt x="322" y="5"/>
                    </a:lnTo>
                    <a:lnTo>
                      <a:pt x="297" y="13"/>
                    </a:lnTo>
                    <a:lnTo>
                      <a:pt x="270" y="0"/>
                    </a:lnTo>
                    <a:lnTo>
                      <a:pt x="254" y="4"/>
                    </a:lnTo>
                    <a:lnTo>
                      <a:pt x="224" y="27"/>
                    </a:lnTo>
                    <a:lnTo>
                      <a:pt x="216" y="38"/>
                    </a:lnTo>
                    <a:lnTo>
                      <a:pt x="215" y="46"/>
                    </a:lnTo>
                    <a:lnTo>
                      <a:pt x="216" y="80"/>
                    </a:lnTo>
                    <a:lnTo>
                      <a:pt x="213" y="88"/>
                    </a:lnTo>
                    <a:lnTo>
                      <a:pt x="211" y="91"/>
                    </a:lnTo>
                    <a:lnTo>
                      <a:pt x="191" y="75"/>
                    </a:lnTo>
                    <a:lnTo>
                      <a:pt x="184" y="77"/>
                    </a:lnTo>
                    <a:lnTo>
                      <a:pt x="161" y="71"/>
                    </a:lnTo>
                    <a:lnTo>
                      <a:pt x="152" y="66"/>
                    </a:lnTo>
                    <a:lnTo>
                      <a:pt x="93" y="66"/>
                    </a:lnTo>
                    <a:lnTo>
                      <a:pt x="88" y="79"/>
                    </a:lnTo>
                    <a:lnTo>
                      <a:pt x="88" y="107"/>
                    </a:lnTo>
                    <a:lnTo>
                      <a:pt x="95" y="111"/>
                    </a:lnTo>
                    <a:lnTo>
                      <a:pt x="107" y="93"/>
                    </a:lnTo>
                    <a:lnTo>
                      <a:pt x="131" y="98"/>
                    </a:lnTo>
                    <a:lnTo>
                      <a:pt x="138" y="107"/>
                    </a:lnTo>
                    <a:lnTo>
                      <a:pt x="140" y="125"/>
                    </a:lnTo>
                    <a:lnTo>
                      <a:pt x="125" y="148"/>
                    </a:lnTo>
                    <a:lnTo>
                      <a:pt x="124" y="161"/>
                    </a:lnTo>
                    <a:lnTo>
                      <a:pt x="136" y="195"/>
                    </a:lnTo>
                    <a:lnTo>
                      <a:pt x="127" y="259"/>
                    </a:lnTo>
                    <a:lnTo>
                      <a:pt x="115" y="264"/>
                    </a:lnTo>
                    <a:lnTo>
                      <a:pt x="99" y="252"/>
                    </a:lnTo>
                    <a:lnTo>
                      <a:pt x="81" y="254"/>
                    </a:lnTo>
                    <a:lnTo>
                      <a:pt x="74" y="245"/>
                    </a:lnTo>
                    <a:lnTo>
                      <a:pt x="66" y="241"/>
                    </a:lnTo>
                    <a:lnTo>
                      <a:pt x="52" y="255"/>
                    </a:lnTo>
                    <a:lnTo>
                      <a:pt x="25" y="270"/>
                    </a:lnTo>
                    <a:lnTo>
                      <a:pt x="20" y="277"/>
                    </a:lnTo>
                    <a:lnTo>
                      <a:pt x="20" y="286"/>
                    </a:lnTo>
                    <a:lnTo>
                      <a:pt x="25" y="307"/>
                    </a:lnTo>
                    <a:lnTo>
                      <a:pt x="24" y="311"/>
                    </a:lnTo>
                    <a:lnTo>
                      <a:pt x="15" y="311"/>
                    </a:lnTo>
                    <a:lnTo>
                      <a:pt x="6" y="312"/>
                    </a:lnTo>
                    <a:lnTo>
                      <a:pt x="0" y="320"/>
                    </a:lnTo>
                    <a:lnTo>
                      <a:pt x="0" y="330"/>
                    </a:lnTo>
                    <a:lnTo>
                      <a:pt x="9" y="336"/>
                    </a:lnTo>
                    <a:lnTo>
                      <a:pt x="25" y="354"/>
                    </a:lnTo>
                    <a:lnTo>
                      <a:pt x="38" y="379"/>
                    </a:lnTo>
                    <a:lnTo>
                      <a:pt x="57" y="366"/>
                    </a:lnTo>
                    <a:lnTo>
                      <a:pt x="63" y="354"/>
                    </a:lnTo>
                    <a:lnTo>
                      <a:pt x="72" y="350"/>
                    </a:lnTo>
                    <a:lnTo>
                      <a:pt x="79" y="354"/>
                    </a:lnTo>
                    <a:lnTo>
                      <a:pt x="82" y="361"/>
                    </a:lnTo>
                    <a:lnTo>
                      <a:pt x="95" y="370"/>
                    </a:lnTo>
                    <a:lnTo>
                      <a:pt x="104" y="366"/>
                    </a:lnTo>
                    <a:lnTo>
                      <a:pt x="109" y="357"/>
                    </a:lnTo>
                    <a:lnTo>
                      <a:pt x="116" y="352"/>
                    </a:lnTo>
                    <a:lnTo>
                      <a:pt x="138" y="348"/>
                    </a:lnTo>
                    <a:lnTo>
                      <a:pt x="140" y="350"/>
                    </a:lnTo>
                    <a:lnTo>
                      <a:pt x="140" y="364"/>
                    </a:lnTo>
                    <a:lnTo>
                      <a:pt x="149" y="368"/>
                    </a:lnTo>
                    <a:lnTo>
                      <a:pt x="165" y="361"/>
                    </a:lnTo>
                    <a:lnTo>
                      <a:pt x="193" y="339"/>
                    </a:lnTo>
                    <a:lnTo>
                      <a:pt x="216" y="311"/>
                    </a:lnTo>
                    <a:lnTo>
                      <a:pt x="227" y="250"/>
                    </a:lnTo>
                    <a:lnTo>
                      <a:pt x="259" y="209"/>
                    </a:lnTo>
                    <a:lnTo>
                      <a:pt x="286" y="191"/>
                    </a:lnTo>
                    <a:lnTo>
                      <a:pt x="300" y="77"/>
                    </a:lnTo>
                    <a:lnTo>
                      <a:pt x="327" y="14"/>
                    </a:lnTo>
                    <a:lnTo>
                      <a:pt x="325"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6" name="Google Shape;476;p38"/>
              <p:cNvSpPr/>
              <p:nvPr/>
            </p:nvSpPr>
            <p:spPr>
              <a:xfrm>
                <a:off x="2468" y="2392"/>
                <a:ext cx="83" cy="56"/>
              </a:xfrm>
              <a:custGeom>
                <a:avLst/>
                <a:gdLst/>
                <a:ahLst/>
                <a:cxnLst/>
                <a:rect l="l" t="t" r="r" b="b"/>
                <a:pathLst>
                  <a:path w="83" h="56" extrusionOk="0">
                    <a:moveTo>
                      <a:pt x="83" y="0"/>
                    </a:moveTo>
                    <a:lnTo>
                      <a:pt x="16" y="4"/>
                    </a:lnTo>
                    <a:lnTo>
                      <a:pt x="16" y="11"/>
                    </a:lnTo>
                    <a:lnTo>
                      <a:pt x="10" y="22"/>
                    </a:lnTo>
                    <a:lnTo>
                      <a:pt x="8" y="31"/>
                    </a:lnTo>
                    <a:lnTo>
                      <a:pt x="0" y="43"/>
                    </a:lnTo>
                    <a:lnTo>
                      <a:pt x="10" y="50"/>
                    </a:lnTo>
                    <a:lnTo>
                      <a:pt x="12" y="52"/>
                    </a:lnTo>
                    <a:lnTo>
                      <a:pt x="8" y="56"/>
                    </a:lnTo>
                    <a:lnTo>
                      <a:pt x="8" y="54"/>
                    </a:lnTo>
                    <a:lnTo>
                      <a:pt x="83" y="48"/>
                    </a:lnTo>
                    <a:lnTo>
                      <a:pt x="82" y="47"/>
                    </a:lnTo>
                    <a:lnTo>
                      <a:pt x="78" y="11"/>
                    </a:lnTo>
                    <a:lnTo>
                      <a:pt x="8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7" name="Google Shape;477;p38"/>
              <p:cNvSpPr/>
              <p:nvPr/>
            </p:nvSpPr>
            <p:spPr>
              <a:xfrm>
                <a:off x="2468" y="2392"/>
                <a:ext cx="83" cy="56"/>
              </a:xfrm>
              <a:custGeom>
                <a:avLst/>
                <a:gdLst/>
                <a:ahLst/>
                <a:cxnLst/>
                <a:rect l="l" t="t" r="r" b="b"/>
                <a:pathLst>
                  <a:path w="83" h="56" extrusionOk="0">
                    <a:moveTo>
                      <a:pt x="83" y="0"/>
                    </a:moveTo>
                    <a:lnTo>
                      <a:pt x="16" y="4"/>
                    </a:lnTo>
                    <a:lnTo>
                      <a:pt x="16" y="11"/>
                    </a:lnTo>
                    <a:lnTo>
                      <a:pt x="10" y="22"/>
                    </a:lnTo>
                    <a:lnTo>
                      <a:pt x="8" y="31"/>
                    </a:lnTo>
                    <a:lnTo>
                      <a:pt x="0" y="43"/>
                    </a:lnTo>
                    <a:lnTo>
                      <a:pt x="10" y="50"/>
                    </a:lnTo>
                    <a:lnTo>
                      <a:pt x="12" y="52"/>
                    </a:lnTo>
                    <a:lnTo>
                      <a:pt x="8" y="56"/>
                    </a:lnTo>
                    <a:lnTo>
                      <a:pt x="8" y="54"/>
                    </a:lnTo>
                    <a:lnTo>
                      <a:pt x="83" y="48"/>
                    </a:lnTo>
                    <a:lnTo>
                      <a:pt x="82" y="47"/>
                    </a:lnTo>
                    <a:lnTo>
                      <a:pt x="78" y="11"/>
                    </a:lnTo>
                    <a:lnTo>
                      <a:pt x="83"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8" name="Google Shape;478;p38"/>
              <p:cNvSpPr/>
              <p:nvPr/>
            </p:nvSpPr>
            <p:spPr>
              <a:xfrm>
                <a:off x="3641" y="1700"/>
                <a:ext cx="284" cy="253"/>
              </a:xfrm>
              <a:custGeom>
                <a:avLst/>
                <a:gdLst/>
                <a:ahLst/>
                <a:cxnLst/>
                <a:rect l="l" t="t" r="r" b="b"/>
                <a:pathLst>
                  <a:path w="284" h="253" extrusionOk="0">
                    <a:moveTo>
                      <a:pt x="85" y="0"/>
                    </a:moveTo>
                    <a:lnTo>
                      <a:pt x="78" y="17"/>
                    </a:lnTo>
                    <a:lnTo>
                      <a:pt x="46" y="32"/>
                    </a:lnTo>
                    <a:lnTo>
                      <a:pt x="41" y="39"/>
                    </a:lnTo>
                    <a:lnTo>
                      <a:pt x="34" y="42"/>
                    </a:lnTo>
                    <a:lnTo>
                      <a:pt x="25" y="44"/>
                    </a:lnTo>
                    <a:lnTo>
                      <a:pt x="0" y="157"/>
                    </a:lnTo>
                    <a:lnTo>
                      <a:pt x="1" y="169"/>
                    </a:lnTo>
                    <a:lnTo>
                      <a:pt x="3" y="169"/>
                    </a:lnTo>
                    <a:lnTo>
                      <a:pt x="14" y="169"/>
                    </a:lnTo>
                    <a:lnTo>
                      <a:pt x="17" y="173"/>
                    </a:lnTo>
                    <a:lnTo>
                      <a:pt x="21" y="171"/>
                    </a:lnTo>
                    <a:lnTo>
                      <a:pt x="23" y="169"/>
                    </a:lnTo>
                    <a:lnTo>
                      <a:pt x="23" y="167"/>
                    </a:lnTo>
                    <a:lnTo>
                      <a:pt x="26" y="164"/>
                    </a:lnTo>
                    <a:lnTo>
                      <a:pt x="32" y="164"/>
                    </a:lnTo>
                    <a:lnTo>
                      <a:pt x="35" y="167"/>
                    </a:lnTo>
                    <a:lnTo>
                      <a:pt x="37" y="171"/>
                    </a:lnTo>
                    <a:lnTo>
                      <a:pt x="42" y="178"/>
                    </a:lnTo>
                    <a:lnTo>
                      <a:pt x="59" y="144"/>
                    </a:lnTo>
                    <a:lnTo>
                      <a:pt x="66" y="153"/>
                    </a:lnTo>
                    <a:lnTo>
                      <a:pt x="73" y="153"/>
                    </a:lnTo>
                    <a:lnTo>
                      <a:pt x="75" y="153"/>
                    </a:lnTo>
                    <a:lnTo>
                      <a:pt x="75" y="155"/>
                    </a:lnTo>
                    <a:lnTo>
                      <a:pt x="80" y="164"/>
                    </a:lnTo>
                    <a:lnTo>
                      <a:pt x="87" y="164"/>
                    </a:lnTo>
                    <a:lnTo>
                      <a:pt x="91" y="164"/>
                    </a:lnTo>
                    <a:lnTo>
                      <a:pt x="101" y="162"/>
                    </a:lnTo>
                    <a:lnTo>
                      <a:pt x="105" y="158"/>
                    </a:lnTo>
                    <a:lnTo>
                      <a:pt x="105" y="155"/>
                    </a:lnTo>
                    <a:lnTo>
                      <a:pt x="109" y="155"/>
                    </a:lnTo>
                    <a:lnTo>
                      <a:pt x="114" y="158"/>
                    </a:lnTo>
                    <a:lnTo>
                      <a:pt x="116" y="164"/>
                    </a:lnTo>
                    <a:lnTo>
                      <a:pt x="117" y="164"/>
                    </a:lnTo>
                    <a:lnTo>
                      <a:pt x="119" y="162"/>
                    </a:lnTo>
                    <a:lnTo>
                      <a:pt x="125" y="162"/>
                    </a:lnTo>
                    <a:lnTo>
                      <a:pt x="128" y="158"/>
                    </a:lnTo>
                    <a:lnTo>
                      <a:pt x="132" y="158"/>
                    </a:lnTo>
                    <a:lnTo>
                      <a:pt x="135" y="162"/>
                    </a:lnTo>
                    <a:lnTo>
                      <a:pt x="142" y="162"/>
                    </a:lnTo>
                    <a:lnTo>
                      <a:pt x="144" y="164"/>
                    </a:lnTo>
                    <a:lnTo>
                      <a:pt x="148" y="164"/>
                    </a:lnTo>
                    <a:lnTo>
                      <a:pt x="148" y="162"/>
                    </a:lnTo>
                    <a:lnTo>
                      <a:pt x="159" y="162"/>
                    </a:lnTo>
                    <a:lnTo>
                      <a:pt x="176" y="175"/>
                    </a:lnTo>
                    <a:lnTo>
                      <a:pt x="182" y="176"/>
                    </a:lnTo>
                    <a:lnTo>
                      <a:pt x="201" y="200"/>
                    </a:lnTo>
                    <a:lnTo>
                      <a:pt x="225" y="217"/>
                    </a:lnTo>
                    <a:lnTo>
                      <a:pt x="234" y="235"/>
                    </a:lnTo>
                    <a:lnTo>
                      <a:pt x="246" y="242"/>
                    </a:lnTo>
                    <a:lnTo>
                      <a:pt x="255" y="253"/>
                    </a:lnTo>
                    <a:lnTo>
                      <a:pt x="259" y="250"/>
                    </a:lnTo>
                    <a:lnTo>
                      <a:pt x="284" y="235"/>
                    </a:lnTo>
                    <a:lnTo>
                      <a:pt x="280" y="230"/>
                    </a:lnTo>
                    <a:lnTo>
                      <a:pt x="275" y="232"/>
                    </a:lnTo>
                    <a:lnTo>
                      <a:pt x="271" y="230"/>
                    </a:lnTo>
                    <a:lnTo>
                      <a:pt x="269" y="226"/>
                    </a:lnTo>
                    <a:lnTo>
                      <a:pt x="267" y="221"/>
                    </a:lnTo>
                    <a:lnTo>
                      <a:pt x="266" y="221"/>
                    </a:lnTo>
                    <a:lnTo>
                      <a:pt x="259" y="219"/>
                    </a:lnTo>
                    <a:lnTo>
                      <a:pt x="257" y="217"/>
                    </a:lnTo>
                    <a:lnTo>
                      <a:pt x="253" y="207"/>
                    </a:lnTo>
                    <a:lnTo>
                      <a:pt x="250" y="205"/>
                    </a:lnTo>
                    <a:lnTo>
                      <a:pt x="250" y="201"/>
                    </a:lnTo>
                    <a:lnTo>
                      <a:pt x="244" y="200"/>
                    </a:lnTo>
                    <a:lnTo>
                      <a:pt x="241" y="198"/>
                    </a:lnTo>
                    <a:lnTo>
                      <a:pt x="237" y="191"/>
                    </a:lnTo>
                    <a:lnTo>
                      <a:pt x="235" y="189"/>
                    </a:lnTo>
                    <a:lnTo>
                      <a:pt x="232" y="189"/>
                    </a:lnTo>
                    <a:lnTo>
                      <a:pt x="230" y="187"/>
                    </a:lnTo>
                    <a:lnTo>
                      <a:pt x="226" y="187"/>
                    </a:lnTo>
                    <a:lnTo>
                      <a:pt x="225" y="185"/>
                    </a:lnTo>
                    <a:lnTo>
                      <a:pt x="225" y="182"/>
                    </a:lnTo>
                    <a:lnTo>
                      <a:pt x="207" y="157"/>
                    </a:lnTo>
                    <a:lnTo>
                      <a:pt x="201" y="153"/>
                    </a:lnTo>
                    <a:lnTo>
                      <a:pt x="192" y="153"/>
                    </a:lnTo>
                    <a:lnTo>
                      <a:pt x="189" y="151"/>
                    </a:lnTo>
                    <a:lnTo>
                      <a:pt x="185" y="150"/>
                    </a:lnTo>
                    <a:lnTo>
                      <a:pt x="182" y="148"/>
                    </a:lnTo>
                    <a:lnTo>
                      <a:pt x="180" y="142"/>
                    </a:lnTo>
                    <a:lnTo>
                      <a:pt x="173" y="139"/>
                    </a:lnTo>
                    <a:lnTo>
                      <a:pt x="169" y="139"/>
                    </a:lnTo>
                    <a:lnTo>
                      <a:pt x="166" y="141"/>
                    </a:lnTo>
                    <a:lnTo>
                      <a:pt x="164" y="142"/>
                    </a:lnTo>
                    <a:lnTo>
                      <a:pt x="160" y="141"/>
                    </a:lnTo>
                    <a:lnTo>
                      <a:pt x="157" y="133"/>
                    </a:lnTo>
                    <a:lnTo>
                      <a:pt x="153" y="130"/>
                    </a:lnTo>
                    <a:lnTo>
                      <a:pt x="153" y="126"/>
                    </a:lnTo>
                    <a:lnTo>
                      <a:pt x="155" y="123"/>
                    </a:lnTo>
                    <a:lnTo>
                      <a:pt x="153" y="121"/>
                    </a:lnTo>
                    <a:lnTo>
                      <a:pt x="150" y="119"/>
                    </a:lnTo>
                    <a:lnTo>
                      <a:pt x="148" y="117"/>
                    </a:lnTo>
                    <a:lnTo>
                      <a:pt x="144" y="117"/>
                    </a:lnTo>
                    <a:lnTo>
                      <a:pt x="142" y="119"/>
                    </a:lnTo>
                    <a:lnTo>
                      <a:pt x="142" y="123"/>
                    </a:lnTo>
                    <a:lnTo>
                      <a:pt x="146" y="126"/>
                    </a:lnTo>
                    <a:lnTo>
                      <a:pt x="144" y="132"/>
                    </a:lnTo>
                    <a:lnTo>
                      <a:pt x="142" y="132"/>
                    </a:lnTo>
                    <a:lnTo>
                      <a:pt x="139" y="130"/>
                    </a:lnTo>
                    <a:lnTo>
                      <a:pt x="137" y="128"/>
                    </a:lnTo>
                    <a:lnTo>
                      <a:pt x="139" y="125"/>
                    </a:lnTo>
                    <a:lnTo>
                      <a:pt x="135" y="121"/>
                    </a:lnTo>
                    <a:lnTo>
                      <a:pt x="134" y="114"/>
                    </a:lnTo>
                    <a:lnTo>
                      <a:pt x="134" y="112"/>
                    </a:lnTo>
                    <a:lnTo>
                      <a:pt x="128" y="112"/>
                    </a:lnTo>
                    <a:lnTo>
                      <a:pt x="126" y="110"/>
                    </a:lnTo>
                    <a:lnTo>
                      <a:pt x="126" y="107"/>
                    </a:lnTo>
                    <a:lnTo>
                      <a:pt x="125" y="107"/>
                    </a:lnTo>
                    <a:lnTo>
                      <a:pt x="125" y="101"/>
                    </a:lnTo>
                    <a:lnTo>
                      <a:pt x="117" y="92"/>
                    </a:lnTo>
                    <a:lnTo>
                      <a:pt x="101" y="23"/>
                    </a:lnTo>
                    <a:lnTo>
                      <a:pt x="89" y="0"/>
                    </a:lnTo>
                    <a:lnTo>
                      <a:pt x="8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9" name="Google Shape;479;p38"/>
              <p:cNvSpPr/>
              <p:nvPr/>
            </p:nvSpPr>
            <p:spPr>
              <a:xfrm>
                <a:off x="3641" y="1700"/>
                <a:ext cx="284" cy="253"/>
              </a:xfrm>
              <a:custGeom>
                <a:avLst/>
                <a:gdLst/>
                <a:ahLst/>
                <a:cxnLst/>
                <a:rect l="l" t="t" r="r" b="b"/>
                <a:pathLst>
                  <a:path w="284" h="253" extrusionOk="0">
                    <a:moveTo>
                      <a:pt x="85" y="0"/>
                    </a:moveTo>
                    <a:lnTo>
                      <a:pt x="78" y="17"/>
                    </a:lnTo>
                    <a:lnTo>
                      <a:pt x="46" y="32"/>
                    </a:lnTo>
                    <a:lnTo>
                      <a:pt x="41" y="39"/>
                    </a:lnTo>
                    <a:lnTo>
                      <a:pt x="34" y="42"/>
                    </a:lnTo>
                    <a:lnTo>
                      <a:pt x="25" y="44"/>
                    </a:lnTo>
                    <a:lnTo>
                      <a:pt x="0" y="157"/>
                    </a:lnTo>
                    <a:lnTo>
                      <a:pt x="1" y="169"/>
                    </a:lnTo>
                    <a:lnTo>
                      <a:pt x="3" y="169"/>
                    </a:lnTo>
                    <a:lnTo>
                      <a:pt x="14" y="169"/>
                    </a:lnTo>
                    <a:lnTo>
                      <a:pt x="17" y="173"/>
                    </a:lnTo>
                    <a:lnTo>
                      <a:pt x="21" y="171"/>
                    </a:lnTo>
                    <a:lnTo>
                      <a:pt x="23" y="169"/>
                    </a:lnTo>
                    <a:lnTo>
                      <a:pt x="23" y="167"/>
                    </a:lnTo>
                    <a:lnTo>
                      <a:pt x="26" y="164"/>
                    </a:lnTo>
                    <a:lnTo>
                      <a:pt x="32" y="164"/>
                    </a:lnTo>
                    <a:lnTo>
                      <a:pt x="35" y="167"/>
                    </a:lnTo>
                    <a:lnTo>
                      <a:pt x="37" y="171"/>
                    </a:lnTo>
                    <a:lnTo>
                      <a:pt x="42" y="178"/>
                    </a:lnTo>
                    <a:lnTo>
                      <a:pt x="59" y="144"/>
                    </a:lnTo>
                    <a:lnTo>
                      <a:pt x="66" y="153"/>
                    </a:lnTo>
                    <a:lnTo>
                      <a:pt x="73" y="153"/>
                    </a:lnTo>
                    <a:lnTo>
                      <a:pt x="75" y="153"/>
                    </a:lnTo>
                    <a:lnTo>
                      <a:pt x="75" y="155"/>
                    </a:lnTo>
                    <a:lnTo>
                      <a:pt x="80" y="164"/>
                    </a:lnTo>
                    <a:lnTo>
                      <a:pt x="87" y="164"/>
                    </a:lnTo>
                    <a:lnTo>
                      <a:pt x="91" y="164"/>
                    </a:lnTo>
                    <a:lnTo>
                      <a:pt x="101" y="162"/>
                    </a:lnTo>
                    <a:lnTo>
                      <a:pt x="105" y="158"/>
                    </a:lnTo>
                    <a:lnTo>
                      <a:pt x="105" y="155"/>
                    </a:lnTo>
                    <a:lnTo>
                      <a:pt x="109" y="155"/>
                    </a:lnTo>
                    <a:lnTo>
                      <a:pt x="114" y="158"/>
                    </a:lnTo>
                    <a:lnTo>
                      <a:pt x="116" y="164"/>
                    </a:lnTo>
                    <a:lnTo>
                      <a:pt x="117" y="164"/>
                    </a:lnTo>
                    <a:lnTo>
                      <a:pt x="119" y="162"/>
                    </a:lnTo>
                    <a:lnTo>
                      <a:pt x="125" y="162"/>
                    </a:lnTo>
                    <a:lnTo>
                      <a:pt x="128" y="158"/>
                    </a:lnTo>
                    <a:lnTo>
                      <a:pt x="132" y="158"/>
                    </a:lnTo>
                    <a:lnTo>
                      <a:pt x="135" y="162"/>
                    </a:lnTo>
                    <a:lnTo>
                      <a:pt x="142" y="162"/>
                    </a:lnTo>
                    <a:lnTo>
                      <a:pt x="144" y="164"/>
                    </a:lnTo>
                    <a:lnTo>
                      <a:pt x="148" y="164"/>
                    </a:lnTo>
                    <a:lnTo>
                      <a:pt x="148" y="162"/>
                    </a:lnTo>
                    <a:lnTo>
                      <a:pt x="159" y="162"/>
                    </a:lnTo>
                    <a:lnTo>
                      <a:pt x="176" y="175"/>
                    </a:lnTo>
                    <a:lnTo>
                      <a:pt x="182" y="176"/>
                    </a:lnTo>
                    <a:lnTo>
                      <a:pt x="201" y="200"/>
                    </a:lnTo>
                    <a:lnTo>
                      <a:pt x="225" y="217"/>
                    </a:lnTo>
                    <a:lnTo>
                      <a:pt x="234" y="235"/>
                    </a:lnTo>
                    <a:lnTo>
                      <a:pt x="246" y="242"/>
                    </a:lnTo>
                    <a:lnTo>
                      <a:pt x="255" y="253"/>
                    </a:lnTo>
                    <a:lnTo>
                      <a:pt x="259" y="250"/>
                    </a:lnTo>
                    <a:lnTo>
                      <a:pt x="284" y="235"/>
                    </a:lnTo>
                    <a:lnTo>
                      <a:pt x="280" y="230"/>
                    </a:lnTo>
                    <a:lnTo>
                      <a:pt x="275" y="232"/>
                    </a:lnTo>
                    <a:lnTo>
                      <a:pt x="271" y="230"/>
                    </a:lnTo>
                    <a:lnTo>
                      <a:pt x="269" y="226"/>
                    </a:lnTo>
                    <a:lnTo>
                      <a:pt x="267" y="221"/>
                    </a:lnTo>
                    <a:lnTo>
                      <a:pt x="266" y="221"/>
                    </a:lnTo>
                    <a:lnTo>
                      <a:pt x="259" y="219"/>
                    </a:lnTo>
                    <a:lnTo>
                      <a:pt x="257" y="217"/>
                    </a:lnTo>
                    <a:lnTo>
                      <a:pt x="253" y="207"/>
                    </a:lnTo>
                    <a:lnTo>
                      <a:pt x="250" y="205"/>
                    </a:lnTo>
                    <a:lnTo>
                      <a:pt x="250" y="201"/>
                    </a:lnTo>
                    <a:lnTo>
                      <a:pt x="244" y="200"/>
                    </a:lnTo>
                    <a:lnTo>
                      <a:pt x="241" y="198"/>
                    </a:lnTo>
                    <a:lnTo>
                      <a:pt x="237" y="191"/>
                    </a:lnTo>
                    <a:lnTo>
                      <a:pt x="235" y="189"/>
                    </a:lnTo>
                    <a:lnTo>
                      <a:pt x="232" y="189"/>
                    </a:lnTo>
                    <a:lnTo>
                      <a:pt x="230" y="187"/>
                    </a:lnTo>
                    <a:lnTo>
                      <a:pt x="226" y="187"/>
                    </a:lnTo>
                    <a:lnTo>
                      <a:pt x="225" y="185"/>
                    </a:lnTo>
                    <a:lnTo>
                      <a:pt x="225" y="182"/>
                    </a:lnTo>
                    <a:lnTo>
                      <a:pt x="207" y="157"/>
                    </a:lnTo>
                    <a:lnTo>
                      <a:pt x="201" y="153"/>
                    </a:lnTo>
                    <a:lnTo>
                      <a:pt x="192" y="153"/>
                    </a:lnTo>
                    <a:lnTo>
                      <a:pt x="189" y="151"/>
                    </a:lnTo>
                    <a:lnTo>
                      <a:pt x="185" y="150"/>
                    </a:lnTo>
                    <a:lnTo>
                      <a:pt x="182" y="148"/>
                    </a:lnTo>
                    <a:lnTo>
                      <a:pt x="180" y="142"/>
                    </a:lnTo>
                    <a:lnTo>
                      <a:pt x="173" y="139"/>
                    </a:lnTo>
                    <a:lnTo>
                      <a:pt x="169" y="139"/>
                    </a:lnTo>
                    <a:lnTo>
                      <a:pt x="166" y="141"/>
                    </a:lnTo>
                    <a:lnTo>
                      <a:pt x="164" y="142"/>
                    </a:lnTo>
                    <a:lnTo>
                      <a:pt x="160" y="141"/>
                    </a:lnTo>
                    <a:lnTo>
                      <a:pt x="157" y="133"/>
                    </a:lnTo>
                    <a:lnTo>
                      <a:pt x="153" y="130"/>
                    </a:lnTo>
                    <a:lnTo>
                      <a:pt x="153" y="126"/>
                    </a:lnTo>
                    <a:lnTo>
                      <a:pt x="155" y="123"/>
                    </a:lnTo>
                    <a:lnTo>
                      <a:pt x="153" y="121"/>
                    </a:lnTo>
                    <a:lnTo>
                      <a:pt x="150" y="119"/>
                    </a:lnTo>
                    <a:lnTo>
                      <a:pt x="148" y="117"/>
                    </a:lnTo>
                    <a:lnTo>
                      <a:pt x="144" y="117"/>
                    </a:lnTo>
                    <a:lnTo>
                      <a:pt x="142" y="119"/>
                    </a:lnTo>
                    <a:lnTo>
                      <a:pt x="142" y="123"/>
                    </a:lnTo>
                    <a:lnTo>
                      <a:pt x="146" y="126"/>
                    </a:lnTo>
                    <a:lnTo>
                      <a:pt x="144" y="132"/>
                    </a:lnTo>
                    <a:lnTo>
                      <a:pt x="142" y="132"/>
                    </a:lnTo>
                    <a:lnTo>
                      <a:pt x="139" y="130"/>
                    </a:lnTo>
                    <a:lnTo>
                      <a:pt x="137" y="128"/>
                    </a:lnTo>
                    <a:lnTo>
                      <a:pt x="139" y="125"/>
                    </a:lnTo>
                    <a:lnTo>
                      <a:pt x="135" y="121"/>
                    </a:lnTo>
                    <a:lnTo>
                      <a:pt x="134" y="114"/>
                    </a:lnTo>
                    <a:lnTo>
                      <a:pt x="134" y="112"/>
                    </a:lnTo>
                    <a:lnTo>
                      <a:pt x="128" y="112"/>
                    </a:lnTo>
                    <a:lnTo>
                      <a:pt x="126" y="110"/>
                    </a:lnTo>
                    <a:lnTo>
                      <a:pt x="126" y="107"/>
                    </a:lnTo>
                    <a:lnTo>
                      <a:pt x="125" y="107"/>
                    </a:lnTo>
                    <a:lnTo>
                      <a:pt x="125" y="101"/>
                    </a:lnTo>
                    <a:lnTo>
                      <a:pt x="117" y="92"/>
                    </a:lnTo>
                    <a:lnTo>
                      <a:pt x="101" y="23"/>
                    </a:lnTo>
                    <a:lnTo>
                      <a:pt x="89" y="0"/>
                    </a:lnTo>
                    <a:lnTo>
                      <a:pt x="85"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0" name="Google Shape;480;p38"/>
              <p:cNvSpPr/>
              <p:nvPr/>
            </p:nvSpPr>
            <p:spPr>
              <a:xfrm>
                <a:off x="3325" y="2587"/>
                <a:ext cx="73" cy="89"/>
              </a:xfrm>
              <a:custGeom>
                <a:avLst/>
                <a:gdLst/>
                <a:ahLst/>
                <a:cxnLst/>
                <a:rect l="l" t="t" r="r" b="b"/>
                <a:pathLst>
                  <a:path w="73" h="89" extrusionOk="0">
                    <a:moveTo>
                      <a:pt x="66" y="2"/>
                    </a:moveTo>
                    <a:lnTo>
                      <a:pt x="64" y="0"/>
                    </a:lnTo>
                    <a:lnTo>
                      <a:pt x="60" y="0"/>
                    </a:lnTo>
                    <a:lnTo>
                      <a:pt x="60" y="0"/>
                    </a:lnTo>
                    <a:lnTo>
                      <a:pt x="57" y="0"/>
                    </a:lnTo>
                    <a:lnTo>
                      <a:pt x="46" y="2"/>
                    </a:lnTo>
                    <a:lnTo>
                      <a:pt x="39" y="2"/>
                    </a:lnTo>
                    <a:lnTo>
                      <a:pt x="37" y="3"/>
                    </a:lnTo>
                    <a:lnTo>
                      <a:pt x="35" y="7"/>
                    </a:lnTo>
                    <a:lnTo>
                      <a:pt x="35" y="12"/>
                    </a:lnTo>
                    <a:lnTo>
                      <a:pt x="32" y="16"/>
                    </a:lnTo>
                    <a:lnTo>
                      <a:pt x="26" y="16"/>
                    </a:lnTo>
                    <a:lnTo>
                      <a:pt x="23" y="18"/>
                    </a:lnTo>
                    <a:lnTo>
                      <a:pt x="17" y="20"/>
                    </a:lnTo>
                    <a:lnTo>
                      <a:pt x="16" y="20"/>
                    </a:lnTo>
                    <a:lnTo>
                      <a:pt x="10" y="7"/>
                    </a:lnTo>
                    <a:lnTo>
                      <a:pt x="9" y="7"/>
                    </a:lnTo>
                    <a:lnTo>
                      <a:pt x="5" y="7"/>
                    </a:lnTo>
                    <a:lnTo>
                      <a:pt x="1" y="9"/>
                    </a:lnTo>
                    <a:lnTo>
                      <a:pt x="1" y="16"/>
                    </a:lnTo>
                    <a:lnTo>
                      <a:pt x="0" y="16"/>
                    </a:lnTo>
                    <a:lnTo>
                      <a:pt x="7" y="27"/>
                    </a:lnTo>
                    <a:lnTo>
                      <a:pt x="9" y="45"/>
                    </a:lnTo>
                    <a:lnTo>
                      <a:pt x="10" y="48"/>
                    </a:lnTo>
                    <a:lnTo>
                      <a:pt x="14" y="78"/>
                    </a:lnTo>
                    <a:lnTo>
                      <a:pt x="23" y="89"/>
                    </a:lnTo>
                    <a:lnTo>
                      <a:pt x="25" y="87"/>
                    </a:lnTo>
                    <a:lnTo>
                      <a:pt x="44" y="82"/>
                    </a:lnTo>
                    <a:lnTo>
                      <a:pt x="73" y="37"/>
                    </a:lnTo>
                    <a:lnTo>
                      <a:pt x="73" y="30"/>
                    </a:lnTo>
                    <a:lnTo>
                      <a:pt x="71" y="27"/>
                    </a:lnTo>
                    <a:lnTo>
                      <a:pt x="69" y="23"/>
                    </a:lnTo>
                    <a:lnTo>
                      <a:pt x="64" y="23"/>
                    </a:lnTo>
                    <a:lnTo>
                      <a:pt x="60" y="20"/>
                    </a:lnTo>
                    <a:lnTo>
                      <a:pt x="60" y="12"/>
                    </a:lnTo>
                    <a:lnTo>
                      <a:pt x="62" y="7"/>
                    </a:lnTo>
                    <a:lnTo>
                      <a:pt x="66"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1" name="Google Shape;481;p38"/>
              <p:cNvSpPr/>
              <p:nvPr/>
            </p:nvSpPr>
            <p:spPr>
              <a:xfrm>
                <a:off x="3325" y="2587"/>
                <a:ext cx="73" cy="89"/>
              </a:xfrm>
              <a:custGeom>
                <a:avLst/>
                <a:gdLst/>
                <a:ahLst/>
                <a:cxnLst/>
                <a:rect l="l" t="t" r="r" b="b"/>
                <a:pathLst>
                  <a:path w="73" h="89" extrusionOk="0">
                    <a:moveTo>
                      <a:pt x="66" y="2"/>
                    </a:moveTo>
                    <a:lnTo>
                      <a:pt x="64" y="0"/>
                    </a:lnTo>
                    <a:lnTo>
                      <a:pt x="60" y="0"/>
                    </a:lnTo>
                    <a:lnTo>
                      <a:pt x="60" y="0"/>
                    </a:lnTo>
                    <a:lnTo>
                      <a:pt x="57" y="0"/>
                    </a:lnTo>
                    <a:lnTo>
                      <a:pt x="46" y="2"/>
                    </a:lnTo>
                    <a:lnTo>
                      <a:pt x="39" y="2"/>
                    </a:lnTo>
                    <a:lnTo>
                      <a:pt x="37" y="3"/>
                    </a:lnTo>
                    <a:lnTo>
                      <a:pt x="35" y="7"/>
                    </a:lnTo>
                    <a:lnTo>
                      <a:pt x="35" y="12"/>
                    </a:lnTo>
                    <a:lnTo>
                      <a:pt x="32" y="16"/>
                    </a:lnTo>
                    <a:lnTo>
                      <a:pt x="26" y="16"/>
                    </a:lnTo>
                    <a:lnTo>
                      <a:pt x="23" y="18"/>
                    </a:lnTo>
                    <a:lnTo>
                      <a:pt x="17" y="20"/>
                    </a:lnTo>
                    <a:lnTo>
                      <a:pt x="16" y="20"/>
                    </a:lnTo>
                    <a:lnTo>
                      <a:pt x="10" y="7"/>
                    </a:lnTo>
                    <a:lnTo>
                      <a:pt x="9" y="7"/>
                    </a:lnTo>
                    <a:lnTo>
                      <a:pt x="5" y="7"/>
                    </a:lnTo>
                    <a:lnTo>
                      <a:pt x="1" y="9"/>
                    </a:lnTo>
                    <a:lnTo>
                      <a:pt x="1" y="16"/>
                    </a:lnTo>
                    <a:lnTo>
                      <a:pt x="0" y="16"/>
                    </a:lnTo>
                    <a:lnTo>
                      <a:pt x="7" y="27"/>
                    </a:lnTo>
                    <a:lnTo>
                      <a:pt x="9" y="45"/>
                    </a:lnTo>
                    <a:lnTo>
                      <a:pt x="10" y="48"/>
                    </a:lnTo>
                    <a:lnTo>
                      <a:pt x="14" y="78"/>
                    </a:lnTo>
                    <a:lnTo>
                      <a:pt x="23" y="89"/>
                    </a:lnTo>
                    <a:lnTo>
                      <a:pt x="25" y="87"/>
                    </a:lnTo>
                    <a:lnTo>
                      <a:pt x="44" y="82"/>
                    </a:lnTo>
                    <a:lnTo>
                      <a:pt x="73" y="37"/>
                    </a:lnTo>
                    <a:lnTo>
                      <a:pt x="73" y="30"/>
                    </a:lnTo>
                    <a:lnTo>
                      <a:pt x="71" y="27"/>
                    </a:lnTo>
                    <a:lnTo>
                      <a:pt x="69" y="23"/>
                    </a:lnTo>
                    <a:lnTo>
                      <a:pt x="64" y="23"/>
                    </a:lnTo>
                    <a:lnTo>
                      <a:pt x="60" y="20"/>
                    </a:lnTo>
                    <a:lnTo>
                      <a:pt x="60" y="12"/>
                    </a:lnTo>
                    <a:lnTo>
                      <a:pt x="62" y="7"/>
                    </a:lnTo>
                    <a:lnTo>
                      <a:pt x="66" y="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2" name="Google Shape;482;p38"/>
              <p:cNvSpPr/>
              <p:nvPr/>
            </p:nvSpPr>
            <p:spPr>
              <a:xfrm>
                <a:off x="3482" y="2894"/>
                <a:ext cx="135" cy="337"/>
              </a:xfrm>
              <a:custGeom>
                <a:avLst/>
                <a:gdLst/>
                <a:ahLst/>
                <a:cxnLst/>
                <a:rect l="l" t="t" r="r" b="b"/>
                <a:pathLst>
                  <a:path w="135" h="337" extrusionOk="0">
                    <a:moveTo>
                      <a:pt x="48" y="12"/>
                    </a:moveTo>
                    <a:lnTo>
                      <a:pt x="46" y="7"/>
                    </a:lnTo>
                    <a:lnTo>
                      <a:pt x="44" y="7"/>
                    </a:lnTo>
                    <a:lnTo>
                      <a:pt x="41" y="7"/>
                    </a:lnTo>
                    <a:lnTo>
                      <a:pt x="32" y="9"/>
                    </a:lnTo>
                    <a:lnTo>
                      <a:pt x="30" y="9"/>
                    </a:lnTo>
                    <a:lnTo>
                      <a:pt x="26" y="4"/>
                    </a:lnTo>
                    <a:lnTo>
                      <a:pt x="18" y="4"/>
                    </a:lnTo>
                    <a:lnTo>
                      <a:pt x="9" y="0"/>
                    </a:lnTo>
                    <a:lnTo>
                      <a:pt x="9" y="0"/>
                    </a:lnTo>
                    <a:lnTo>
                      <a:pt x="9" y="4"/>
                    </a:lnTo>
                    <a:lnTo>
                      <a:pt x="10" y="5"/>
                    </a:lnTo>
                    <a:lnTo>
                      <a:pt x="10" y="11"/>
                    </a:lnTo>
                    <a:lnTo>
                      <a:pt x="19" y="11"/>
                    </a:lnTo>
                    <a:lnTo>
                      <a:pt x="25" y="21"/>
                    </a:lnTo>
                    <a:lnTo>
                      <a:pt x="26" y="30"/>
                    </a:lnTo>
                    <a:lnTo>
                      <a:pt x="32" y="34"/>
                    </a:lnTo>
                    <a:lnTo>
                      <a:pt x="34" y="48"/>
                    </a:lnTo>
                    <a:lnTo>
                      <a:pt x="37" y="50"/>
                    </a:lnTo>
                    <a:lnTo>
                      <a:pt x="39" y="55"/>
                    </a:lnTo>
                    <a:lnTo>
                      <a:pt x="39" y="59"/>
                    </a:lnTo>
                    <a:lnTo>
                      <a:pt x="32" y="62"/>
                    </a:lnTo>
                    <a:lnTo>
                      <a:pt x="30" y="62"/>
                    </a:lnTo>
                    <a:lnTo>
                      <a:pt x="26" y="64"/>
                    </a:lnTo>
                    <a:lnTo>
                      <a:pt x="26" y="79"/>
                    </a:lnTo>
                    <a:lnTo>
                      <a:pt x="21" y="93"/>
                    </a:lnTo>
                    <a:lnTo>
                      <a:pt x="23" y="123"/>
                    </a:lnTo>
                    <a:lnTo>
                      <a:pt x="25" y="127"/>
                    </a:lnTo>
                    <a:lnTo>
                      <a:pt x="30" y="129"/>
                    </a:lnTo>
                    <a:lnTo>
                      <a:pt x="30" y="134"/>
                    </a:lnTo>
                    <a:lnTo>
                      <a:pt x="28" y="136"/>
                    </a:lnTo>
                    <a:lnTo>
                      <a:pt x="21" y="137"/>
                    </a:lnTo>
                    <a:lnTo>
                      <a:pt x="18" y="141"/>
                    </a:lnTo>
                    <a:lnTo>
                      <a:pt x="12" y="143"/>
                    </a:lnTo>
                    <a:lnTo>
                      <a:pt x="12" y="143"/>
                    </a:lnTo>
                    <a:lnTo>
                      <a:pt x="5" y="177"/>
                    </a:lnTo>
                    <a:lnTo>
                      <a:pt x="0" y="184"/>
                    </a:lnTo>
                    <a:lnTo>
                      <a:pt x="0" y="187"/>
                    </a:lnTo>
                    <a:lnTo>
                      <a:pt x="0" y="193"/>
                    </a:lnTo>
                    <a:lnTo>
                      <a:pt x="5" y="195"/>
                    </a:lnTo>
                    <a:lnTo>
                      <a:pt x="7" y="200"/>
                    </a:lnTo>
                    <a:lnTo>
                      <a:pt x="14" y="200"/>
                    </a:lnTo>
                    <a:lnTo>
                      <a:pt x="16" y="200"/>
                    </a:lnTo>
                    <a:lnTo>
                      <a:pt x="18" y="204"/>
                    </a:lnTo>
                    <a:lnTo>
                      <a:pt x="21" y="205"/>
                    </a:lnTo>
                    <a:lnTo>
                      <a:pt x="28" y="218"/>
                    </a:lnTo>
                    <a:lnTo>
                      <a:pt x="35" y="227"/>
                    </a:lnTo>
                    <a:lnTo>
                      <a:pt x="39" y="227"/>
                    </a:lnTo>
                    <a:lnTo>
                      <a:pt x="68" y="221"/>
                    </a:lnTo>
                    <a:lnTo>
                      <a:pt x="71" y="223"/>
                    </a:lnTo>
                    <a:lnTo>
                      <a:pt x="75" y="227"/>
                    </a:lnTo>
                    <a:lnTo>
                      <a:pt x="78" y="257"/>
                    </a:lnTo>
                    <a:lnTo>
                      <a:pt x="76" y="262"/>
                    </a:lnTo>
                    <a:lnTo>
                      <a:pt x="71" y="268"/>
                    </a:lnTo>
                    <a:lnTo>
                      <a:pt x="73" y="275"/>
                    </a:lnTo>
                    <a:lnTo>
                      <a:pt x="68" y="279"/>
                    </a:lnTo>
                    <a:lnTo>
                      <a:pt x="66" y="286"/>
                    </a:lnTo>
                    <a:lnTo>
                      <a:pt x="68" y="289"/>
                    </a:lnTo>
                    <a:lnTo>
                      <a:pt x="73" y="302"/>
                    </a:lnTo>
                    <a:lnTo>
                      <a:pt x="75" y="304"/>
                    </a:lnTo>
                    <a:lnTo>
                      <a:pt x="78" y="305"/>
                    </a:lnTo>
                    <a:lnTo>
                      <a:pt x="91" y="321"/>
                    </a:lnTo>
                    <a:lnTo>
                      <a:pt x="100" y="325"/>
                    </a:lnTo>
                    <a:lnTo>
                      <a:pt x="101" y="329"/>
                    </a:lnTo>
                    <a:lnTo>
                      <a:pt x="101" y="332"/>
                    </a:lnTo>
                    <a:lnTo>
                      <a:pt x="98" y="337"/>
                    </a:lnTo>
                    <a:lnTo>
                      <a:pt x="100" y="337"/>
                    </a:lnTo>
                    <a:lnTo>
                      <a:pt x="109" y="337"/>
                    </a:lnTo>
                    <a:lnTo>
                      <a:pt x="110" y="337"/>
                    </a:lnTo>
                    <a:lnTo>
                      <a:pt x="110" y="325"/>
                    </a:lnTo>
                    <a:lnTo>
                      <a:pt x="109" y="321"/>
                    </a:lnTo>
                    <a:lnTo>
                      <a:pt x="105" y="318"/>
                    </a:lnTo>
                    <a:lnTo>
                      <a:pt x="105" y="312"/>
                    </a:lnTo>
                    <a:lnTo>
                      <a:pt x="109" y="307"/>
                    </a:lnTo>
                    <a:lnTo>
                      <a:pt x="109" y="305"/>
                    </a:lnTo>
                    <a:lnTo>
                      <a:pt x="109" y="302"/>
                    </a:lnTo>
                    <a:lnTo>
                      <a:pt x="128" y="293"/>
                    </a:lnTo>
                    <a:lnTo>
                      <a:pt x="130" y="287"/>
                    </a:lnTo>
                    <a:lnTo>
                      <a:pt x="132" y="271"/>
                    </a:lnTo>
                    <a:lnTo>
                      <a:pt x="135" y="266"/>
                    </a:lnTo>
                    <a:lnTo>
                      <a:pt x="130" y="254"/>
                    </a:lnTo>
                    <a:lnTo>
                      <a:pt x="135" y="241"/>
                    </a:lnTo>
                    <a:lnTo>
                      <a:pt x="134" y="230"/>
                    </a:lnTo>
                    <a:lnTo>
                      <a:pt x="91" y="180"/>
                    </a:lnTo>
                    <a:lnTo>
                      <a:pt x="89" y="180"/>
                    </a:lnTo>
                    <a:lnTo>
                      <a:pt x="89" y="187"/>
                    </a:lnTo>
                    <a:lnTo>
                      <a:pt x="91" y="191"/>
                    </a:lnTo>
                    <a:lnTo>
                      <a:pt x="94" y="193"/>
                    </a:lnTo>
                    <a:lnTo>
                      <a:pt x="98" y="195"/>
                    </a:lnTo>
                    <a:lnTo>
                      <a:pt x="105" y="214"/>
                    </a:lnTo>
                    <a:lnTo>
                      <a:pt x="105" y="220"/>
                    </a:lnTo>
                    <a:lnTo>
                      <a:pt x="103" y="220"/>
                    </a:lnTo>
                    <a:lnTo>
                      <a:pt x="101" y="220"/>
                    </a:lnTo>
                    <a:lnTo>
                      <a:pt x="98" y="212"/>
                    </a:lnTo>
                    <a:lnTo>
                      <a:pt x="94" y="211"/>
                    </a:lnTo>
                    <a:lnTo>
                      <a:pt x="91" y="205"/>
                    </a:lnTo>
                    <a:lnTo>
                      <a:pt x="91" y="205"/>
                    </a:lnTo>
                    <a:lnTo>
                      <a:pt x="89" y="205"/>
                    </a:lnTo>
                    <a:lnTo>
                      <a:pt x="85" y="212"/>
                    </a:lnTo>
                    <a:lnTo>
                      <a:pt x="84" y="212"/>
                    </a:lnTo>
                    <a:lnTo>
                      <a:pt x="80" y="212"/>
                    </a:lnTo>
                    <a:lnTo>
                      <a:pt x="78" y="211"/>
                    </a:lnTo>
                    <a:lnTo>
                      <a:pt x="75" y="207"/>
                    </a:lnTo>
                    <a:lnTo>
                      <a:pt x="75" y="200"/>
                    </a:lnTo>
                    <a:lnTo>
                      <a:pt x="76" y="195"/>
                    </a:lnTo>
                    <a:lnTo>
                      <a:pt x="76" y="191"/>
                    </a:lnTo>
                    <a:lnTo>
                      <a:pt x="69" y="184"/>
                    </a:lnTo>
                    <a:lnTo>
                      <a:pt x="66" y="173"/>
                    </a:lnTo>
                    <a:lnTo>
                      <a:pt x="66" y="162"/>
                    </a:lnTo>
                    <a:lnTo>
                      <a:pt x="66" y="162"/>
                    </a:lnTo>
                    <a:lnTo>
                      <a:pt x="51" y="127"/>
                    </a:lnTo>
                    <a:lnTo>
                      <a:pt x="51" y="123"/>
                    </a:lnTo>
                    <a:lnTo>
                      <a:pt x="53" y="120"/>
                    </a:lnTo>
                    <a:lnTo>
                      <a:pt x="64" y="100"/>
                    </a:lnTo>
                    <a:lnTo>
                      <a:pt x="60" y="54"/>
                    </a:lnTo>
                    <a:lnTo>
                      <a:pt x="62" y="48"/>
                    </a:lnTo>
                    <a:lnTo>
                      <a:pt x="62" y="43"/>
                    </a:lnTo>
                    <a:lnTo>
                      <a:pt x="59" y="39"/>
                    </a:lnTo>
                    <a:lnTo>
                      <a:pt x="53" y="34"/>
                    </a:lnTo>
                    <a:lnTo>
                      <a:pt x="48" y="23"/>
                    </a:lnTo>
                    <a:lnTo>
                      <a:pt x="48" y="12"/>
                    </a:lnTo>
                    <a:lnTo>
                      <a:pt x="53" y="7"/>
                    </a:lnTo>
                    <a:lnTo>
                      <a:pt x="48" y="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3" name="Google Shape;483;p38"/>
              <p:cNvSpPr/>
              <p:nvPr/>
            </p:nvSpPr>
            <p:spPr>
              <a:xfrm>
                <a:off x="3482" y="2894"/>
                <a:ext cx="135" cy="337"/>
              </a:xfrm>
              <a:custGeom>
                <a:avLst/>
                <a:gdLst/>
                <a:ahLst/>
                <a:cxnLst/>
                <a:rect l="l" t="t" r="r" b="b"/>
                <a:pathLst>
                  <a:path w="135" h="337" extrusionOk="0">
                    <a:moveTo>
                      <a:pt x="48" y="12"/>
                    </a:moveTo>
                    <a:lnTo>
                      <a:pt x="46" y="7"/>
                    </a:lnTo>
                    <a:lnTo>
                      <a:pt x="44" y="7"/>
                    </a:lnTo>
                    <a:lnTo>
                      <a:pt x="41" y="7"/>
                    </a:lnTo>
                    <a:lnTo>
                      <a:pt x="32" y="9"/>
                    </a:lnTo>
                    <a:lnTo>
                      <a:pt x="30" y="9"/>
                    </a:lnTo>
                    <a:lnTo>
                      <a:pt x="26" y="4"/>
                    </a:lnTo>
                    <a:lnTo>
                      <a:pt x="18" y="4"/>
                    </a:lnTo>
                    <a:lnTo>
                      <a:pt x="9" y="0"/>
                    </a:lnTo>
                    <a:lnTo>
                      <a:pt x="9" y="0"/>
                    </a:lnTo>
                    <a:lnTo>
                      <a:pt x="9" y="4"/>
                    </a:lnTo>
                    <a:lnTo>
                      <a:pt x="10" y="5"/>
                    </a:lnTo>
                    <a:lnTo>
                      <a:pt x="10" y="11"/>
                    </a:lnTo>
                    <a:lnTo>
                      <a:pt x="19" y="11"/>
                    </a:lnTo>
                    <a:lnTo>
                      <a:pt x="25" y="21"/>
                    </a:lnTo>
                    <a:lnTo>
                      <a:pt x="26" y="30"/>
                    </a:lnTo>
                    <a:lnTo>
                      <a:pt x="32" y="34"/>
                    </a:lnTo>
                    <a:lnTo>
                      <a:pt x="34" y="48"/>
                    </a:lnTo>
                    <a:lnTo>
                      <a:pt x="37" y="50"/>
                    </a:lnTo>
                    <a:lnTo>
                      <a:pt x="39" y="55"/>
                    </a:lnTo>
                    <a:lnTo>
                      <a:pt x="39" y="59"/>
                    </a:lnTo>
                    <a:lnTo>
                      <a:pt x="32" y="62"/>
                    </a:lnTo>
                    <a:lnTo>
                      <a:pt x="30" y="62"/>
                    </a:lnTo>
                    <a:lnTo>
                      <a:pt x="26" y="64"/>
                    </a:lnTo>
                    <a:lnTo>
                      <a:pt x="26" y="79"/>
                    </a:lnTo>
                    <a:lnTo>
                      <a:pt x="21" y="93"/>
                    </a:lnTo>
                    <a:lnTo>
                      <a:pt x="23" y="123"/>
                    </a:lnTo>
                    <a:lnTo>
                      <a:pt x="25" y="127"/>
                    </a:lnTo>
                    <a:lnTo>
                      <a:pt x="30" y="129"/>
                    </a:lnTo>
                    <a:lnTo>
                      <a:pt x="30" y="134"/>
                    </a:lnTo>
                    <a:lnTo>
                      <a:pt x="28" y="136"/>
                    </a:lnTo>
                    <a:lnTo>
                      <a:pt x="21" y="137"/>
                    </a:lnTo>
                    <a:lnTo>
                      <a:pt x="18" y="141"/>
                    </a:lnTo>
                    <a:lnTo>
                      <a:pt x="12" y="143"/>
                    </a:lnTo>
                    <a:lnTo>
                      <a:pt x="12" y="143"/>
                    </a:lnTo>
                    <a:lnTo>
                      <a:pt x="5" y="177"/>
                    </a:lnTo>
                    <a:lnTo>
                      <a:pt x="0" y="184"/>
                    </a:lnTo>
                    <a:lnTo>
                      <a:pt x="0" y="187"/>
                    </a:lnTo>
                    <a:lnTo>
                      <a:pt x="0" y="193"/>
                    </a:lnTo>
                    <a:lnTo>
                      <a:pt x="5" y="195"/>
                    </a:lnTo>
                    <a:lnTo>
                      <a:pt x="7" y="200"/>
                    </a:lnTo>
                    <a:lnTo>
                      <a:pt x="14" y="200"/>
                    </a:lnTo>
                    <a:lnTo>
                      <a:pt x="16" y="200"/>
                    </a:lnTo>
                    <a:lnTo>
                      <a:pt x="18" y="204"/>
                    </a:lnTo>
                    <a:lnTo>
                      <a:pt x="21" y="205"/>
                    </a:lnTo>
                    <a:lnTo>
                      <a:pt x="28" y="218"/>
                    </a:lnTo>
                    <a:lnTo>
                      <a:pt x="35" y="227"/>
                    </a:lnTo>
                    <a:lnTo>
                      <a:pt x="39" y="227"/>
                    </a:lnTo>
                    <a:lnTo>
                      <a:pt x="68" y="221"/>
                    </a:lnTo>
                    <a:lnTo>
                      <a:pt x="71" y="223"/>
                    </a:lnTo>
                    <a:lnTo>
                      <a:pt x="75" y="227"/>
                    </a:lnTo>
                    <a:lnTo>
                      <a:pt x="78" y="257"/>
                    </a:lnTo>
                    <a:lnTo>
                      <a:pt x="76" y="262"/>
                    </a:lnTo>
                    <a:lnTo>
                      <a:pt x="71" y="268"/>
                    </a:lnTo>
                    <a:lnTo>
                      <a:pt x="73" y="275"/>
                    </a:lnTo>
                    <a:lnTo>
                      <a:pt x="68" y="279"/>
                    </a:lnTo>
                    <a:lnTo>
                      <a:pt x="66" y="286"/>
                    </a:lnTo>
                    <a:lnTo>
                      <a:pt x="68" y="289"/>
                    </a:lnTo>
                    <a:lnTo>
                      <a:pt x="73" y="302"/>
                    </a:lnTo>
                    <a:lnTo>
                      <a:pt x="75" y="304"/>
                    </a:lnTo>
                    <a:lnTo>
                      <a:pt x="78" y="305"/>
                    </a:lnTo>
                    <a:lnTo>
                      <a:pt x="91" y="321"/>
                    </a:lnTo>
                    <a:lnTo>
                      <a:pt x="100" y="325"/>
                    </a:lnTo>
                    <a:lnTo>
                      <a:pt x="101" y="329"/>
                    </a:lnTo>
                    <a:lnTo>
                      <a:pt x="101" y="332"/>
                    </a:lnTo>
                    <a:lnTo>
                      <a:pt x="98" y="337"/>
                    </a:lnTo>
                    <a:lnTo>
                      <a:pt x="100" y="337"/>
                    </a:lnTo>
                    <a:lnTo>
                      <a:pt x="109" y="337"/>
                    </a:lnTo>
                    <a:lnTo>
                      <a:pt x="110" y="337"/>
                    </a:lnTo>
                    <a:lnTo>
                      <a:pt x="110" y="325"/>
                    </a:lnTo>
                    <a:lnTo>
                      <a:pt x="109" y="321"/>
                    </a:lnTo>
                    <a:lnTo>
                      <a:pt x="105" y="318"/>
                    </a:lnTo>
                    <a:lnTo>
                      <a:pt x="105" y="312"/>
                    </a:lnTo>
                    <a:lnTo>
                      <a:pt x="109" y="307"/>
                    </a:lnTo>
                    <a:lnTo>
                      <a:pt x="109" y="305"/>
                    </a:lnTo>
                    <a:lnTo>
                      <a:pt x="109" y="302"/>
                    </a:lnTo>
                    <a:lnTo>
                      <a:pt x="128" y="293"/>
                    </a:lnTo>
                    <a:lnTo>
                      <a:pt x="130" y="287"/>
                    </a:lnTo>
                    <a:lnTo>
                      <a:pt x="132" y="271"/>
                    </a:lnTo>
                    <a:lnTo>
                      <a:pt x="135" y="266"/>
                    </a:lnTo>
                    <a:lnTo>
                      <a:pt x="130" y="254"/>
                    </a:lnTo>
                    <a:lnTo>
                      <a:pt x="135" y="241"/>
                    </a:lnTo>
                    <a:lnTo>
                      <a:pt x="134" y="230"/>
                    </a:lnTo>
                    <a:lnTo>
                      <a:pt x="91" y="180"/>
                    </a:lnTo>
                    <a:lnTo>
                      <a:pt x="89" y="180"/>
                    </a:lnTo>
                    <a:lnTo>
                      <a:pt x="89" y="187"/>
                    </a:lnTo>
                    <a:lnTo>
                      <a:pt x="91" y="191"/>
                    </a:lnTo>
                    <a:lnTo>
                      <a:pt x="94" y="193"/>
                    </a:lnTo>
                    <a:lnTo>
                      <a:pt x="98" y="195"/>
                    </a:lnTo>
                    <a:lnTo>
                      <a:pt x="105" y="214"/>
                    </a:lnTo>
                    <a:lnTo>
                      <a:pt x="105" y="220"/>
                    </a:lnTo>
                    <a:lnTo>
                      <a:pt x="103" y="220"/>
                    </a:lnTo>
                    <a:lnTo>
                      <a:pt x="101" y="220"/>
                    </a:lnTo>
                    <a:lnTo>
                      <a:pt x="98" y="212"/>
                    </a:lnTo>
                    <a:lnTo>
                      <a:pt x="94" y="211"/>
                    </a:lnTo>
                    <a:lnTo>
                      <a:pt x="91" y="205"/>
                    </a:lnTo>
                    <a:lnTo>
                      <a:pt x="91" y="205"/>
                    </a:lnTo>
                    <a:lnTo>
                      <a:pt x="89" y="205"/>
                    </a:lnTo>
                    <a:lnTo>
                      <a:pt x="85" y="212"/>
                    </a:lnTo>
                    <a:lnTo>
                      <a:pt x="84" y="212"/>
                    </a:lnTo>
                    <a:lnTo>
                      <a:pt x="80" y="212"/>
                    </a:lnTo>
                    <a:lnTo>
                      <a:pt x="78" y="211"/>
                    </a:lnTo>
                    <a:lnTo>
                      <a:pt x="75" y="207"/>
                    </a:lnTo>
                    <a:lnTo>
                      <a:pt x="75" y="200"/>
                    </a:lnTo>
                    <a:lnTo>
                      <a:pt x="76" y="195"/>
                    </a:lnTo>
                    <a:lnTo>
                      <a:pt x="76" y="191"/>
                    </a:lnTo>
                    <a:lnTo>
                      <a:pt x="69" y="184"/>
                    </a:lnTo>
                    <a:lnTo>
                      <a:pt x="66" y="173"/>
                    </a:lnTo>
                    <a:lnTo>
                      <a:pt x="66" y="162"/>
                    </a:lnTo>
                    <a:lnTo>
                      <a:pt x="66" y="162"/>
                    </a:lnTo>
                    <a:lnTo>
                      <a:pt x="51" y="127"/>
                    </a:lnTo>
                    <a:lnTo>
                      <a:pt x="51" y="123"/>
                    </a:lnTo>
                    <a:lnTo>
                      <a:pt x="53" y="120"/>
                    </a:lnTo>
                    <a:lnTo>
                      <a:pt x="64" y="100"/>
                    </a:lnTo>
                    <a:lnTo>
                      <a:pt x="60" y="54"/>
                    </a:lnTo>
                    <a:lnTo>
                      <a:pt x="62" y="48"/>
                    </a:lnTo>
                    <a:lnTo>
                      <a:pt x="62" y="43"/>
                    </a:lnTo>
                    <a:lnTo>
                      <a:pt x="59" y="39"/>
                    </a:lnTo>
                    <a:lnTo>
                      <a:pt x="53" y="34"/>
                    </a:lnTo>
                    <a:lnTo>
                      <a:pt x="48" y="23"/>
                    </a:lnTo>
                    <a:lnTo>
                      <a:pt x="48" y="12"/>
                    </a:lnTo>
                    <a:lnTo>
                      <a:pt x="53" y="7"/>
                    </a:lnTo>
                    <a:lnTo>
                      <a:pt x="48" y="1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4" name="Google Shape;484;p38"/>
              <p:cNvSpPr/>
              <p:nvPr/>
            </p:nvSpPr>
            <p:spPr>
              <a:xfrm>
                <a:off x="3350" y="2310"/>
                <a:ext cx="226" cy="238"/>
              </a:xfrm>
              <a:custGeom>
                <a:avLst/>
                <a:gdLst/>
                <a:ahLst/>
                <a:cxnLst/>
                <a:rect l="l" t="t" r="r" b="b"/>
                <a:pathLst>
                  <a:path w="226" h="238" extrusionOk="0">
                    <a:moveTo>
                      <a:pt x="183" y="2"/>
                    </a:moveTo>
                    <a:lnTo>
                      <a:pt x="183" y="0"/>
                    </a:lnTo>
                    <a:lnTo>
                      <a:pt x="183" y="2"/>
                    </a:lnTo>
                    <a:lnTo>
                      <a:pt x="162" y="16"/>
                    </a:lnTo>
                    <a:lnTo>
                      <a:pt x="100" y="23"/>
                    </a:lnTo>
                    <a:lnTo>
                      <a:pt x="96" y="16"/>
                    </a:lnTo>
                    <a:lnTo>
                      <a:pt x="85" y="18"/>
                    </a:lnTo>
                    <a:lnTo>
                      <a:pt x="78" y="20"/>
                    </a:lnTo>
                    <a:lnTo>
                      <a:pt x="69" y="16"/>
                    </a:lnTo>
                    <a:lnTo>
                      <a:pt x="59" y="18"/>
                    </a:lnTo>
                    <a:lnTo>
                      <a:pt x="53" y="22"/>
                    </a:lnTo>
                    <a:lnTo>
                      <a:pt x="48" y="63"/>
                    </a:lnTo>
                    <a:lnTo>
                      <a:pt x="51" y="70"/>
                    </a:lnTo>
                    <a:lnTo>
                      <a:pt x="59" y="77"/>
                    </a:lnTo>
                    <a:lnTo>
                      <a:pt x="64" y="79"/>
                    </a:lnTo>
                    <a:lnTo>
                      <a:pt x="67" y="82"/>
                    </a:lnTo>
                    <a:lnTo>
                      <a:pt x="67" y="88"/>
                    </a:lnTo>
                    <a:lnTo>
                      <a:pt x="64" y="95"/>
                    </a:lnTo>
                    <a:lnTo>
                      <a:pt x="53" y="106"/>
                    </a:lnTo>
                    <a:lnTo>
                      <a:pt x="44" y="111"/>
                    </a:lnTo>
                    <a:lnTo>
                      <a:pt x="14" y="150"/>
                    </a:lnTo>
                    <a:lnTo>
                      <a:pt x="0" y="232"/>
                    </a:lnTo>
                    <a:lnTo>
                      <a:pt x="3" y="236"/>
                    </a:lnTo>
                    <a:lnTo>
                      <a:pt x="9" y="238"/>
                    </a:lnTo>
                    <a:lnTo>
                      <a:pt x="16" y="236"/>
                    </a:lnTo>
                    <a:lnTo>
                      <a:pt x="21" y="229"/>
                    </a:lnTo>
                    <a:lnTo>
                      <a:pt x="23" y="225"/>
                    </a:lnTo>
                    <a:lnTo>
                      <a:pt x="30" y="223"/>
                    </a:lnTo>
                    <a:lnTo>
                      <a:pt x="34" y="222"/>
                    </a:lnTo>
                    <a:lnTo>
                      <a:pt x="50" y="223"/>
                    </a:lnTo>
                    <a:lnTo>
                      <a:pt x="55" y="220"/>
                    </a:lnTo>
                    <a:lnTo>
                      <a:pt x="55" y="220"/>
                    </a:lnTo>
                    <a:lnTo>
                      <a:pt x="91" y="220"/>
                    </a:lnTo>
                    <a:lnTo>
                      <a:pt x="87" y="214"/>
                    </a:lnTo>
                    <a:lnTo>
                      <a:pt x="96" y="193"/>
                    </a:lnTo>
                    <a:lnTo>
                      <a:pt x="96" y="189"/>
                    </a:lnTo>
                    <a:lnTo>
                      <a:pt x="96" y="184"/>
                    </a:lnTo>
                    <a:lnTo>
                      <a:pt x="112" y="179"/>
                    </a:lnTo>
                    <a:lnTo>
                      <a:pt x="116" y="173"/>
                    </a:lnTo>
                    <a:lnTo>
                      <a:pt x="121" y="175"/>
                    </a:lnTo>
                    <a:lnTo>
                      <a:pt x="125" y="175"/>
                    </a:lnTo>
                    <a:lnTo>
                      <a:pt x="126" y="170"/>
                    </a:lnTo>
                    <a:lnTo>
                      <a:pt x="130" y="172"/>
                    </a:lnTo>
                    <a:lnTo>
                      <a:pt x="139" y="173"/>
                    </a:lnTo>
                    <a:lnTo>
                      <a:pt x="144" y="175"/>
                    </a:lnTo>
                    <a:lnTo>
                      <a:pt x="153" y="163"/>
                    </a:lnTo>
                    <a:lnTo>
                      <a:pt x="169" y="170"/>
                    </a:lnTo>
                    <a:lnTo>
                      <a:pt x="176" y="168"/>
                    </a:lnTo>
                    <a:lnTo>
                      <a:pt x="183" y="170"/>
                    </a:lnTo>
                    <a:lnTo>
                      <a:pt x="226" y="113"/>
                    </a:lnTo>
                    <a:lnTo>
                      <a:pt x="226" y="64"/>
                    </a:lnTo>
                    <a:lnTo>
                      <a:pt x="226" y="59"/>
                    </a:lnTo>
                    <a:lnTo>
                      <a:pt x="219" y="52"/>
                    </a:lnTo>
                    <a:lnTo>
                      <a:pt x="210" y="48"/>
                    </a:lnTo>
                    <a:lnTo>
                      <a:pt x="207" y="43"/>
                    </a:lnTo>
                    <a:lnTo>
                      <a:pt x="201" y="18"/>
                    </a:lnTo>
                    <a:lnTo>
                      <a:pt x="200" y="16"/>
                    </a:lnTo>
                    <a:lnTo>
                      <a:pt x="198" y="14"/>
                    </a:lnTo>
                    <a:lnTo>
                      <a:pt x="198" y="9"/>
                    </a:lnTo>
                    <a:lnTo>
                      <a:pt x="196" y="7"/>
                    </a:lnTo>
                    <a:lnTo>
                      <a:pt x="187" y="6"/>
                    </a:lnTo>
                    <a:lnTo>
                      <a:pt x="185" y="4"/>
                    </a:lnTo>
                    <a:lnTo>
                      <a:pt x="18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5" name="Google Shape;485;p38"/>
              <p:cNvSpPr/>
              <p:nvPr/>
            </p:nvSpPr>
            <p:spPr>
              <a:xfrm>
                <a:off x="3350" y="2310"/>
                <a:ext cx="226" cy="238"/>
              </a:xfrm>
              <a:custGeom>
                <a:avLst/>
                <a:gdLst/>
                <a:ahLst/>
                <a:cxnLst/>
                <a:rect l="l" t="t" r="r" b="b"/>
                <a:pathLst>
                  <a:path w="226" h="238" extrusionOk="0">
                    <a:moveTo>
                      <a:pt x="183" y="2"/>
                    </a:moveTo>
                    <a:lnTo>
                      <a:pt x="183" y="0"/>
                    </a:lnTo>
                    <a:lnTo>
                      <a:pt x="183" y="2"/>
                    </a:lnTo>
                    <a:lnTo>
                      <a:pt x="162" y="16"/>
                    </a:lnTo>
                    <a:lnTo>
                      <a:pt x="100" y="23"/>
                    </a:lnTo>
                    <a:lnTo>
                      <a:pt x="96" y="16"/>
                    </a:lnTo>
                    <a:lnTo>
                      <a:pt x="85" y="18"/>
                    </a:lnTo>
                    <a:lnTo>
                      <a:pt x="78" y="20"/>
                    </a:lnTo>
                    <a:lnTo>
                      <a:pt x="69" y="16"/>
                    </a:lnTo>
                    <a:lnTo>
                      <a:pt x="59" y="18"/>
                    </a:lnTo>
                    <a:lnTo>
                      <a:pt x="53" y="22"/>
                    </a:lnTo>
                    <a:lnTo>
                      <a:pt x="48" y="63"/>
                    </a:lnTo>
                    <a:lnTo>
                      <a:pt x="51" y="70"/>
                    </a:lnTo>
                    <a:lnTo>
                      <a:pt x="59" y="77"/>
                    </a:lnTo>
                    <a:lnTo>
                      <a:pt x="64" y="79"/>
                    </a:lnTo>
                    <a:lnTo>
                      <a:pt x="67" y="82"/>
                    </a:lnTo>
                    <a:lnTo>
                      <a:pt x="67" y="88"/>
                    </a:lnTo>
                    <a:lnTo>
                      <a:pt x="64" y="95"/>
                    </a:lnTo>
                    <a:lnTo>
                      <a:pt x="53" y="106"/>
                    </a:lnTo>
                    <a:lnTo>
                      <a:pt x="44" y="111"/>
                    </a:lnTo>
                    <a:lnTo>
                      <a:pt x="14" y="150"/>
                    </a:lnTo>
                    <a:lnTo>
                      <a:pt x="0" y="232"/>
                    </a:lnTo>
                    <a:lnTo>
                      <a:pt x="3" y="236"/>
                    </a:lnTo>
                    <a:lnTo>
                      <a:pt x="9" y="238"/>
                    </a:lnTo>
                    <a:lnTo>
                      <a:pt x="16" y="236"/>
                    </a:lnTo>
                    <a:lnTo>
                      <a:pt x="21" y="229"/>
                    </a:lnTo>
                    <a:lnTo>
                      <a:pt x="23" y="225"/>
                    </a:lnTo>
                    <a:lnTo>
                      <a:pt x="30" y="223"/>
                    </a:lnTo>
                    <a:lnTo>
                      <a:pt x="34" y="222"/>
                    </a:lnTo>
                    <a:lnTo>
                      <a:pt x="50" y="223"/>
                    </a:lnTo>
                    <a:lnTo>
                      <a:pt x="55" y="220"/>
                    </a:lnTo>
                    <a:lnTo>
                      <a:pt x="55" y="220"/>
                    </a:lnTo>
                    <a:lnTo>
                      <a:pt x="91" y="220"/>
                    </a:lnTo>
                    <a:lnTo>
                      <a:pt x="87" y="214"/>
                    </a:lnTo>
                    <a:lnTo>
                      <a:pt x="96" y="193"/>
                    </a:lnTo>
                    <a:lnTo>
                      <a:pt x="96" y="189"/>
                    </a:lnTo>
                    <a:lnTo>
                      <a:pt x="96" y="184"/>
                    </a:lnTo>
                    <a:lnTo>
                      <a:pt x="112" y="179"/>
                    </a:lnTo>
                    <a:lnTo>
                      <a:pt x="116" y="173"/>
                    </a:lnTo>
                    <a:lnTo>
                      <a:pt x="121" y="175"/>
                    </a:lnTo>
                    <a:lnTo>
                      <a:pt x="125" y="175"/>
                    </a:lnTo>
                    <a:lnTo>
                      <a:pt x="126" y="170"/>
                    </a:lnTo>
                    <a:lnTo>
                      <a:pt x="130" y="172"/>
                    </a:lnTo>
                    <a:lnTo>
                      <a:pt x="139" y="173"/>
                    </a:lnTo>
                    <a:lnTo>
                      <a:pt x="144" y="175"/>
                    </a:lnTo>
                    <a:lnTo>
                      <a:pt x="153" y="163"/>
                    </a:lnTo>
                    <a:lnTo>
                      <a:pt x="169" y="170"/>
                    </a:lnTo>
                    <a:lnTo>
                      <a:pt x="176" y="168"/>
                    </a:lnTo>
                    <a:lnTo>
                      <a:pt x="183" y="170"/>
                    </a:lnTo>
                    <a:lnTo>
                      <a:pt x="226" y="113"/>
                    </a:lnTo>
                    <a:lnTo>
                      <a:pt x="226" y="64"/>
                    </a:lnTo>
                    <a:lnTo>
                      <a:pt x="226" y="59"/>
                    </a:lnTo>
                    <a:lnTo>
                      <a:pt x="219" y="52"/>
                    </a:lnTo>
                    <a:lnTo>
                      <a:pt x="210" y="48"/>
                    </a:lnTo>
                    <a:lnTo>
                      <a:pt x="207" y="43"/>
                    </a:lnTo>
                    <a:lnTo>
                      <a:pt x="201" y="18"/>
                    </a:lnTo>
                    <a:lnTo>
                      <a:pt x="200" y="16"/>
                    </a:lnTo>
                    <a:lnTo>
                      <a:pt x="198" y="14"/>
                    </a:lnTo>
                    <a:lnTo>
                      <a:pt x="198" y="9"/>
                    </a:lnTo>
                    <a:lnTo>
                      <a:pt x="196" y="7"/>
                    </a:lnTo>
                    <a:lnTo>
                      <a:pt x="187" y="6"/>
                    </a:lnTo>
                    <a:lnTo>
                      <a:pt x="185" y="4"/>
                    </a:lnTo>
                    <a:lnTo>
                      <a:pt x="183" y="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6" name="Google Shape;486;p38"/>
              <p:cNvSpPr/>
              <p:nvPr/>
            </p:nvSpPr>
            <p:spPr>
              <a:xfrm>
                <a:off x="2568" y="3223"/>
                <a:ext cx="578" cy="569"/>
              </a:xfrm>
              <a:custGeom>
                <a:avLst/>
                <a:gdLst/>
                <a:ahLst/>
                <a:cxnLst/>
                <a:rect l="l" t="t" r="r" b="b"/>
                <a:pathLst>
                  <a:path w="578" h="569" extrusionOk="0">
                    <a:moveTo>
                      <a:pt x="271" y="21"/>
                    </a:moveTo>
                    <a:lnTo>
                      <a:pt x="96" y="21"/>
                    </a:lnTo>
                    <a:lnTo>
                      <a:pt x="85" y="12"/>
                    </a:lnTo>
                    <a:lnTo>
                      <a:pt x="75" y="8"/>
                    </a:lnTo>
                    <a:lnTo>
                      <a:pt x="71" y="1"/>
                    </a:lnTo>
                    <a:lnTo>
                      <a:pt x="46" y="0"/>
                    </a:lnTo>
                    <a:lnTo>
                      <a:pt x="39" y="3"/>
                    </a:lnTo>
                    <a:lnTo>
                      <a:pt x="30" y="10"/>
                    </a:lnTo>
                    <a:lnTo>
                      <a:pt x="25" y="14"/>
                    </a:lnTo>
                    <a:lnTo>
                      <a:pt x="17" y="8"/>
                    </a:lnTo>
                    <a:lnTo>
                      <a:pt x="0" y="21"/>
                    </a:lnTo>
                    <a:lnTo>
                      <a:pt x="0" y="42"/>
                    </a:lnTo>
                    <a:lnTo>
                      <a:pt x="1" y="50"/>
                    </a:lnTo>
                    <a:lnTo>
                      <a:pt x="1" y="58"/>
                    </a:lnTo>
                    <a:lnTo>
                      <a:pt x="14" y="80"/>
                    </a:lnTo>
                    <a:lnTo>
                      <a:pt x="21" y="85"/>
                    </a:lnTo>
                    <a:lnTo>
                      <a:pt x="92" y="214"/>
                    </a:lnTo>
                    <a:lnTo>
                      <a:pt x="92" y="219"/>
                    </a:lnTo>
                    <a:lnTo>
                      <a:pt x="117" y="260"/>
                    </a:lnTo>
                    <a:lnTo>
                      <a:pt x="119" y="342"/>
                    </a:lnTo>
                    <a:lnTo>
                      <a:pt x="135" y="374"/>
                    </a:lnTo>
                    <a:lnTo>
                      <a:pt x="135" y="410"/>
                    </a:lnTo>
                    <a:lnTo>
                      <a:pt x="142" y="430"/>
                    </a:lnTo>
                    <a:lnTo>
                      <a:pt x="141" y="437"/>
                    </a:lnTo>
                    <a:lnTo>
                      <a:pt x="153" y="489"/>
                    </a:lnTo>
                    <a:lnTo>
                      <a:pt x="201" y="549"/>
                    </a:lnTo>
                    <a:lnTo>
                      <a:pt x="205" y="549"/>
                    </a:lnTo>
                    <a:lnTo>
                      <a:pt x="207" y="551"/>
                    </a:lnTo>
                    <a:lnTo>
                      <a:pt x="212" y="551"/>
                    </a:lnTo>
                    <a:lnTo>
                      <a:pt x="214" y="548"/>
                    </a:lnTo>
                    <a:lnTo>
                      <a:pt x="223" y="533"/>
                    </a:lnTo>
                    <a:lnTo>
                      <a:pt x="233" y="533"/>
                    </a:lnTo>
                    <a:lnTo>
                      <a:pt x="253" y="548"/>
                    </a:lnTo>
                    <a:lnTo>
                      <a:pt x="253" y="557"/>
                    </a:lnTo>
                    <a:lnTo>
                      <a:pt x="262" y="567"/>
                    </a:lnTo>
                    <a:lnTo>
                      <a:pt x="275" y="569"/>
                    </a:lnTo>
                    <a:lnTo>
                      <a:pt x="287" y="565"/>
                    </a:lnTo>
                    <a:lnTo>
                      <a:pt x="317" y="567"/>
                    </a:lnTo>
                    <a:lnTo>
                      <a:pt x="342" y="548"/>
                    </a:lnTo>
                    <a:lnTo>
                      <a:pt x="355" y="542"/>
                    </a:lnTo>
                    <a:lnTo>
                      <a:pt x="355" y="232"/>
                    </a:lnTo>
                    <a:lnTo>
                      <a:pt x="399" y="232"/>
                    </a:lnTo>
                    <a:lnTo>
                      <a:pt x="399" y="71"/>
                    </a:lnTo>
                    <a:lnTo>
                      <a:pt x="403" y="67"/>
                    </a:lnTo>
                    <a:lnTo>
                      <a:pt x="498" y="55"/>
                    </a:lnTo>
                    <a:lnTo>
                      <a:pt x="507" y="57"/>
                    </a:lnTo>
                    <a:lnTo>
                      <a:pt x="512" y="67"/>
                    </a:lnTo>
                    <a:lnTo>
                      <a:pt x="514" y="78"/>
                    </a:lnTo>
                    <a:lnTo>
                      <a:pt x="526" y="64"/>
                    </a:lnTo>
                    <a:lnTo>
                      <a:pt x="539" y="55"/>
                    </a:lnTo>
                    <a:lnTo>
                      <a:pt x="560" y="48"/>
                    </a:lnTo>
                    <a:lnTo>
                      <a:pt x="564" y="44"/>
                    </a:lnTo>
                    <a:lnTo>
                      <a:pt x="569" y="41"/>
                    </a:lnTo>
                    <a:lnTo>
                      <a:pt x="578" y="41"/>
                    </a:lnTo>
                    <a:lnTo>
                      <a:pt x="573" y="30"/>
                    </a:lnTo>
                    <a:lnTo>
                      <a:pt x="569" y="28"/>
                    </a:lnTo>
                    <a:lnTo>
                      <a:pt x="541" y="25"/>
                    </a:lnTo>
                    <a:lnTo>
                      <a:pt x="539" y="23"/>
                    </a:lnTo>
                    <a:lnTo>
                      <a:pt x="499" y="32"/>
                    </a:lnTo>
                    <a:lnTo>
                      <a:pt x="498" y="33"/>
                    </a:lnTo>
                    <a:lnTo>
                      <a:pt x="423" y="53"/>
                    </a:lnTo>
                    <a:lnTo>
                      <a:pt x="421" y="50"/>
                    </a:lnTo>
                    <a:lnTo>
                      <a:pt x="305" y="37"/>
                    </a:lnTo>
                    <a:lnTo>
                      <a:pt x="300" y="28"/>
                    </a:lnTo>
                    <a:lnTo>
                      <a:pt x="287" y="21"/>
                    </a:lnTo>
                    <a:lnTo>
                      <a:pt x="271" y="2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7" name="Google Shape;487;p38"/>
              <p:cNvSpPr/>
              <p:nvPr/>
            </p:nvSpPr>
            <p:spPr>
              <a:xfrm>
                <a:off x="2568" y="3223"/>
                <a:ext cx="578" cy="569"/>
              </a:xfrm>
              <a:custGeom>
                <a:avLst/>
                <a:gdLst/>
                <a:ahLst/>
                <a:cxnLst/>
                <a:rect l="l" t="t" r="r" b="b"/>
                <a:pathLst>
                  <a:path w="578" h="569" extrusionOk="0">
                    <a:moveTo>
                      <a:pt x="271" y="21"/>
                    </a:moveTo>
                    <a:lnTo>
                      <a:pt x="96" y="21"/>
                    </a:lnTo>
                    <a:lnTo>
                      <a:pt x="85" y="12"/>
                    </a:lnTo>
                    <a:lnTo>
                      <a:pt x="75" y="8"/>
                    </a:lnTo>
                    <a:lnTo>
                      <a:pt x="71" y="1"/>
                    </a:lnTo>
                    <a:lnTo>
                      <a:pt x="46" y="0"/>
                    </a:lnTo>
                    <a:lnTo>
                      <a:pt x="39" y="3"/>
                    </a:lnTo>
                    <a:lnTo>
                      <a:pt x="30" y="10"/>
                    </a:lnTo>
                    <a:lnTo>
                      <a:pt x="25" y="14"/>
                    </a:lnTo>
                    <a:lnTo>
                      <a:pt x="17" y="8"/>
                    </a:lnTo>
                    <a:lnTo>
                      <a:pt x="0" y="21"/>
                    </a:lnTo>
                    <a:lnTo>
                      <a:pt x="0" y="42"/>
                    </a:lnTo>
                    <a:lnTo>
                      <a:pt x="1" y="50"/>
                    </a:lnTo>
                    <a:lnTo>
                      <a:pt x="1" y="58"/>
                    </a:lnTo>
                    <a:lnTo>
                      <a:pt x="14" y="80"/>
                    </a:lnTo>
                    <a:lnTo>
                      <a:pt x="21" y="85"/>
                    </a:lnTo>
                    <a:lnTo>
                      <a:pt x="92" y="214"/>
                    </a:lnTo>
                    <a:lnTo>
                      <a:pt x="92" y="219"/>
                    </a:lnTo>
                    <a:lnTo>
                      <a:pt x="117" y="260"/>
                    </a:lnTo>
                    <a:lnTo>
                      <a:pt x="119" y="342"/>
                    </a:lnTo>
                    <a:lnTo>
                      <a:pt x="135" y="374"/>
                    </a:lnTo>
                    <a:lnTo>
                      <a:pt x="135" y="410"/>
                    </a:lnTo>
                    <a:lnTo>
                      <a:pt x="142" y="430"/>
                    </a:lnTo>
                    <a:lnTo>
                      <a:pt x="141" y="437"/>
                    </a:lnTo>
                    <a:lnTo>
                      <a:pt x="153" y="489"/>
                    </a:lnTo>
                    <a:lnTo>
                      <a:pt x="201" y="549"/>
                    </a:lnTo>
                    <a:lnTo>
                      <a:pt x="205" y="549"/>
                    </a:lnTo>
                    <a:lnTo>
                      <a:pt x="207" y="551"/>
                    </a:lnTo>
                    <a:lnTo>
                      <a:pt x="212" y="551"/>
                    </a:lnTo>
                    <a:lnTo>
                      <a:pt x="214" y="548"/>
                    </a:lnTo>
                    <a:lnTo>
                      <a:pt x="223" y="533"/>
                    </a:lnTo>
                    <a:lnTo>
                      <a:pt x="233" y="533"/>
                    </a:lnTo>
                    <a:lnTo>
                      <a:pt x="253" y="548"/>
                    </a:lnTo>
                    <a:lnTo>
                      <a:pt x="253" y="557"/>
                    </a:lnTo>
                    <a:lnTo>
                      <a:pt x="262" y="567"/>
                    </a:lnTo>
                    <a:lnTo>
                      <a:pt x="275" y="569"/>
                    </a:lnTo>
                    <a:lnTo>
                      <a:pt x="287" y="565"/>
                    </a:lnTo>
                    <a:lnTo>
                      <a:pt x="317" y="567"/>
                    </a:lnTo>
                    <a:lnTo>
                      <a:pt x="342" y="548"/>
                    </a:lnTo>
                    <a:lnTo>
                      <a:pt x="355" y="542"/>
                    </a:lnTo>
                    <a:lnTo>
                      <a:pt x="355" y="232"/>
                    </a:lnTo>
                    <a:lnTo>
                      <a:pt x="399" y="232"/>
                    </a:lnTo>
                    <a:lnTo>
                      <a:pt x="399" y="71"/>
                    </a:lnTo>
                    <a:lnTo>
                      <a:pt x="403" y="67"/>
                    </a:lnTo>
                    <a:lnTo>
                      <a:pt x="498" y="55"/>
                    </a:lnTo>
                    <a:lnTo>
                      <a:pt x="507" y="57"/>
                    </a:lnTo>
                    <a:lnTo>
                      <a:pt x="512" y="67"/>
                    </a:lnTo>
                    <a:lnTo>
                      <a:pt x="514" y="78"/>
                    </a:lnTo>
                    <a:lnTo>
                      <a:pt x="526" y="64"/>
                    </a:lnTo>
                    <a:lnTo>
                      <a:pt x="539" y="55"/>
                    </a:lnTo>
                    <a:lnTo>
                      <a:pt x="560" y="48"/>
                    </a:lnTo>
                    <a:lnTo>
                      <a:pt x="564" y="44"/>
                    </a:lnTo>
                    <a:lnTo>
                      <a:pt x="569" y="41"/>
                    </a:lnTo>
                    <a:lnTo>
                      <a:pt x="578" y="41"/>
                    </a:lnTo>
                    <a:lnTo>
                      <a:pt x="573" y="30"/>
                    </a:lnTo>
                    <a:lnTo>
                      <a:pt x="569" y="28"/>
                    </a:lnTo>
                    <a:lnTo>
                      <a:pt x="541" y="25"/>
                    </a:lnTo>
                    <a:lnTo>
                      <a:pt x="539" y="23"/>
                    </a:lnTo>
                    <a:lnTo>
                      <a:pt x="499" y="32"/>
                    </a:lnTo>
                    <a:lnTo>
                      <a:pt x="498" y="33"/>
                    </a:lnTo>
                    <a:lnTo>
                      <a:pt x="423" y="53"/>
                    </a:lnTo>
                    <a:lnTo>
                      <a:pt x="421" y="50"/>
                    </a:lnTo>
                    <a:lnTo>
                      <a:pt x="305" y="37"/>
                    </a:lnTo>
                    <a:lnTo>
                      <a:pt x="300" y="28"/>
                    </a:lnTo>
                    <a:lnTo>
                      <a:pt x="287" y="21"/>
                    </a:lnTo>
                    <a:lnTo>
                      <a:pt x="271" y="2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8" name="Google Shape;488;p38"/>
              <p:cNvSpPr/>
              <p:nvPr/>
            </p:nvSpPr>
            <p:spPr>
              <a:xfrm>
                <a:off x="3396" y="3630"/>
                <a:ext cx="54" cy="71"/>
              </a:xfrm>
              <a:custGeom>
                <a:avLst/>
                <a:gdLst/>
                <a:ahLst/>
                <a:cxnLst/>
                <a:rect l="l" t="t" r="r" b="b"/>
                <a:pathLst>
                  <a:path w="54" h="71" extrusionOk="0">
                    <a:moveTo>
                      <a:pt x="54" y="50"/>
                    </a:moveTo>
                    <a:lnTo>
                      <a:pt x="50" y="5"/>
                    </a:lnTo>
                    <a:lnTo>
                      <a:pt x="45" y="12"/>
                    </a:lnTo>
                    <a:lnTo>
                      <a:pt x="27" y="0"/>
                    </a:lnTo>
                    <a:lnTo>
                      <a:pt x="16" y="7"/>
                    </a:lnTo>
                    <a:lnTo>
                      <a:pt x="0" y="42"/>
                    </a:lnTo>
                    <a:lnTo>
                      <a:pt x="11" y="67"/>
                    </a:lnTo>
                    <a:lnTo>
                      <a:pt x="38" y="71"/>
                    </a:lnTo>
                    <a:lnTo>
                      <a:pt x="45" y="64"/>
                    </a:lnTo>
                    <a:lnTo>
                      <a:pt x="48" y="51"/>
                    </a:lnTo>
                    <a:lnTo>
                      <a:pt x="54" y="5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9" name="Google Shape;489;p38"/>
              <p:cNvSpPr/>
              <p:nvPr/>
            </p:nvSpPr>
            <p:spPr>
              <a:xfrm>
                <a:off x="3396" y="3630"/>
                <a:ext cx="54" cy="71"/>
              </a:xfrm>
              <a:custGeom>
                <a:avLst/>
                <a:gdLst/>
                <a:ahLst/>
                <a:cxnLst/>
                <a:rect l="l" t="t" r="r" b="b"/>
                <a:pathLst>
                  <a:path w="54" h="71" extrusionOk="0">
                    <a:moveTo>
                      <a:pt x="54" y="50"/>
                    </a:moveTo>
                    <a:lnTo>
                      <a:pt x="50" y="5"/>
                    </a:lnTo>
                    <a:lnTo>
                      <a:pt x="45" y="12"/>
                    </a:lnTo>
                    <a:lnTo>
                      <a:pt x="27" y="0"/>
                    </a:lnTo>
                    <a:lnTo>
                      <a:pt x="16" y="7"/>
                    </a:lnTo>
                    <a:lnTo>
                      <a:pt x="0" y="42"/>
                    </a:lnTo>
                    <a:lnTo>
                      <a:pt x="11" y="67"/>
                    </a:lnTo>
                    <a:lnTo>
                      <a:pt x="38" y="71"/>
                    </a:lnTo>
                    <a:lnTo>
                      <a:pt x="45" y="64"/>
                    </a:lnTo>
                    <a:lnTo>
                      <a:pt x="48" y="51"/>
                    </a:lnTo>
                    <a:lnTo>
                      <a:pt x="54" y="5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0" name="Google Shape;490;p38"/>
              <p:cNvSpPr/>
              <p:nvPr/>
            </p:nvSpPr>
            <p:spPr>
              <a:xfrm>
                <a:off x="4539" y="3364"/>
                <a:ext cx="16" cy="25"/>
              </a:xfrm>
              <a:custGeom>
                <a:avLst/>
                <a:gdLst/>
                <a:ahLst/>
                <a:cxnLst/>
                <a:rect l="l" t="t" r="r" b="b"/>
                <a:pathLst>
                  <a:path w="16" h="25" extrusionOk="0">
                    <a:moveTo>
                      <a:pt x="5" y="5"/>
                    </a:moveTo>
                    <a:lnTo>
                      <a:pt x="7" y="3"/>
                    </a:lnTo>
                    <a:lnTo>
                      <a:pt x="12" y="0"/>
                    </a:lnTo>
                    <a:lnTo>
                      <a:pt x="14" y="7"/>
                    </a:lnTo>
                    <a:lnTo>
                      <a:pt x="16" y="14"/>
                    </a:lnTo>
                    <a:lnTo>
                      <a:pt x="16" y="19"/>
                    </a:lnTo>
                    <a:lnTo>
                      <a:pt x="10" y="23"/>
                    </a:lnTo>
                    <a:lnTo>
                      <a:pt x="2" y="25"/>
                    </a:lnTo>
                    <a:lnTo>
                      <a:pt x="0" y="16"/>
                    </a:lnTo>
                    <a:lnTo>
                      <a:pt x="3" y="8"/>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1" name="Google Shape;491;p38"/>
              <p:cNvSpPr/>
              <p:nvPr/>
            </p:nvSpPr>
            <p:spPr>
              <a:xfrm>
                <a:off x="4539" y="3364"/>
                <a:ext cx="16" cy="25"/>
              </a:xfrm>
              <a:custGeom>
                <a:avLst/>
                <a:gdLst/>
                <a:ahLst/>
                <a:cxnLst/>
                <a:rect l="l" t="t" r="r" b="b"/>
                <a:pathLst>
                  <a:path w="16" h="25" extrusionOk="0">
                    <a:moveTo>
                      <a:pt x="5" y="5"/>
                    </a:moveTo>
                    <a:lnTo>
                      <a:pt x="7" y="3"/>
                    </a:lnTo>
                    <a:lnTo>
                      <a:pt x="12" y="0"/>
                    </a:lnTo>
                    <a:lnTo>
                      <a:pt x="14" y="7"/>
                    </a:lnTo>
                    <a:lnTo>
                      <a:pt x="16" y="14"/>
                    </a:lnTo>
                    <a:lnTo>
                      <a:pt x="16" y="19"/>
                    </a:lnTo>
                    <a:lnTo>
                      <a:pt x="10" y="23"/>
                    </a:lnTo>
                    <a:lnTo>
                      <a:pt x="2" y="25"/>
                    </a:lnTo>
                    <a:lnTo>
                      <a:pt x="0" y="16"/>
                    </a:lnTo>
                    <a:lnTo>
                      <a:pt x="3" y="8"/>
                    </a:lnTo>
                    <a:lnTo>
                      <a:pt x="5" y="5"/>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2" name="Google Shape;492;p38"/>
              <p:cNvSpPr/>
              <p:nvPr/>
            </p:nvSpPr>
            <p:spPr>
              <a:xfrm>
                <a:off x="1514" y="2164"/>
                <a:ext cx="14" cy="7"/>
              </a:xfrm>
              <a:custGeom>
                <a:avLst/>
                <a:gdLst/>
                <a:ahLst/>
                <a:cxnLst/>
                <a:rect l="l" t="t" r="r" b="b"/>
                <a:pathLst>
                  <a:path w="14" h="7" extrusionOk="0">
                    <a:moveTo>
                      <a:pt x="14" y="2"/>
                    </a:moveTo>
                    <a:lnTo>
                      <a:pt x="14" y="2"/>
                    </a:lnTo>
                    <a:lnTo>
                      <a:pt x="9" y="0"/>
                    </a:lnTo>
                    <a:lnTo>
                      <a:pt x="5" y="2"/>
                    </a:lnTo>
                    <a:lnTo>
                      <a:pt x="0" y="2"/>
                    </a:lnTo>
                    <a:lnTo>
                      <a:pt x="2" y="5"/>
                    </a:lnTo>
                    <a:lnTo>
                      <a:pt x="7" y="7"/>
                    </a:lnTo>
                    <a:lnTo>
                      <a:pt x="13" y="7"/>
                    </a:lnTo>
                    <a:lnTo>
                      <a:pt x="14"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3" name="Google Shape;493;p38"/>
              <p:cNvSpPr/>
              <p:nvPr/>
            </p:nvSpPr>
            <p:spPr>
              <a:xfrm>
                <a:off x="1514" y="2164"/>
                <a:ext cx="14" cy="7"/>
              </a:xfrm>
              <a:custGeom>
                <a:avLst/>
                <a:gdLst/>
                <a:ahLst/>
                <a:cxnLst/>
                <a:rect l="l" t="t" r="r" b="b"/>
                <a:pathLst>
                  <a:path w="14" h="7" extrusionOk="0">
                    <a:moveTo>
                      <a:pt x="14" y="2"/>
                    </a:moveTo>
                    <a:lnTo>
                      <a:pt x="14" y="2"/>
                    </a:lnTo>
                    <a:lnTo>
                      <a:pt x="9" y="0"/>
                    </a:lnTo>
                    <a:lnTo>
                      <a:pt x="5" y="2"/>
                    </a:lnTo>
                    <a:lnTo>
                      <a:pt x="0" y="2"/>
                    </a:lnTo>
                    <a:lnTo>
                      <a:pt x="2" y="5"/>
                    </a:lnTo>
                    <a:lnTo>
                      <a:pt x="7" y="7"/>
                    </a:lnTo>
                    <a:lnTo>
                      <a:pt x="13" y="7"/>
                    </a:lnTo>
                    <a:lnTo>
                      <a:pt x="14" y="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4" name="Google Shape;494;p38"/>
              <p:cNvSpPr/>
              <p:nvPr/>
            </p:nvSpPr>
            <p:spPr>
              <a:xfrm>
                <a:off x="3764" y="2735"/>
                <a:ext cx="14" cy="30"/>
              </a:xfrm>
              <a:custGeom>
                <a:avLst/>
                <a:gdLst/>
                <a:ahLst/>
                <a:cxnLst/>
                <a:rect l="l" t="t" r="r" b="b"/>
                <a:pathLst>
                  <a:path w="14" h="30" extrusionOk="0">
                    <a:moveTo>
                      <a:pt x="5" y="0"/>
                    </a:moveTo>
                    <a:lnTo>
                      <a:pt x="7" y="16"/>
                    </a:lnTo>
                    <a:lnTo>
                      <a:pt x="9" y="20"/>
                    </a:lnTo>
                    <a:lnTo>
                      <a:pt x="11" y="20"/>
                    </a:lnTo>
                    <a:lnTo>
                      <a:pt x="14" y="30"/>
                    </a:lnTo>
                    <a:lnTo>
                      <a:pt x="3" y="22"/>
                    </a:lnTo>
                    <a:lnTo>
                      <a:pt x="0" y="7"/>
                    </a:lnTo>
                    <a:lnTo>
                      <a:pt x="3"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5" name="Google Shape;495;p38"/>
              <p:cNvSpPr/>
              <p:nvPr/>
            </p:nvSpPr>
            <p:spPr>
              <a:xfrm>
                <a:off x="3764" y="2735"/>
                <a:ext cx="14" cy="30"/>
              </a:xfrm>
              <a:custGeom>
                <a:avLst/>
                <a:gdLst/>
                <a:ahLst/>
                <a:cxnLst/>
                <a:rect l="l" t="t" r="r" b="b"/>
                <a:pathLst>
                  <a:path w="14" h="30" extrusionOk="0">
                    <a:moveTo>
                      <a:pt x="5" y="0"/>
                    </a:moveTo>
                    <a:lnTo>
                      <a:pt x="7" y="16"/>
                    </a:lnTo>
                    <a:lnTo>
                      <a:pt x="9" y="20"/>
                    </a:lnTo>
                    <a:lnTo>
                      <a:pt x="11" y="20"/>
                    </a:lnTo>
                    <a:lnTo>
                      <a:pt x="14" y="30"/>
                    </a:lnTo>
                    <a:lnTo>
                      <a:pt x="3" y="22"/>
                    </a:lnTo>
                    <a:lnTo>
                      <a:pt x="0" y="7"/>
                    </a:lnTo>
                    <a:lnTo>
                      <a:pt x="3" y="0"/>
                    </a:lnTo>
                    <a:lnTo>
                      <a:pt x="5"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6" name="Google Shape;496;p38"/>
              <p:cNvSpPr/>
              <p:nvPr/>
            </p:nvSpPr>
            <p:spPr>
              <a:xfrm>
                <a:off x="1307" y="1760"/>
                <a:ext cx="273" cy="193"/>
              </a:xfrm>
              <a:custGeom>
                <a:avLst/>
                <a:gdLst/>
                <a:ahLst/>
                <a:cxnLst/>
                <a:rect l="l" t="t" r="r" b="b"/>
                <a:pathLst>
                  <a:path w="273" h="193" extrusionOk="0">
                    <a:moveTo>
                      <a:pt x="45" y="138"/>
                    </a:moveTo>
                    <a:lnTo>
                      <a:pt x="43" y="138"/>
                    </a:lnTo>
                    <a:lnTo>
                      <a:pt x="41" y="132"/>
                    </a:lnTo>
                    <a:lnTo>
                      <a:pt x="36" y="125"/>
                    </a:lnTo>
                    <a:lnTo>
                      <a:pt x="34" y="116"/>
                    </a:lnTo>
                    <a:lnTo>
                      <a:pt x="12" y="88"/>
                    </a:lnTo>
                    <a:lnTo>
                      <a:pt x="9" y="88"/>
                    </a:lnTo>
                    <a:lnTo>
                      <a:pt x="7" y="88"/>
                    </a:lnTo>
                    <a:lnTo>
                      <a:pt x="5" y="91"/>
                    </a:lnTo>
                    <a:lnTo>
                      <a:pt x="2" y="88"/>
                    </a:lnTo>
                    <a:lnTo>
                      <a:pt x="0" y="86"/>
                    </a:lnTo>
                    <a:lnTo>
                      <a:pt x="2" y="84"/>
                    </a:lnTo>
                    <a:lnTo>
                      <a:pt x="5" y="84"/>
                    </a:lnTo>
                    <a:lnTo>
                      <a:pt x="14" y="81"/>
                    </a:lnTo>
                    <a:lnTo>
                      <a:pt x="30" y="68"/>
                    </a:lnTo>
                    <a:lnTo>
                      <a:pt x="45" y="45"/>
                    </a:lnTo>
                    <a:lnTo>
                      <a:pt x="45" y="25"/>
                    </a:lnTo>
                    <a:lnTo>
                      <a:pt x="46" y="25"/>
                    </a:lnTo>
                    <a:lnTo>
                      <a:pt x="54" y="16"/>
                    </a:lnTo>
                    <a:lnTo>
                      <a:pt x="55" y="7"/>
                    </a:lnTo>
                    <a:lnTo>
                      <a:pt x="59" y="7"/>
                    </a:lnTo>
                    <a:lnTo>
                      <a:pt x="61" y="6"/>
                    </a:lnTo>
                    <a:lnTo>
                      <a:pt x="73" y="6"/>
                    </a:lnTo>
                    <a:lnTo>
                      <a:pt x="82" y="9"/>
                    </a:lnTo>
                    <a:lnTo>
                      <a:pt x="87" y="7"/>
                    </a:lnTo>
                    <a:lnTo>
                      <a:pt x="89" y="6"/>
                    </a:lnTo>
                    <a:lnTo>
                      <a:pt x="98" y="4"/>
                    </a:lnTo>
                    <a:lnTo>
                      <a:pt x="105" y="4"/>
                    </a:lnTo>
                    <a:lnTo>
                      <a:pt x="105" y="4"/>
                    </a:lnTo>
                    <a:lnTo>
                      <a:pt x="107" y="0"/>
                    </a:lnTo>
                    <a:lnTo>
                      <a:pt x="107" y="0"/>
                    </a:lnTo>
                    <a:lnTo>
                      <a:pt x="112" y="0"/>
                    </a:lnTo>
                    <a:lnTo>
                      <a:pt x="116" y="0"/>
                    </a:lnTo>
                    <a:lnTo>
                      <a:pt x="134" y="2"/>
                    </a:lnTo>
                    <a:lnTo>
                      <a:pt x="136" y="2"/>
                    </a:lnTo>
                    <a:lnTo>
                      <a:pt x="139" y="2"/>
                    </a:lnTo>
                    <a:lnTo>
                      <a:pt x="141" y="6"/>
                    </a:lnTo>
                    <a:lnTo>
                      <a:pt x="145" y="6"/>
                    </a:lnTo>
                    <a:lnTo>
                      <a:pt x="154" y="13"/>
                    </a:lnTo>
                    <a:lnTo>
                      <a:pt x="155" y="18"/>
                    </a:lnTo>
                    <a:lnTo>
                      <a:pt x="161" y="23"/>
                    </a:lnTo>
                    <a:lnTo>
                      <a:pt x="170" y="22"/>
                    </a:lnTo>
                    <a:lnTo>
                      <a:pt x="170" y="25"/>
                    </a:lnTo>
                    <a:lnTo>
                      <a:pt x="171" y="25"/>
                    </a:lnTo>
                    <a:lnTo>
                      <a:pt x="175" y="23"/>
                    </a:lnTo>
                    <a:lnTo>
                      <a:pt x="179" y="23"/>
                    </a:lnTo>
                    <a:lnTo>
                      <a:pt x="189" y="43"/>
                    </a:lnTo>
                    <a:lnTo>
                      <a:pt x="189" y="45"/>
                    </a:lnTo>
                    <a:lnTo>
                      <a:pt x="193" y="47"/>
                    </a:lnTo>
                    <a:lnTo>
                      <a:pt x="195" y="50"/>
                    </a:lnTo>
                    <a:lnTo>
                      <a:pt x="195" y="52"/>
                    </a:lnTo>
                    <a:lnTo>
                      <a:pt x="196" y="54"/>
                    </a:lnTo>
                    <a:lnTo>
                      <a:pt x="200" y="52"/>
                    </a:lnTo>
                    <a:lnTo>
                      <a:pt x="200" y="52"/>
                    </a:lnTo>
                    <a:lnTo>
                      <a:pt x="202" y="57"/>
                    </a:lnTo>
                    <a:lnTo>
                      <a:pt x="205" y="59"/>
                    </a:lnTo>
                    <a:lnTo>
                      <a:pt x="207" y="61"/>
                    </a:lnTo>
                    <a:lnTo>
                      <a:pt x="204" y="63"/>
                    </a:lnTo>
                    <a:lnTo>
                      <a:pt x="204" y="63"/>
                    </a:lnTo>
                    <a:lnTo>
                      <a:pt x="207" y="65"/>
                    </a:lnTo>
                    <a:lnTo>
                      <a:pt x="209" y="68"/>
                    </a:lnTo>
                    <a:lnTo>
                      <a:pt x="212" y="70"/>
                    </a:lnTo>
                    <a:lnTo>
                      <a:pt x="216" y="70"/>
                    </a:lnTo>
                    <a:lnTo>
                      <a:pt x="220" y="72"/>
                    </a:lnTo>
                    <a:lnTo>
                      <a:pt x="221" y="73"/>
                    </a:lnTo>
                    <a:lnTo>
                      <a:pt x="223" y="79"/>
                    </a:lnTo>
                    <a:lnTo>
                      <a:pt x="225" y="79"/>
                    </a:lnTo>
                    <a:lnTo>
                      <a:pt x="229" y="81"/>
                    </a:lnTo>
                    <a:lnTo>
                      <a:pt x="237" y="88"/>
                    </a:lnTo>
                    <a:lnTo>
                      <a:pt x="237" y="91"/>
                    </a:lnTo>
                    <a:lnTo>
                      <a:pt x="236" y="97"/>
                    </a:lnTo>
                    <a:lnTo>
                      <a:pt x="236" y="102"/>
                    </a:lnTo>
                    <a:lnTo>
                      <a:pt x="237" y="102"/>
                    </a:lnTo>
                    <a:lnTo>
                      <a:pt x="237" y="104"/>
                    </a:lnTo>
                    <a:lnTo>
                      <a:pt x="239" y="104"/>
                    </a:lnTo>
                    <a:lnTo>
                      <a:pt x="241" y="107"/>
                    </a:lnTo>
                    <a:lnTo>
                      <a:pt x="243" y="118"/>
                    </a:lnTo>
                    <a:lnTo>
                      <a:pt x="245" y="122"/>
                    </a:lnTo>
                    <a:lnTo>
                      <a:pt x="246" y="125"/>
                    </a:lnTo>
                    <a:lnTo>
                      <a:pt x="243" y="131"/>
                    </a:lnTo>
                    <a:lnTo>
                      <a:pt x="241" y="134"/>
                    </a:lnTo>
                    <a:lnTo>
                      <a:pt x="248" y="141"/>
                    </a:lnTo>
                    <a:lnTo>
                      <a:pt x="250" y="147"/>
                    </a:lnTo>
                    <a:lnTo>
                      <a:pt x="252" y="148"/>
                    </a:lnTo>
                    <a:lnTo>
                      <a:pt x="254" y="148"/>
                    </a:lnTo>
                    <a:lnTo>
                      <a:pt x="255" y="145"/>
                    </a:lnTo>
                    <a:lnTo>
                      <a:pt x="259" y="147"/>
                    </a:lnTo>
                    <a:lnTo>
                      <a:pt x="259" y="148"/>
                    </a:lnTo>
                    <a:lnTo>
                      <a:pt x="262" y="152"/>
                    </a:lnTo>
                    <a:lnTo>
                      <a:pt x="262" y="156"/>
                    </a:lnTo>
                    <a:lnTo>
                      <a:pt x="266" y="156"/>
                    </a:lnTo>
                    <a:lnTo>
                      <a:pt x="268" y="161"/>
                    </a:lnTo>
                    <a:lnTo>
                      <a:pt x="270" y="165"/>
                    </a:lnTo>
                    <a:lnTo>
                      <a:pt x="271" y="166"/>
                    </a:lnTo>
                    <a:lnTo>
                      <a:pt x="270" y="166"/>
                    </a:lnTo>
                    <a:lnTo>
                      <a:pt x="270" y="168"/>
                    </a:lnTo>
                    <a:lnTo>
                      <a:pt x="271" y="172"/>
                    </a:lnTo>
                    <a:lnTo>
                      <a:pt x="271" y="175"/>
                    </a:lnTo>
                    <a:lnTo>
                      <a:pt x="270" y="177"/>
                    </a:lnTo>
                    <a:lnTo>
                      <a:pt x="270" y="182"/>
                    </a:lnTo>
                    <a:lnTo>
                      <a:pt x="273" y="186"/>
                    </a:lnTo>
                    <a:lnTo>
                      <a:pt x="271" y="188"/>
                    </a:lnTo>
                    <a:lnTo>
                      <a:pt x="271" y="190"/>
                    </a:lnTo>
                    <a:lnTo>
                      <a:pt x="262" y="188"/>
                    </a:lnTo>
                    <a:lnTo>
                      <a:pt x="257" y="190"/>
                    </a:lnTo>
                    <a:lnTo>
                      <a:pt x="246" y="190"/>
                    </a:lnTo>
                    <a:lnTo>
                      <a:pt x="245" y="190"/>
                    </a:lnTo>
                    <a:lnTo>
                      <a:pt x="237" y="190"/>
                    </a:lnTo>
                    <a:lnTo>
                      <a:pt x="232" y="191"/>
                    </a:lnTo>
                    <a:lnTo>
                      <a:pt x="229" y="193"/>
                    </a:lnTo>
                    <a:lnTo>
                      <a:pt x="223" y="190"/>
                    </a:lnTo>
                    <a:lnTo>
                      <a:pt x="221" y="191"/>
                    </a:lnTo>
                    <a:lnTo>
                      <a:pt x="214" y="190"/>
                    </a:lnTo>
                    <a:lnTo>
                      <a:pt x="209" y="190"/>
                    </a:lnTo>
                    <a:lnTo>
                      <a:pt x="204" y="184"/>
                    </a:lnTo>
                    <a:lnTo>
                      <a:pt x="204" y="184"/>
                    </a:lnTo>
                    <a:lnTo>
                      <a:pt x="202" y="188"/>
                    </a:lnTo>
                    <a:lnTo>
                      <a:pt x="196" y="188"/>
                    </a:lnTo>
                    <a:lnTo>
                      <a:pt x="196" y="182"/>
                    </a:lnTo>
                    <a:lnTo>
                      <a:pt x="195" y="179"/>
                    </a:lnTo>
                    <a:lnTo>
                      <a:pt x="187" y="179"/>
                    </a:lnTo>
                    <a:lnTo>
                      <a:pt x="182" y="181"/>
                    </a:lnTo>
                    <a:lnTo>
                      <a:pt x="180" y="177"/>
                    </a:lnTo>
                    <a:lnTo>
                      <a:pt x="107" y="177"/>
                    </a:lnTo>
                    <a:lnTo>
                      <a:pt x="82" y="188"/>
                    </a:lnTo>
                    <a:lnTo>
                      <a:pt x="59" y="188"/>
                    </a:lnTo>
                    <a:lnTo>
                      <a:pt x="46" y="193"/>
                    </a:lnTo>
                    <a:lnTo>
                      <a:pt x="41" y="193"/>
                    </a:lnTo>
                    <a:lnTo>
                      <a:pt x="37" y="191"/>
                    </a:lnTo>
                    <a:lnTo>
                      <a:pt x="36" y="190"/>
                    </a:lnTo>
                    <a:lnTo>
                      <a:pt x="36" y="190"/>
                    </a:lnTo>
                    <a:lnTo>
                      <a:pt x="36" y="190"/>
                    </a:lnTo>
                    <a:lnTo>
                      <a:pt x="34" y="190"/>
                    </a:lnTo>
                    <a:lnTo>
                      <a:pt x="36" y="163"/>
                    </a:lnTo>
                    <a:lnTo>
                      <a:pt x="39" y="157"/>
                    </a:lnTo>
                    <a:lnTo>
                      <a:pt x="75" y="154"/>
                    </a:lnTo>
                    <a:lnTo>
                      <a:pt x="77" y="154"/>
                    </a:lnTo>
                    <a:lnTo>
                      <a:pt x="79" y="148"/>
                    </a:lnTo>
                    <a:lnTo>
                      <a:pt x="82" y="147"/>
                    </a:lnTo>
                    <a:lnTo>
                      <a:pt x="86" y="148"/>
                    </a:lnTo>
                    <a:lnTo>
                      <a:pt x="95" y="147"/>
                    </a:lnTo>
                    <a:lnTo>
                      <a:pt x="102" y="145"/>
                    </a:lnTo>
                    <a:lnTo>
                      <a:pt x="105" y="140"/>
                    </a:lnTo>
                    <a:lnTo>
                      <a:pt x="107" y="140"/>
                    </a:lnTo>
                    <a:lnTo>
                      <a:pt x="112" y="140"/>
                    </a:lnTo>
                    <a:lnTo>
                      <a:pt x="114" y="143"/>
                    </a:lnTo>
                    <a:lnTo>
                      <a:pt x="121" y="145"/>
                    </a:lnTo>
                    <a:lnTo>
                      <a:pt x="127" y="148"/>
                    </a:lnTo>
                    <a:lnTo>
                      <a:pt x="132" y="148"/>
                    </a:lnTo>
                    <a:lnTo>
                      <a:pt x="139" y="152"/>
                    </a:lnTo>
                    <a:lnTo>
                      <a:pt x="145" y="152"/>
                    </a:lnTo>
                    <a:lnTo>
                      <a:pt x="148" y="154"/>
                    </a:lnTo>
                    <a:lnTo>
                      <a:pt x="152" y="150"/>
                    </a:lnTo>
                    <a:lnTo>
                      <a:pt x="162" y="148"/>
                    </a:lnTo>
                    <a:lnTo>
                      <a:pt x="164" y="147"/>
                    </a:lnTo>
                    <a:lnTo>
                      <a:pt x="164" y="143"/>
                    </a:lnTo>
                    <a:lnTo>
                      <a:pt x="164" y="140"/>
                    </a:lnTo>
                    <a:lnTo>
                      <a:pt x="164" y="140"/>
                    </a:lnTo>
                    <a:lnTo>
                      <a:pt x="162" y="140"/>
                    </a:lnTo>
                    <a:lnTo>
                      <a:pt x="159" y="138"/>
                    </a:lnTo>
                    <a:lnTo>
                      <a:pt x="155" y="138"/>
                    </a:lnTo>
                    <a:lnTo>
                      <a:pt x="145" y="143"/>
                    </a:lnTo>
                    <a:lnTo>
                      <a:pt x="139" y="141"/>
                    </a:lnTo>
                    <a:lnTo>
                      <a:pt x="134" y="140"/>
                    </a:lnTo>
                    <a:lnTo>
                      <a:pt x="132" y="136"/>
                    </a:lnTo>
                    <a:lnTo>
                      <a:pt x="130" y="134"/>
                    </a:lnTo>
                    <a:lnTo>
                      <a:pt x="121" y="134"/>
                    </a:lnTo>
                    <a:lnTo>
                      <a:pt x="116" y="129"/>
                    </a:lnTo>
                    <a:lnTo>
                      <a:pt x="112" y="129"/>
                    </a:lnTo>
                    <a:lnTo>
                      <a:pt x="109" y="127"/>
                    </a:lnTo>
                    <a:lnTo>
                      <a:pt x="102" y="129"/>
                    </a:lnTo>
                    <a:lnTo>
                      <a:pt x="96" y="129"/>
                    </a:lnTo>
                    <a:lnTo>
                      <a:pt x="91" y="132"/>
                    </a:lnTo>
                    <a:lnTo>
                      <a:pt x="89" y="138"/>
                    </a:lnTo>
                    <a:lnTo>
                      <a:pt x="45" y="13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7" name="Google Shape;497;p38"/>
              <p:cNvSpPr/>
              <p:nvPr/>
            </p:nvSpPr>
            <p:spPr>
              <a:xfrm>
                <a:off x="1307" y="1760"/>
                <a:ext cx="273" cy="193"/>
              </a:xfrm>
              <a:custGeom>
                <a:avLst/>
                <a:gdLst/>
                <a:ahLst/>
                <a:cxnLst/>
                <a:rect l="l" t="t" r="r" b="b"/>
                <a:pathLst>
                  <a:path w="273" h="193" extrusionOk="0">
                    <a:moveTo>
                      <a:pt x="45" y="138"/>
                    </a:moveTo>
                    <a:lnTo>
                      <a:pt x="43" y="138"/>
                    </a:lnTo>
                    <a:lnTo>
                      <a:pt x="41" y="132"/>
                    </a:lnTo>
                    <a:lnTo>
                      <a:pt x="36" y="125"/>
                    </a:lnTo>
                    <a:lnTo>
                      <a:pt x="34" y="116"/>
                    </a:lnTo>
                    <a:lnTo>
                      <a:pt x="12" y="88"/>
                    </a:lnTo>
                    <a:lnTo>
                      <a:pt x="9" y="88"/>
                    </a:lnTo>
                    <a:lnTo>
                      <a:pt x="7" y="88"/>
                    </a:lnTo>
                    <a:lnTo>
                      <a:pt x="5" y="91"/>
                    </a:lnTo>
                    <a:lnTo>
                      <a:pt x="2" y="88"/>
                    </a:lnTo>
                    <a:lnTo>
                      <a:pt x="0" y="86"/>
                    </a:lnTo>
                    <a:lnTo>
                      <a:pt x="2" y="84"/>
                    </a:lnTo>
                    <a:lnTo>
                      <a:pt x="5" y="84"/>
                    </a:lnTo>
                    <a:lnTo>
                      <a:pt x="14" y="81"/>
                    </a:lnTo>
                    <a:lnTo>
                      <a:pt x="30" y="68"/>
                    </a:lnTo>
                    <a:lnTo>
                      <a:pt x="45" y="45"/>
                    </a:lnTo>
                    <a:lnTo>
                      <a:pt x="45" y="25"/>
                    </a:lnTo>
                    <a:lnTo>
                      <a:pt x="46" y="25"/>
                    </a:lnTo>
                    <a:lnTo>
                      <a:pt x="54" y="16"/>
                    </a:lnTo>
                    <a:lnTo>
                      <a:pt x="55" y="7"/>
                    </a:lnTo>
                    <a:lnTo>
                      <a:pt x="59" y="7"/>
                    </a:lnTo>
                    <a:lnTo>
                      <a:pt x="61" y="6"/>
                    </a:lnTo>
                    <a:lnTo>
                      <a:pt x="73" y="6"/>
                    </a:lnTo>
                    <a:lnTo>
                      <a:pt x="82" y="9"/>
                    </a:lnTo>
                    <a:lnTo>
                      <a:pt x="87" y="7"/>
                    </a:lnTo>
                    <a:lnTo>
                      <a:pt x="89" y="6"/>
                    </a:lnTo>
                    <a:lnTo>
                      <a:pt x="98" y="4"/>
                    </a:lnTo>
                    <a:lnTo>
                      <a:pt x="105" y="4"/>
                    </a:lnTo>
                    <a:lnTo>
                      <a:pt x="105" y="4"/>
                    </a:lnTo>
                    <a:lnTo>
                      <a:pt x="107" y="0"/>
                    </a:lnTo>
                    <a:lnTo>
                      <a:pt x="107" y="0"/>
                    </a:lnTo>
                    <a:lnTo>
                      <a:pt x="112" y="0"/>
                    </a:lnTo>
                    <a:lnTo>
                      <a:pt x="116" y="0"/>
                    </a:lnTo>
                    <a:lnTo>
                      <a:pt x="134" y="2"/>
                    </a:lnTo>
                    <a:lnTo>
                      <a:pt x="136" y="2"/>
                    </a:lnTo>
                    <a:lnTo>
                      <a:pt x="139" y="2"/>
                    </a:lnTo>
                    <a:lnTo>
                      <a:pt x="141" y="6"/>
                    </a:lnTo>
                    <a:lnTo>
                      <a:pt x="145" y="6"/>
                    </a:lnTo>
                    <a:lnTo>
                      <a:pt x="154" y="13"/>
                    </a:lnTo>
                    <a:lnTo>
                      <a:pt x="155" y="18"/>
                    </a:lnTo>
                    <a:lnTo>
                      <a:pt x="161" y="23"/>
                    </a:lnTo>
                    <a:lnTo>
                      <a:pt x="170" y="22"/>
                    </a:lnTo>
                    <a:lnTo>
                      <a:pt x="170" y="25"/>
                    </a:lnTo>
                    <a:lnTo>
                      <a:pt x="171" y="25"/>
                    </a:lnTo>
                    <a:lnTo>
                      <a:pt x="175" y="23"/>
                    </a:lnTo>
                    <a:lnTo>
                      <a:pt x="179" y="23"/>
                    </a:lnTo>
                    <a:lnTo>
                      <a:pt x="189" y="43"/>
                    </a:lnTo>
                    <a:lnTo>
                      <a:pt x="189" y="45"/>
                    </a:lnTo>
                    <a:lnTo>
                      <a:pt x="193" y="47"/>
                    </a:lnTo>
                    <a:lnTo>
                      <a:pt x="195" y="50"/>
                    </a:lnTo>
                    <a:lnTo>
                      <a:pt x="195" y="52"/>
                    </a:lnTo>
                    <a:lnTo>
                      <a:pt x="196" y="54"/>
                    </a:lnTo>
                    <a:lnTo>
                      <a:pt x="200" y="52"/>
                    </a:lnTo>
                    <a:lnTo>
                      <a:pt x="200" y="52"/>
                    </a:lnTo>
                    <a:lnTo>
                      <a:pt x="202" y="57"/>
                    </a:lnTo>
                    <a:lnTo>
                      <a:pt x="205" y="59"/>
                    </a:lnTo>
                    <a:lnTo>
                      <a:pt x="207" y="61"/>
                    </a:lnTo>
                    <a:lnTo>
                      <a:pt x="204" y="63"/>
                    </a:lnTo>
                    <a:lnTo>
                      <a:pt x="204" y="63"/>
                    </a:lnTo>
                    <a:lnTo>
                      <a:pt x="207" y="65"/>
                    </a:lnTo>
                    <a:lnTo>
                      <a:pt x="209" y="68"/>
                    </a:lnTo>
                    <a:lnTo>
                      <a:pt x="212" y="70"/>
                    </a:lnTo>
                    <a:lnTo>
                      <a:pt x="216" y="70"/>
                    </a:lnTo>
                    <a:lnTo>
                      <a:pt x="220" y="72"/>
                    </a:lnTo>
                    <a:lnTo>
                      <a:pt x="221" y="73"/>
                    </a:lnTo>
                    <a:lnTo>
                      <a:pt x="223" y="79"/>
                    </a:lnTo>
                    <a:lnTo>
                      <a:pt x="225" y="79"/>
                    </a:lnTo>
                    <a:lnTo>
                      <a:pt x="229" y="81"/>
                    </a:lnTo>
                    <a:lnTo>
                      <a:pt x="237" y="88"/>
                    </a:lnTo>
                    <a:lnTo>
                      <a:pt x="237" y="91"/>
                    </a:lnTo>
                    <a:lnTo>
                      <a:pt x="236" y="97"/>
                    </a:lnTo>
                    <a:lnTo>
                      <a:pt x="236" y="102"/>
                    </a:lnTo>
                    <a:lnTo>
                      <a:pt x="237" y="102"/>
                    </a:lnTo>
                    <a:lnTo>
                      <a:pt x="237" y="104"/>
                    </a:lnTo>
                    <a:lnTo>
                      <a:pt x="239" y="104"/>
                    </a:lnTo>
                    <a:lnTo>
                      <a:pt x="241" y="107"/>
                    </a:lnTo>
                    <a:lnTo>
                      <a:pt x="243" y="118"/>
                    </a:lnTo>
                    <a:lnTo>
                      <a:pt x="245" y="122"/>
                    </a:lnTo>
                    <a:lnTo>
                      <a:pt x="246" y="125"/>
                    </a:lnTo>
                    <a:lnTo>
                      <a:pt x="243" y="131"/>
                    </a:lnTo>
                    <a:lnTo>
                      <a:pt x="241" y="134"/>
                    </a:lnTo>
                    <a:lnTo>
                      <a:pt x="248" y="141"/>
                    </a:lnTo>
                    <a:lnTo>
                      <a:pt x="250" y="147"/>
                    </a:lnTo>
                    <a:lnTo>
                      <a:pt x="252" y="148"/>
                    </a:lnTo>
                    <a:lnTo>
                      <a:pt x="254" y="148"/>
                    </a:lnTo>
                    <a:lnTo>
                      <a:pt x="255" y="145"/>
                    </a:lnTo>
                    <a:lnTo>
                      <a:pt x="259" y="147"/>
                    </a:lnTo>
                    <a:lnTo>
                      <a:pt x="259" y="148"/>
                    </a:lnTo>
                    <a:lnTo>
                      <a:pt x="262" y="152"/>
                    </a:lnTo>
                    <a:lnTo>
                      <a:pt x="262" y="156"/>
                    </a:lnTo>
                    <a:lnTo>
                      <a:pt x="266" y="156"/>
                    </a:lnTo>
                    <a:lnTo>
                      <a:pt x="268" y="161"/>
                    </a:lnTo>
                    <a:lnTo>
                      <a:pt x="270" y="165"/>
                    </a:lnTo>
                    <a:lnTo>
                      <a:pt x="271" y="166"/>
                    </a:lnTo>
                    <a:lnTo>
                      <a:pt x="270" y="166"/>
                    </a:lnTo>
                    <a:lnTo>
                      <a:pt x="270" y="168"/>
                    </a:lnTo>
                    <a:lnTo>
                      <a:pt x="271" y="172"/>
                    </a:lnTo>
                    <a:lnTo>
                      <a:pt x="271" y="175"/>
                    </a:lnTo>
                    <a:lnTo>
                      <a:pt x="270" y="177"/>
                    </a:lnTo>
                    <a:lnTo>
                      <a:pt x="270" y="182"/>
                    </a:lnTo>
                    <a:lnTo>
                      <a:pt x="273" y="186"/>
                    </a:lnTo>
                    <a:lnTo>
                      <a:pt x="271" y="188"/>
                    </a:lnTo>
                    <a:lnTo>
                      <a:pt x="271" y="190"/>
                    </a:lnTo>
                    <a:lnTo>
                      <a:pt x="262" y="188"/>
                    </a:lnTo>
                    <a:lnTo>
                      <a:pt x="257" y="190"/>
                    </a:lnTo>
                    <a:lnTo>
                      <a:pt x="246" y="190"/>
                    </a:lnTo>
                    <a:lnTo>
                      <a:pt x="245" y="190"/>
                    </a:lnTo>
                    <a:lnTo>
                      <a:pt x="237" y="190"/>
                    </a:lnTo>
                    <a:lnTo>
                      <a:pt x="232" y="191"/>
                    </a:lnTo>
                    <a:lnTo>
                      <a:pt x="229" y="193"/>
                    </a:lnTo>
                    <a:lnTo>
                      <a:pt x="223" y="190"/>
                    </a:lnTo>
                    <a:lnTo>
                      <a:pt x="221" y="191"/>
                    </a:lnTo>
                    <a:lnTo>
                      <a:pt x="214" y="190"/>
                    </a:lnTo>
                    <a:lnTo>
                      <a:pt x="209" y="190"/>
                    </a:lnTo>
                    <a:lnTo>
                      <a:pt x="204" y="184"/>
                    </a:lnTo>
                    <a:lnTo>
                      <a:pt x="204" y="184"/>
                    </a:lnTo>
                    <a:lnTo>
                      <a:pt x="202" y="188"/>
                    </a:lnTo>
                    <a:lnTo>
                      <a:pt x="196" y="188"/>
                    </a:lnTo>
                    <a:lnTo>
                      <a:pt x="196" y="182"/>
                    </a:lnTo>
                    <a:lnTo>
                      <a:pt x="195" y="179"/>
                    </a:lnTo>
                    <a:lnTo>
                      <a:pt x="187" y="179"/>
                    </a:lnTo>
                    <a:lnTo>
                      <a:pt x="182" y="181"/>
                    </a:lnTo>
                    <a:lnTo>
                      <a:pt x="180" y="177"/>
                    </a:lnTo>
                    <a:lnTo>
                      <a:pt x="107" y="177"/>
                    </a:lnTo>
                    <a:lnTo>
                      <a:pt x="82" y="188"/>
                    </a:lnTo>
                    <a:lnTo>
                      <a:pt x="59" y="188"/>
                    </a:lnTo>
                    <a:lnTo>
                      <a:pt x="46" y="193"/>
                    </a:lnTo>
                    <a:lnTo>
                      <a:pt x="41" y="193"/>
                    </a:lnTo>
                    <a:lnTo>
                      <a:pt x="37" y="191"/>
                    </a:lnTo>
                    <a:lnTo>
                      <a:pt x="36" y="190"/>
                    </a:lnTo>
                    <a:lnTo>
                      <a:pt x="36" y="190"/>
                    </a:lnTo>
                    <a:lnTo>
                      <a:pt x="36" y="190"/>
                    </a:lnTo>
                    <a:lnTo>
                      <a:pt x="34" y="190"/>
                    </a:lnTo>
                    <a:lnTo>
                      <a:pt x="36" y="163"/>
                    </a:lnTo>
                    <a:lnTo>
                      <a:pt x="39" y="157"/>
                    </a:lnTo>
                    <a:lnTo>
                      <a:pt x="75" y="154"/>
                    </a:lnTo>
                    <a:lnTo>
                      <a:pt x="77" y="154"/>
                    </a:lnTo>
                    <a:lnTo>
                      <a:pt x="79" y="148"/>
                    </a:lnTo>
                    <a:lnTo>
                      <a:pt x="82" y="147"/>
                    </a:lnTo>
                    <a:lnTo>
                      <a:pt x="86" y="148"/>
                    </a:lnTo>
                    <a:lnTo>
                      <a:pt x="95" y="147"/>
                    </a:lnTo>
                    <a:lnTo>
                      <a:pt x="102" y="145"/>
                    </a:lnTo>
                    <a:lnTo>
                      <a:pt x="105" y="140"/>
                    </a:lnTo>
                    <a:lnTo>
                      <a:pt x="107" y="140"/>
                    </a:lnTo>
                    <a:lnTo>
                      <a:pt x="112" y="140"/>
                    </a:lnTo>
                    <a:lnTo>
                      <a:pt x="114" y="143"/>
                    </a:lnTo>
                    <a:lnTo>
                      <a:pt x="121" y="145"/>
                    </a:lnTo>
                    <a:lnTo>
                      <a:pt x="127" y="148"/>
                    </a:lnTo>
                    <a:lnTo>
                      <a:pt x="132" y="148"/>
                    </a:lnTo>
                    <a:lnTo>
                      <a:pt x="139" y="152"/>
                    </a:lnTo>
                    <a:lnTo>
                      <a:pt x="145" y="152"/>
                    </a:lnTo>
                    <a:lnTo>
                      <a:pt x="148" y="154"/>
                    </a:lnTo>
                    <a:lnTo>
                      <a:pt x="152" y="150"/>
                    </a:lnTo>
                    <a:lnTo>
                      <a:pt x="162" y="148"/>
                    </a:lnTo>
                    <a:lnTo>
                      <a:pt x="164" y="147"/>
                    </a:lnTo>
                    <a:lnTo>
                      <a:pt x="164" y="143"/>
                    </a:lnTo>
                    <a:lnTo>
                      <a:pt x="164" y="140"/>
                    </a:lnTo>
                    <a:lnTo>
                      <a:pt x="164" y="140"/>
                    </a:lnTo>
                    <a:lnTo>
                      <a:pt x="162" y="140"/>
                    </a:lnTo>
                    <a:lnTo>
                      <a:pt x="159" y="138"/>
                    </a:lnTo>
                    <a:lnTo>
                      <a:pt x="155" y="138"/>
                    </a:lnTo>
                    <a:lnTo>
                      <a:pt x="145" y="143"/>
                    </a:lnTo>
                    <a:lnTo>
                      <a:pt x="139" y="141"/>
                    </a:lnTo>
                    <a:lnTo>
                      <a:pt x="134" y="140"/>
                    </a:lnTo>
                    <a:lnTo>
                      <a:pt x="132" y="136"/>
                    </a:lnTo>
                    <a:lnTo>
                      <a:pt x="130" y="134"/>
                    </a:lnTo>
                    <a:lnTo>
                      <a:pt x="121" y="134"/>
                    </a:lnTo>
                    <a:lnTo>
                      <a:pt x="116" y="129"/>
                    </a:lnTo>
                    <a:lnTo>
                      <a:pt x="112" y="129"/>
                    </a:lnTo>
                    <a:lnTo>
                      <a:pt x="109" y="127"/>
                    </a:lnTo>
                    <a:lnTo>
                      <a:pt x="102" y="129"/>
                    </a:lnTo>
                    <a:lnTo>
                      <a:pt x="96" y="129"/>
                    </a:lnTo>
                    <a:lnTo>
                      <a:pt x="91" y="132"/>
                    </a:lnTo>
                    <a:lnTo>
                      <a:pt x="89" y="138"/>
                    </a:lnTo>
                    <a:lnTo>
                      <a:pt x="45" y="138"/>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8" name="Google Shape;498;p38"/>
              <p:cNvSpPr/>
              <p:nvPr/>
            </p:nvSpPr>
            <p:spPr>
              <a:xfrm>
                <a:off x="3348" y="2528"/>
                <a:ext cx="469" cy="466"/>
              </a:xfrm>
              <a:custGeom>
                <a:avLst/>
                <a:gdLst/>
                <a:ahLst/>
                <a:cxnLst/>
                <a:rect l="l" t="t" r="r" b="b"/>
                <a:pathLst>
                  <a:path w="469" h="466" extrusionOk="0">
                    <a:moveTo>
                      <a:pt x="348" y="89"/>
                    </a:moveTo>
                    <a:lnTo>
                      <a:pt x="357" y="123"/>
                    </a:lnTo>
                    <a:lnTo>
                      <a:pt x="418" y="159"/>
                    </a:lnTo>
                    <a:lnTo>
                      <a:pt x="398" y="221"/>
                    </a:lnTo>
                    <a:lnTo>
                      <a:pt x="400" y="236"/>
                    </a:lnTo>
                    <a:lnTo>
                      <a:pt x="412" y="243"/>
                    </a:lnTo>
                    <a:lnTo>
                      <a:pt x="418" y="250"/>
                    </a:lnTo>
                    <a:lnTo>
                      <a:pt x="423" y="255"/>
                    </a:lnTo>
                    <a:lnTo>
                      <a:pt x="428" y="266"/>
                    </a:lnTo>
                    <a:lnTo>
                      <a:pt x="428" y="270"/>
                    </a:lnTo>
                    <a:lnTo>
                      <a:pt x="427" y="270"/>
                    </a:lnTo>
                    <a:lnTo>
                      <a:pt x="423" y="277"/>
                    </a:lnTo>
                    <a:lnTo>
                      <a:pt x="421" y="291"/>
                    </a:lnTo>
                    <a:lnTo>
                      <a:pt x="423" y="295"/>
                    </a:lnTo>
                    <a:lnTo>
                      <a:pt x="423" y="300"/>
                    </a:lnTo>
                    <a:lnTo>
                      <a:pt x="423" y="304"/>
                    </a:lnTo>
                    <a:lnTo>
                      <a:pt x="423" y="312"/>
                    </a:lnTo>
                    <a:lnTo>
                      <a:pt x="418" y="312"/>
                    </a:lnTo>
                    <a:lnTo>
                      <a:pt x="416" y="318"/>
                    </a:lnTo>
                    <a:lnTo>
                      <a:pt x="423" y="336"/>
                    </a:lnTo>
                    <a:lnTo>
                      <a:pt x="427" y="339"/>
                    </a:lnTo>
                    <a:lnTo>
                      <a:pt x="427" y="341"/>
                    </a:lnTo>
                    <a:lnTo>
                      <a:pt x="423" y="343"/>
                    </a:lnTo>
                    <a:lnTo>
                      <a:pt x="434" y="359"/>
                    </a:lnTo>
                    <a:lnTo>
                      <a:pt x="435" y="362"/>
                    </a:lnTo>
                    <a:lnTo>
                      <a:pt x="434" y="368"/>
                    </a:lnTo>
                    <a:lnTo>
                      <a:pt x="437" y="373"/>
                    </a:lnTo>
                    <a:lnTo>
                      <a:pt x="439" y="377"/>
                    </a:lnTo>
                    <a:lnTo>
                      <a:pt x="439" y="382"/>
                    </a:lnTo>
                    <a:lnTo>
                      <a:pt x="443" y="386"/>
                    </a:lnTo>
                    <a:lnTo>
                      <a:pt x="443" y="391"/>
                    </a:lnTo>
                    <a:lnTo>
                      <a:pt x="452" y="396"/>
                    </a:lnTo>
                    <a:lnTo>
                      <a:pt x="455" y="403"/>
                    </a:lnTo>
                    <a:lnTo>
                      <a:pt x="462" y="405"/>
                    </a:lnTo>
                    <a:lnTo>
                      <a:pt x="468" y="409"/>
                    </a:lnTo>
                    <a:lnTo>
                      <a:pt x="469" y="409"/>
                    </a:lnTo>
                    <a:lnTo>
                      <a:pt x="469" y="414"/>
                    </a:lnTo>
                    <a:lnTo>
                      <a:pt x="444" y="434"/>
                    </a:lnTo>
                    <a:lnTo>
                      <a:pt x="393" y="450"/>
                    </a:lnTo>
                    <a:lnTo>
                      <a:pt x="385" y="450"/>
                    </a:lnTo>
                    <a:lnTo>
                      <a:pt x="375" y="445"/>
                    </a:lnTo>
                    <a:lnTo>
                      <a:pt x="368" y="448"/>
                    </a:lnTo>
                    <a:lnTo>
                      <a:pt x="357" y="448"/>
                    </a:lnTo>
                    <a:lnTo>
                      <a:pt x="346" y="459"/>
                    </a:lnTo>
                    <a:lnTo>
                      <a:pt x="314" y="459"/>
                    </a:lnTo>
                    <a:lnTo>
                      <a:pt x="305" y="464"/>
                    </a:lnTo>
                    <a:lnTo>
                      <a:pt x="298" y="464"/>
                    </a:lnTo>
                    <a:lnTo>
                      <a:pt x="293" y="466"/>
                    </a:lnTo>
                    <a:lnTo>
                      <a:pt x="289" y="466"/>
                    </a:lnTo>
                    <a:lnTo>
                      <a:pt x="280" y="457"/>
                    </a:lnTo>
                    <a:lnTo>
                      <a:pt x="275" y="455"/>
                    </a:lnTo>
                    <a:lnTo>
                      <a:pt x="269" y="455"/>
                    </a:lnTo>
                    <a:lnTo>
                      <a:pt x="264" y="461"/>
                    </a:lnTo>
                    <a:lnTo>
                      <a:pt x="228" y="459"/>
                    </a:lnTo>
                    <a:lnTo>
                      <a:pt x="228" y="457"/>
                    </a:lnTo>
                    <a:lnTo>
                      <a:pt x="225" y="450"/>
                    </a:lnTo>
                    <a:lnTo>
                      <a:pt x="216" y="441"/>
                    </a:lnTo>
                    <a:lnTo>
                      <a:pt x="216" y="439"/>
                    </a:lnTo>
                    <a:lnTo>
                      <a:pt x="216" y="425"/>
                    </a:lnTo>
                    <a:lnTo>
                      <a:pt x="205" y="384"/>
                    </a:lnTo>
                    <a:lnTo>
                      <a:pt x="196" y="375"/>
                    </a:lnTo>
                    <a:lnTo>
                      <a:pt x="187" y="373"/>
                    </a:lnTo>
                    <a:lnTo>
                      <a:pt x="182" y="378"/>
                    </a:lnTo>
                    <a:lnTo>
                      <a:pt x="180" y="373"/>
                    </a:lnTo>
                    <a:lnTo>
                      <a:pt x="178" y="373"/>
                    </a:lnTo>
                    <a:lnTo>
                      <a:pt x="175" y="373"/>
                    </a:lnTo>
                    <a:lnTo>
                      <a:pt x="166" y="375"/>
                    </a:lnTo>
                    <a:lnTo>
                      <a:pt x="164" y="375"/>
                    </a:lnTo>
                    <a:lnTo>
                      <a:pt x="160" y="370"/>
                    </a:lnTo>
                    <a:lnTo>
                      <a:pt x="152" y="370"/>
                    </a:lnTo>
                    <a:lnTo>
                      <a:pt x="143" y="366"/>
                    </a:lnTo>
                    <a:lnTo>
                      <a:pt x="141" y="361"/>
                    </a:lnTo>
                    <a:lnTo>
                      <a:pt x="139" y="361"/>
                    </a:lnTo>
                    <a:lnTo>
                      <a:pt x="91" y="346"/>
                    </a:lnTo>
                    <a:lnTo>
                      <a:pt x="75" y="330"/>
                    </a:lnTo>
                    <a:lnTo>
                      <a:pt x="69" y="329"/>
                    </a:lnTo>
                    <a:lnTo>
                      <a:pt x="64" y="329"/>
                    </a:lnTo>
                    <a:lnTo>
                      <a:pt x="39" y="277"/>
                    </a:lnTo>
                    <a:lnTo>
                      <a:pt x="39" y="259"/>
                    </a:lnTo>
                    <a:lnTo>
                      <a:pt x="25" y="245"/>
                    </a:lnTo>
                    <a:lnTo>
                      <a:pt x="7" y="236"/>
                    </a:lnTo>
                    <a:lnTo>
                      <a:pt x="5" y="225"/>
                    </a:lnTo>
                    <a:lnTo>
                      <a:pt x="9" y="220"/>
                    </a:lnTo>
                    <a:lnTo>
                      <a:pt x="12" y="214"/>
                    </a:lnTo>
                    <a:lnTo>
                      <a:pt x="7" y="195"/>
                    </a:lnTo>
                    <a:lnTo>
                      <a:pt x="7" y="182"/>
                    </a:lnTo>
                    <a:lnTo>
                      <a:pt x="3" y="179"/>
                    </a:lnTo>
                    <a:lnTo>
                      <a:pt x="0" y="175"/>
                    </a:lnTo>
                    <a:lnTo>
                      <a:pt x="0" y="148"/>
                    </a:lnTo>
                    <a:lnTo>
                      <a:pt x="2" y="146"/>
                    </a:lnTo>
                    <a:lnTo>
                      <a:pt x="21" y="141"/>
                    </a:lnTo>
                    <a:lnTo>
                      <a:pt x="50" y="96"/>
                    </a:lnTo>
                    <a:lnTo>
                      <a:pt x="50" y="89"/>
                    </a:lnTo>
                    <a:lnTo>
                      <a:pt x="48" y="86"/>
                    </a:lnTo>
                    <a:lnTo>
                      <a:pt x="46" y="82"/>
                    </a:lnTo>
                    <a:lnTo>
                      <a:pt x="41" y="82"/>
                    </a:lnTo>
                    <a:lnTo>
                      <a:pt x="37" y="79"/>
                    </a:lnTo>
                    <a:lnTo>
                      <a:pt x="37" y="71"/>
                    </a:lnTo>
                    <a:lnTo>
                      <a:pt x="39" y="66"/>
                    </a:lnTo>
                    <a:lnTo>
                      <a:pt x="52" y="50"/>
                    </a:lnTo>
                    <a:lnTo>
                      <a:pt x="53" y="43"/>
                    </a:lnTo>
                    <a:lnTo>
                      <a:pt x="36" y="4"/>
                    </a:lnTo>
                    <a:lnTo>
                      <a:pt x="52" y="5"/>
                    </a:lnTo>
                    <a:lnTo>
                      <a:pt x="57" y="2"/>
                    </a:lnTo>
                    <a:lnTo>
                      <a:pt x="57" y="2"/>
                    </a:lnTo>
                    <a:lnTo>
                      <a:pt x="93" y="2"/>
                    </a:lnTo>
                    <a:lnTo>
                      <a:pt x="89" y="48"/>
                    </a:lnTo>
                    <a:lnTo>
                      <a:pt x="93" y="66"/>
                    </a:lnTo>
                    <a:lnTo>
                      <a:pt x="93" y="71"/>
                    </a:lnTo>
                    <a:lnTo>
                      <a:pt x="96" y="79"/>
                    </a:lnTo>
                    <a:lnTo>
                      <a:pt x="102" y="75"/>
                    </a:lnTo>
                    <a:lnTo>
                      <a:pt x="105" y="70"/>
                    </a:lnTo>
                    <a:lnTo>
                      <a:pt x="110" y="70"/>
                    </a:lnTo>
                    <a:lnTo>
                      <a:pt x="109" y="62"/>
                    </a:lnTo>
                    <a:lnTo>
                      <a:pt x="112" y="57"/>
                    </a:lnTo>
                    <a:lnTo>
                      <a:pt x="128" y="71"/>
                    </a:lnTo>
                    <a:lnTo>
                      <a:pt x="134" y="68"/>
                    </a:lnTo>
                    <a:lnTo>
                      <a:pt x="137" y="70"/>
                    </a:lnTo>
                    <a:lnTo>
                      <a:pt x="139" y="86"/>
                    </a:lnTo>
                    <a:lnTo>
                      <a:pt x="144" y="80"/>
                    </a:lnTo>
                    <a:lnTo>
                      <a:pt x="144" y="75"/>
                    </a:lnTo>
                    <a:lnTo>
                      <a:pt x="146" y="68"/>
                    </a:lnTo>
                    <a:lnTo>
                      <a:pt x="150" y="66"/>
                    </a:lnTo>
                    <a:lnTo>
                      <a:pt x="162" y="66"/>
                    </a:lnTo>
                    <a:lnTo>
                      <a:pt x="169" y="62"/>
                    </a:lnTo>
                    <a:lnTo>
                      <a:pt x="177" y="57"/>
                    </a:lnTo>
                    <a:lnTo>
                      <a:pt x="178" y="55"/>
                    </a:lnTo>
                    <a:lnTo>
                      <a:pt x="177" y="52"/>
                    </a:lnTo>
                    <a:lnTo>
                      <a:pt x="164" y="52"/>
                    </a:lnTo>
                    <a:lnTo>
                      <a:pt x="157" y="48"/>
                    </a:lnTo>
                    <a:lnTo>
                      <a:pt x="159" y="46"/>
                    </a:lnTo>
                    <a:lnTo>
                      <a:pt x="166" y="41"/>
                    </a:lnTo>
                    <a:lnTo>
                      <a:pt x="164" y="39"/>
                    </a:lnTo>
                    <a:lnTo>
                      <a:pt x="166" y="37"/>
                    </a:lnTo>
                    <a:lnTo>
                      <a:pt x="173" y="37"/>
                    </a:lnTo>
                    <a:lnTo>
                      <a:pt x="173" y="34"/>
                    </a:lnTo>
                    <a:lnTo>
                      <a:pt x="177" y="29"/>
                    </a:lnTo>
                    <a:lnTo>
                      <a:pt x="178" y="25"/>
                    </a:lnTo>
                    <a:lnTo>
                      <a:pt x="182" y="23"/>
                    </a:lnTo>
                    <a:lnTo>
                      <a:pt x="184" y="16"/>
                    </a:lnTo>
                    <a:lnTo>
                      <a:pt x="187" y="18"/>
                    </a:lnTo>
                    <a:lnTo>
                      <a:pt x="189" y="14"/>
                    </a:lnTo>
                    <a:lnTo>
                      <a:pt x="187" y="9"/>
                    </a:lnTo>
                    <a:lnTo>
                      <a:pt x="189" y="4"/>
                    </a:lnTo>
                    <a:lnTo>
                      <a:pt x="198" y="0"/>
                    </a:lnTo>
                    <a:lnTo>
                      <a:pt x="348" y="89"/>
                    </a:lnTo>
                    <a:close/>
                  </a:path>
                </a:pathLst>
              </a:custGeom>
              <a:solidFill>
                <a:srgbClr val="112D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9" name="Google Shape;499;p38"/>
              <p:cNvSpPr/>
              <p:nvPr/>
            </p:nvSpPr>
            <p:spPr>
              <a:xfrm>
                <a:off x="3348" y="2528"/>
                <a:ext cx="469" cy="466"/>
              </a:xfrm>
              <a:custGeom>
                <a:avLst/>
                <a:gdLst/>
                <a:ahLst/>
                <a:cxnLst/>
                <a:rect l="l" t="t" r="r" b="b"/>
                <a:pathLst>
                  <a:path w="469" h="466" extrusionOk="0">
                    <a:moveTo>
                      <a:pt x="348" y="89"/>
                    </a:moveTo>
                    <a:lnTo>
                      <a:pt x="357" y="123"/>
                    </a:lnTo>
                    <a:lnTo>
                      <a:pt x="418" y="159"/>
                    </a:lnTo>
                    <a:lnTo>
                      <a:pt x="398" y="221"/>
                    </a:lnTo>
                    <a:lnTo>
                      <a:pt x="400" y="236"/>
                    </a:lnTo>
                    <a:lnTo>
                      <a:pt x="412" y="243"/>
                    </a:lnTo>
                    <a:lnTo>
                      <a:pt x="418" y="250"/>
                    </a:lnTo>
                    <a:lnTo>
                      <a:pt x="423" y="255"/>
                    </a:lnTo>
                    <a:lnTo>
                      <a:pt x="428" y="266"/>
                    </a:lnTo>
                    <a:lnTo>
                      <a:pt x="428" y="270"/>
                    </a:lnTo>
                    <a:lnTo>
                      <a:pt x="427" y="270"/>
                    </a:lnTo>
                    <a:lnTo>
                      <a:pt x="423" y="277"/>
                    </a:lnTo>
                    <a:lnTo>
                      <a:pt x="421" y="291"/>
                    </a:lnTo>
                    <a:lnTo>
                      <a:pt x="423" y="295"/>
                    </a:lnTo>
                    <a:lnTo>
                      <a:pt x="423" y="300"/>
                    </a:lnTo>
                    <a:lnTo>
                      <a:pt x="423" y="304"/>
                    </a:lnTo>
                    <a:lnTo>
                      <a:pt x="423" y="312"/>
                    </a:lnTo>
                    <a:lnTo>
                      <a:pt x="418" y="312"/>
                    </a:lnTo>
                    <a:lnTo>
                      <a:pt x="416" y="318"/>
                    </a:lnTo>
                    <a:lnTo>
                      <a:pt x="423" y="336"/>
                    </a:lnTo>
                    <a:lnTo>
                      <a:pt x="427" y="339"/>
                    </a:lnTo>
                    <a:lnTo>
                      <a:pt x="427" y="341"/>
                    </a:lnTo>
                    <a:lnTo>
                      <a:pt x="423" y="343"/>
                    </a:lnTo>
                    <a:lnTo>
                      <a:pt x="434" y="359"/>
                    </a:lnTo>
                    <a:lnTo>
                      <a:pt x="435" y="362"/>
                    </a:lnTo>
                    <a:lnTo>
                      <a:pt x="434" y="368"/>
                    </a:lnTo>
                    <a:lnTo>
                      <a:pt x="437" y="373"/>
                    </a:lnTo>
                    <a:lnTo>
                      <a:pt x="439" y="377"/>
                    </a:lnTo>
                    <a:lnTo>
                      <a:pt x="439" y="382"/>
                    </a:lnTo>
                    <a:lnTo>
                      <a:pt x="443" y="386"/>
                    </a:lnTo>
                    <a:lnTo>
                      <a:pt x="443" y="391"/>
                    </a:lnTo>
                    <a:lnTo>
                      <a:pt x="452" y="396"/>
                    </a:lnTo>
                    <a:lnTo>
                      <a:pt x="455" y="403"/>
                    </a:lnTo>
                    <a:lnTo>
                      <a:pt x="462" y="405"/>
                    </a:lnTo>
                    <a:lnTo>
                      <a:pt x="468" y="409"/>
                    </a:lnTo>
                    <a:lnTo>
                      <a:pt x="469" y="409"/>
                    </a:lnTo>
                    <a:lnTo>
                      <a:pt x="469" y="414"/>
                    </a:lnTo>
                    <a:lnTo>
                      <a:pt x="444" y="434"/>
                    </a:lnTo>
                    <a:lnTo>
                      <a:pt x="393" y="450"/>
                    </a:lnTo>
                    <a:lnTo>
                      <a:pt x="385" y="450"/>
                    </a:lnTo>
                    <a:lnTo>
                      <a:pt x="375" y="445"/>
                    </a:lnTo>
                    <a:lnTo>
                      <a:pt x="368" y="448"/>
                    </a:lnTo>
                    <a:lnTo>
                      <a:pt x="357" y="448"/>
                    </a:lnTo>
                    <a:lnTo>
                      <a:pt x="346" y="459"/>
                    </a:lnTo>
                    <a:lnTo>
                      <a:pt x="314" y="459"/>
                    </a:lnTo>
                    <a:lnTo>
                      <a:pt x="305" y="464"/>
                    </a:lnTo>
                    <a:lnTo>
                      <a:pt x="298" y="464"/>
                    </a:lnTo>
                    <a:lnTo>
                      <a:pt x="293" y="466"/>
                    </a:lnTo>
                    <a:lnTo>
                      <a:pt x="289" y="466"/>
                    </a:lnTo>
                    <a:lnTo>
                      <a:pt x="280" y="457"/>
                    </a:lnTo>
                    <a:lnTo>
                      <a:pt x="275" y="455"/>
                    </a:lnTo>
                    <a:lnTo>
                      <a:pt x="269" y="455"/>
                    </a:lnTo>
                    <a:lnTo>
                      <a:pt x="264" y="461"/>
                    </a:lnTo>
                    <a:lnTo>
                      <a:pt x="228" y="459"/>
                    </a:lnTo>
                    <a:lnTo>
                      <a:pt x="228" y="457"/>
                    </a:lnTo>
                    <a:lnTo>
                      <a:pt x="225" y="450"/>
                    </a:lnTo>
                    <a:lnTo>
                      <a:pt x="216" y="441"/>
                    </a:lnTo>
                    <a:lnTo>
                      <a:pt x="216" y="439"/>
                    </a:lnTo>
                    <a:lnTo>
                      <a:pt x="216" y="425"/>
                    </a:lnTo>
                    <a:lnTo>
                      <a:pt x="205" y="384"/>
                    </a:lnTo>
                    <a:lnTo>
                      <a:pt x="196" y="375"/>
                    </a:lnTo>
                    <a:lnTo>
                      <a:pt x="187" y="373"/>
                    </a:lnTo>
                    <a:lnTo>
                      <a:pt x="182" y="378"/>
                    </a:lnTo>
                    <a:lnTo>
                      <a:pt x="180" y="373"/>
                    </a:lnTo>
                    <a:lnTo>
                      <a:pt x="178" y="373"/>
                    </a:lnTo>
                    <a:lnTo>
                      <a:pt x="175" y="373"/>
                    </a:lnTo>
                    <a:lnTo>
                      <a:pt x="166" y="375"/>
                    </a:lnTo>
                    <a:lnTo>
                      <a:pt x="164" y="375"/>
                    </a:lnTo>
                    <a:lnTo>
                      <a:pt x="160" y="370"/>
                    </a:lnTo>
                    <a:lnTo>
                      <a:pt x="152" y="370"/>
                    </a:lnTo>
                    <a:lnTo>
                      <a:pt x="143" y="366"/>
                    </a:lnTo>
                    <a:lnTo>
                      <a:pt x="141" y="361"/>
                    </a:lnTo>
                    <a:lnTo>
                      <a:pt x="139" y="361"/>
                    </a:lnTo>
                    <a:lnTo>
                      <a:pt x="91" y="346"/>
                    </a:lnTo>
                    <a:lnTo>
                      <a:pt x="75" y="330"/>
                    </a:lnTo>
                    <a:lnTo>
                      <a:pt x="69" y="329"/>
                    </a:lnTo>
                    <a:lnTo>
                      <a:pt x="64" y="329"/>
                    </a:lnTo>
                    <a:lnTo>
                      <a:pt x="39" y="277"/>
                    </a:lnTo>
                    <a:lnTo>
                      <a:pt x="39" y="259"/>
                    </a:lnTo>
                    <a:lnTo>
                      <a:pt x="25" y="245"/>
                    </a:lnTo>
                    <a:lnTo>
                      <a:pt x="7" y="236"/>
                    </a:lnTo>
                    <a:lnTo>
                      <a:pt x="5" y="225"/>
                    </a:lnTo>
                    <a:lnTo>
                      <a:pt x="9" y="220"/>
                    </a:lnTo>
                    <a:lnTo>
                      <a:pt x="12" y="214"/>
                    </a:lnTo>
                    <a:lnTo>
                      <a:pt x="7" y="195"/>
                    </a:lnTo>
                    <a:lnTo>
                      <a:pt x="7" y="182"/>
                    </a:lnTo>
                    <a:lnTo>
                      <a:pt x="3" y="179"/>
                    </a:lnTo>
                    <a:lnTo>
                      <a:pt x="0" y="175"/>
                    </a:lnTo>
                    <a:lnTo>
                      <a:pt x="0" y="148"/>
                    </a:lnTo>
                    <a:lnTo>
                      <a:pt x="2" y="146"/>
                    </a:lnTo>
                    <a:lnTo>
                      <a:pt x="21" y="141"/>
                    </a:lnTo>
                    <a:lnTo>
                      <a:pt x="50" y="96"/>
                    </a:lnTo>
                    <a:lnTo>
                      <a:pt x="50" y="89"/>
                    </a:lnTo>
                    <a:lnTo>
                      <a:pt x="48" y="86"/>
                    </a:lnTo>
                    <a:lnTo>
                      <a:pt x="46" y="82"/>
                    </a:lnTo>
                    <a:lnTo>
                      <a:pt x="41" y="82"/>
                    </a:lnTo>
                    <a:lnTo>
                      <a:pt x="37" y="79"/>
                    </a:lnTo>
                    <a:lnTo>
                      <a:pt x="37" y="71"/>
                    </a:lnTo>
                    <a:lnTo>
                      <a:pt x="39" y="66"/>
                    </a:lnTo>
                    <a:lnTo>
                      <a:pt x="52" y="50"/>
                    </a:lnTo>
                    <a:lnTo>
                      <a:pt x="53" y="43"/>
                    </a:lnTo>
                    <a:lnTo>
                      <a:pt x="36" y="4"/>
                    </a:lnTo>
                    <a:lnTo>
                      <a:pt x="52" y="5"/>
                    </a:lnTo>
                    <a:lnTo>
                      <a:pt x="57" y="2"/>
                    </a:lnTo>
                    <a:lnTo>
                      <a:pt x="57" y="2"/>
                    </a:lnTo>
                    <a:lnTo>
                      <a:pt x="93" y="2"/>
                    </a:lnTo>
                    <a:lnTo>
                      <a:pt x="89" y="48"/>
                    </a:lnTo>
                    <a:lnTo>
                      <a:pt x="93" y="66"/>
                    </a:lnTo>
                    <a:lnTo>
                      <a:pt x="93" y="71"/>
                    </a:lnTo>
                    <a:lnTo>
                      <a:pt x="96" y="79"/>
                    </a:lnTo>
                    <a:lnTo>
                      <a:pt x="102" y="75"/>
                    </a:lnTo>
                    <a:lnTo>
                      <a:pt x="105" y="70"/>
                    </a:lnTo>
                    <a:lnTo>
                      <a:pt x="110" y="70"/>
                    </a:lnTo>
                    <a:lnTo>
                      <a:pt x="109" y="62"/>
                    </a:lnTo>
                    <a:lnTo>
                      <a:pt x="112" y="57"/>
                    </a:lnTo>
                    <a:lnTo>
                      <a:pt x="128" y="71"/>
                    </a:lnTo>
                    <a:lnTo>
                      <a:pt x="134" y="68"/>
                    </a:lnTo>
                    <a:lnTo>
                      <a:pt x="137" y="70"/>
                    </a:lnTo>
                    <a:lnTo>
                      <a:pt x="139" y="86"/>
                    </a:lnTo>
                    <a:lnTo>
                      <a:pt x="144" y="80"/>
                    </a:lnTo>
                    <a:lnTo>
                      <a:pt x="144" y="75"/>
                    </a:lnTo>
                    <a:lnTo>
                      <a:pt x="146" y="68"/>
                    </a:lnTo>
                    <a:lnTo>
                      <a:pt x="150" y="66"/>
                    </a:lnTo>
                    <a:lnTo>
                      <a:pt x="162" y="66"/>
                    </a:lnTo>
                    <a:lnTo>
                      <a:pt x="169" y="62"/>
                    </a:lnTo>
                    <a:lnTo>
                      <a:pt x="177" y="57"/>
                    </a:lnTo>
                    <a:lnTo>
                      <a:pt x="178" y="55"/>
                    </a:lnTo>
                    <a:lnTo>
                      <a:pt x="177" y="52"/>
                    </a:lnTo>
                    <a:lnTo>
                      <a:pt x="164" y="52"/>
                    </a:lnTo>
                    <a:lnTo>
                      <a:pt x="157" y="48"/>
                    </a:lnTo>
                    <a:lnTo>
                      <a:pt x="159" y="46"/>
                    </a:lnTo>
                    <a:lnTo>
                      <a:pt x="166" y="41"/>
                    </a:lnTo>
                    <a:lnTo>
                      <a:pt x="164" y="39"/>
                    </a:lnTo>
                    <a:lnTo>
                      <a:pt x="166" y="37"/>
                    </a:lnTo>
                    <a:lnTo>
                      <a:pt x="173" y="37"/>
                    </a:lnTo>
                    <a:lnTo>
                      <a:pt x="173" y="34"/>
                    </a:lnTo>
                    <a:lnTo>
                      <a:pt x="177" y="29"/>
                    </a:lnTo>
                    <a:lnTo>
                      <a:pt x="178" y="25"/>
                    </a:lnTo>
                    <a:lnTo>
                      <a:pt x="182" y="23"/>
                    </a:lnTo>
                    <a:lnTo>
                      <a:pt x="184" y="16"/>
                    </a:lnTo>
                    <a:lnTo>
                      <a:pt x="187" y="18"/>
                    </a:lnTo>
                    <a:lnTo>
                      <a:pt x="189" y="14"/>
                    </a:lnTo>
                    <a:lnTo>
                      <a:pt x="187" y="9"/>
                    </a:lnTo>
                    <a:lnTo>
                      <a:pt x="189" y="4"/>
                    </a:lnTo>
                    <a:lnTo>
                      <a:pt x="198" y="0"/>
                    </a:lnTo>
                    <a:lnTo>
                      <a:pt x="348" y="89"/>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0" name="Google Shape;500;p38"/>
              <p:cNvSpPr/>
              <p:nvPr/>
            </p:nvSpPr>
            <p:spPr>
              <a:xfrm>
                <a:off x="1491" y="2057"/>
                <a:ext cx="132" cy="130"/>
              </a:xfrm>
              <a:custGeom>
                <a:avLst/>
                <a:gdLst/>
                <a:ahLst/>
                <a:cxnLst/>
                <a:rect l="l" t="t" r="r" b="b"/>
                <a:pathLst>
                  <a:path w="132" h="130" extrusionOk="0">
                    <a:moveTo>
                      <a:pt x="2" y="37"/>
                    </a:moveTo>
                    <a:lnTo>
                      <a:pt x="7" y="39"/>
                    </a:lnTo>
                    <a:lnTo>
                      <a:pt x="14" y="39"/>
                    </a:lnTo>
                    <a:lnTo>
                      <a:pt x="16" y="37"/>
                    </a:lnTo>
                    <a:lnTo>
                      <a:pt x="20" y="30"/>
                    </a:lnTo>
                    <a:lnTo>
                      <a:pt x="23" y="30"/>
                    </a:lnTo>
                    <a:lnTo>
                      <a:pt x="25" y="28"/>
                    </a:lnTo>
                    <a:lnTo>
                      <a:pt x="25" y="25"/>
                    </a:lnTo>
                    <a:lnTo>
                      <a:pt x="28" y="23"/>
                    </a:lnTo>
                    <a:lnTo>
                      <a:pt x="37" y="12"/>
                    </a:lnTo>
                    <a:lnTo>
                      <a:pt x="36" y="5"/>
                    </a:lnTo>
                    <a:lnTo>
                      <a:pt x="39" y="3"/>
                    </a:lnTo>
                    <a:lnTo>
                      <a:pt x="46" y="3"/>
                    </a:lnTo>
                    <a:lnTo>
                      <a:pt x="48" y="5"/>
                    </a:lnTo>
                    <a:lnTo>
                      <a:pt x="61" y="3"/>
                    </a:lnTo>
                    <a:lnTo>
                      <a:pt x="61" y="0"/>
                    </a:lnTo>
                    <a:lnTo>
                      <a:pt x="91" y="0"/>
                    </a:lnTo>
                    <a:lnTo>
                      <a:pt x="95" y="5"/>
                    </a:lnTo>
                    <a:lnTo>
                      <a:pt x="98" y="9"/>
                    </a:lnTo>
                    <a:lnTo>
                      <a:pt x="102" y="12"/>
                    </a:lnTo>
                    <a:lnTo>
                      <a:pt x="105" y="16"/>
                    </a:lnTo>
                    <a:lnTo>
                      <a:pt x="105" y="17"/>
                    </a:lnTo>
                    <a:lnTo>
                      <a:pt x="107" y="19"/>
                    </a:lnTo>
                    <a:lnTo>
                      <a:pt x="107" y="23"/>
                    </a:lnTo>
                    <a:lnTo>
                      <a:pt x="107" y="25"/>
                    </a:lnTo>
                    <a:lnTo>
                      <a:pt x="112" y="26"/>
                    </a:lnTo>
                    <a:lnTo>
                      <a:pt x="114" y="26"/>
                    </a:lnTo>
                    <a:lnTo>
                      <a:pt x="114" y="28"/>
                    </a:lnTo>
                    <a:lnTo>
                      <a:pt x="112" y="30"/>
                    </a:lnTo>
                    <a:lnTo>
                      <a:pt x="114" y="34"/>
                    </a:lnTo>
                    <a:lnTo>
                      <a:pt x="114" y="35"/>
                    </a:lnTo>
                    <a:lnTo>
                      <a:pt x="114" y="39"/>
                    </a:lnTo>
                    <a:lnTo>
                      <a:pt x="116" y="41"/>
                    </a:lnTo>
                    <a:lnTo>
                      <a:pt x="120" y="42"/>
                    </a:lnTo>
                    <a:lnTo>
                      <a:pt x="121" y="46"/>
                    </a:lnTo>
                    <a:lnTo>
                      <a:pt x="121" y="55"/>
                    </a:lnTo>
                    <a:lnTo>
                      <a:pt x="121" y="55"/>
                    </a:lnTo>
                    <a:lnTo>
                      <a:pt x="118" y="57"/>
                    </a:lnTo>
                    <a:lnTo>
                      <a:pt x="112" y="69"/>
                    </a:lnTo>
                    <a:lnTo>
                      <a:pt x="112" y="71"/>
                    </a:lnTo>
                    <a:lnTo>
                      <a:pt x="123" y="67"/>
                    </a:lnTo>
                    <a:lnTo>
                      <a:pt x="128" y="64"/>
                    </a:lnTo>
                    <a:lnTo>
                      <a:pt x="128" y="64"/>
                    </a:lnTo>
                    <a:lnTo>
                      <a:pt x="130" y="66"/>
                    </a:lnTo>
                    <a:lnTo>
                      <a:pt x="128" y="73"/>
                    </a:lnTo>
                    <a:lnTo>
                      <a:pt x="132" y="75"/>
                    </a:lnTo>
                    <a:lnTo>
                      <a:pt x="132" y="76"/>
                    </a:lnTo>
                    <a:lnTo>
                      <a:pt x="123" y="78"/>
                    </a:lnTo>
                    <a:lnTo>
                      <a:pt x="121" y="82"/>
                    </a:lnTo>
                    <a:lnTo>
                      <a:pt x="118" y="84"/>
                    </a:lnTo>
                    <a:lnTo>
                      <a:pt x="118" y="96"/>
                    </a:lnTo>
                    <a:lnTo>
                      <a:pt x="116" y="96"/>
                    </a:lnTo>
                    <a:lnTo>
                      <a:pt x="114" y="100"/>
                    </a:lnTo>
                    <a:lnTo>
                      <a:pt x="111" y="101"/>
                    </a:lnTo>
                    <a:lnTo>
                      <a:pt x="107" y="105"/>
                    </a:lnTo>
                    <a:lnTo>
                      <a:pt x="102" y="107"/>
                    </a:lnTo>
                    <a:lnTo>
                      <a:pt x="93" y="116"/>
                    </a:lnTo>
                    <a:lnTo>
                      <a:pt x="89" y="116"/>
                    </a:lnTo>
                    <a:lnTo>
                      <a:pt x="87" y="117"/>
                    </a:lnTo>
                    <a:lnTo>
                      <a:pt x="87" y="121"/>
                    </a:lnTo>
                    <a:lnTo>
                      <a:pt x="86" y="123"/>
                    </a:lnTo>
                    <a:lnTo>
                      <a:pt x="86" y="128"/>
                    </a:lnTo>
                    <a:lnTo>
                      <a:pt x="82" y="130"/>
                    </a:lnTo>
                    <a:lnTo>
                      <a:pt x="80" y="130"/>
                    </a:lnTo>
                    <a:lnTo>
                      <a:pt x="41" y="114"/>
                    </a:lnTo>
                    <a:lnTo>
                      <a:pt x="41" y="109"/>
                    </a:lnTo>
                    <a:lnTo>
                      <a:pt x="37" y="105"/>
                    </a:lnTo>
                    <a:lnTo>
                      <a:pt x="18" y="92"/>
                    </a:lnTo>
                    <a:lnTo>
                      <a:pt x="20" y="87"/>
                    </a:lnTo>
                    <a:lnTo>
                      <a:pt x="18" y="85"/>
                    </a:lnTo>
                    <a:lnTo>
                      <a:pt x="18" y="84"/>
                    </a:lnTo>
                    <a:lnTo>
                      <a:pt x="12" y="80"/>
                    </a:lnTo>
                    <a:lnTo>
                      <a:pt x="9" y="78"/>
                    </a:lnTo>
                    <a:lnTo>
                      <a:pt x="3" y="71"/>
                    </a:lnTo>
                    <a:lnTo>
                      <a:pt x="3" y="66"/>
                    </a:lnTo>
                    <a:lnTo>
                      <a:pt x="7" y="66"/>
                    </a:lnTo>
                    <a:lnTo>
                      <a:pt x="7" y="67"/>
                    </a:lnTo>
                    <a:lnTo>
                      <a:pt x="11" y="67"/>
                    </a:lnTo>
                    <a:lnTo>
                      <a:pt x="11" y="66"/>
                    </a:lnTo>
                    <a:lnTo>
                      <a:pt x="9" y="64"/>
                    </a:lnTo>
                    <a:lnTo>
                      <a:pt x="5" y="64"/>
                    </a:lnTo>
                    <a:lnTo>
                      <a:pt x="3" y="60"/>
                    </a:lnTo>
                    <a:lnTo>
                      <a:pt x="5" y="55"/>
                    </a:lnTo>
                    <a:lnTo>
                      <a:pt x="3" y="50"/>
                    </a:lnTo>
                    <a:lnTo>
                      <a:pt x="3" y="48"/>
                    </a:lnTo>
                    <a:lnTo>
                      <a:pt x="0" y="46"/>
                    </a:lnTo>
                    <a:lnTo>
                      <a:pt x="0" y="42"/>
                    </a:lnTo>
                    <a:lnTo>
                      <a:pt x="2" y="3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1" name="Google Shape;501;p38"/>
              <p:cNvSpPr/>
              <p:nvPr/>
            </p:nvSpPr>
            <p:spPr>
              <a:xfrm>
                <a:off x="1491" y="2057"/>
                <a:ext cx="132" cy="130"/>
              </a:xfrm>
              <a:custGeom>
                <a:avLst/>
                <a:gdLst/>
                <a:ahLst/>
                <a:cxnLst/>
                <a:rect l="l" t="t" r="r" b="b"/>
                <a:pathLst>
                  <a:path w="132" h="130" extrusionOk="0">
                    <a:moveTo>
                      <a:pt x="2" y="37"/>
                    </a:moveTo>
                    <a:lnTo>
                      <a:pt x="7" y="39"/>
                    </a:lnTo>
                    <a:lnTo>
                      <a:pt x="14" y="39"/>
                    </a:lnTo>
                    <a:lnTo>
                      <a:pt x="16" y="37"/>
                    </a:lnTo>
                    <a:lnTo>
                      <a:pt x="20" y="30"/>
                    </a:lnTo>
                    <a:lnTo>
                      <a:pt x="23" y="30"/>
                    </a:lnTo>
                    <a:lnTo>
                      <a:pt x="25" y="28"/>
                    </a:lnTo>
                    <a:lnTo>
                      <a:pt x="25" y="25"/>
                    </a:lnTo>
                    <a:lnTo>
                      <a:pt x="28" y="23"/>
                    </a:lnTo>
                    <a:lnTo>
                      <a:pt x="37" y="12"/>
                    </a:lnTo>
                    <a:lnTo>
                      <a:pt x="36" y="5"/>
                    </a:lnTo>
                    <a:lnTo>
                      <a:pt x="39" y="3"/>
                    </a:lnTo>
                    <a:lnTo>
                      <a:pt x="46" y="3"/>
                    </a:lnTo>
                    <a:lnTo>
                      <a:pt x="48" y="5"/>
                    </a:lnTo>
                    <a:lnTo>
                      <a:pt x="61" y="3"/>
                    </a:lnTo>
                    <a:lnTo>
                      <a:pt x="61" y="0"/>
                    </a:lnTo>
                    <a:lnTo>
                      <a:pt x="91" y="0"/>
                    </a:lnTo>
                    <a:lnTo>
                      <a:pt x="95" y="5"/>
                    </a:lnTo>
                    <a:lnTo>
                      <a:pt x="98" y="9"/>
                    </a:lnTo>
                    <a:lnTo>
                      <a:pt x="102" y="12"/>
                    </a:lnTo>
                    <a:lnTo>
                      <a:pt x="105" y="16"/>
                    </a:lnTo>
                    <a:lnTo>
                      <a:pt x="105" y="17"/>
                    </a:lnTo>
                    <a:lnTo>
                      <a:pt x="107" y="19"/>
                    </a:lnTo>
                    <a:lnTo>
                      <a:pt x="107" y="23"/>
                    </a:lnTo>
                    <a:lnTo>
                      <a:pt x="107" y="25"/>
                    </a:lnTo>
                    <a:lnTo>
                      <a:pt x="112" y="26"/>
                    </a:lnTo>
                    <a:lnTo>
                      <a:pt x="114" y="26"/>
                    </a:lnTo>
                    <a:lnTo>
                      <a:pt x="114" y="28"/>
                    </a:lnTo>
                    <a:lnTo>
                      <a:pt x="112" y="30"/>
                    </a:lnTo>
                    <a:lnTo>
                      <a:pt x="114" y="34"/>
                    </a:lnTo>
                    <a:lnTo>
                      <a:pt x="114" y="35"/>
                    </a:lnTo>
                    <a:lnTo>
                      <a:pt x="114" y="39"/>
                    </a:lnTo>
                    <a:lnTo>
                      <a:pt x="116" y="41"/>
                    </a:lnTo>
                    <a:lnTo>
                      <a:pt x="120" y="42"/>
                    </a:lnTo>
                    <a:lnTo>
                      <a:pt x="121" y="46"/>
                    </a:lnTo>
                    <a:lnTo>
                      <a:pt x="121" y="55"/>
                    </a:lnTo>
                    <a:lnTo>
                      <a:pt x="121" y="55"/>
                    </a:lnTo>
                    <a:lnTo>
                      <a:pt x="118" y="57"/>
                    </a:lnTo>
                    <a:lnTo>
                      <a:pt x="112" y="69"/>
                    </a:lnTo>
                    <a:lnTo>
                      <a:pt x="112" y="71"/>
                    </a:lnTo>
                    <a:lnTo>
                      <a:pt x="123" y="67"/>
                    </a:lnTo>
                    <a:lnTo>
                      <a:pt x="128" y="64"/>
                    </a:lnTo>
                    <a:lnTo>
                      <a:pt x="128" y="64"/>
                    </a:lnTo>
                    <a:lnTo>
                      <a:pt x="130" y="66"/>
                    </a:lnTo>
                    <a:lnTo>
                      <a:pt x="128" y="73"/>
                    </a:lnTo>
                    <a:lnTo>
                      <a:pt x="132" y="75"/>
                    </a:lnTo>
                    <a:lnTo>
                      <a:pt x="132" y="76"/>
                    </a:lnTo>
                    <a:lnTo>
                      <a:pt x="123" y="78"/>
                    </a:lnTo>
                    <a:lnTo>
                      <a:pt x="121" y="82"/>
                    </a:lnTo>
                    <a:lnTo>
                      <a:pt x="118" y="84"/>
                    </a:lnTo>
                    <a:lnTo>
                      <a:pt x="118" y="96"/>
                    </a:lnTo>
                    <a:lnTo>
                      <a:pt x="116" y="96"/>
                    </a:lnTo>
                    <a:lnTo>
                      <a:pt x="114" y="100"/>
                    </a:lnTo>
                    <a:lnTo>
                      <a:pt x="111" y="101"/>
                    </a:lnTo>
                    <a:lnTo>
                      <a:pt x="107" y="105"/>
                    </a:lnTo>
                    <a:lnTo>
                      <a:pt x="102" y="107"/>
                    </a:lnTo>
                    <a:lnTo>
                      <a:pt x="93" y="116"/>
                    </a:lnTo>
                    <a:lnTo>
                      <a:pt x="89" y="116"/>
                    </a:lnTo>
                    <a:lnTo>
                      <a:pt x="87" y="117"/>
                    </a:lnTo>
                    <a:lnTo>
                      <a:pt x="87" y="121"/>
                    </a:lnTo>
                    <a:lnTo>
                      <a:pt x="86" y="123"/>
                    </a:lnTo>
                    <a:lnTo>
                      <a:pt x="86" y="128"/>
                    </a:lnTo>
                    <a:lnTo>
                      <a:pt x="82" y="130"/>
                    </a:lnTo>
                    <a:lnTo>
                      <a:pt x="80" y="130"/>
                    </a:lnTo>
                    <a:lnTo>
                      <a:pt x="41" y="114"/>
                    </a:lnTo>
                    <a:lnTo>
                      <a:pt x="41" y="109"/>
                    </a:lnTo>
                    <a:lnTo>
                      <a:pt x="37" y="105"/>
                    </a:lnTo>
                    <a:lnTo>
                      <a:pt x="18" y="92"/>
                    </a:lnTo>
                    <a:lnTo>
                      <a:pt x="20" y="87"/>
                    </a:lnTo>
                    <a:lnTo>
                      <a:pt x="18" y="85"/>
                    </a:lnTo>
                    <a:lnTo>
                      <a:pt x="18" y="84"/>
                    </a:lnTo>
                    <a:lnTo>
                      <a:pt x="12" y="80"/>
                    </a:lnTo>
                    <a:lnTo>
                      <a:pt x="9" y="78"/>
                    </a:lnTo>
                    <a:lnTo>
                      <a:pt x="3" y="71"/>
                    </a:lnTo>
                    <a:lnTo>
                      <a:pt x="3" y="66"/>
                    </a:lnTo>
                    <a:lnTo>
                      <a:pt x="7" y="66"/>
                    </a:lnTo>
                    <a:lnTo>
                      <a:pt x="7" y="67"/>
                    </a:lnTo>
                    <a:lnTo>
                      <a:pt x="11" y="67"/>
                    </a:lnTo>
                    <a:lnTo>
                      <a:pt x="11" y="66"/>
                    </a:lnTo>
                    <a:lnTo>
                      <a:pt x="9" y="64"/>
                    </a:lnTo>
                    <a:lnTo>
                      <a:pt x="5" y="64"/>
                    </a:lnTo>
                    <a:lnTo>
                      <a:pt x="3" y="60"/>
                    </a:lnTo>
                    <a:lnTo>
                      <a:pt x="5" y="55"/>
                    </a:lnTo>
                    <a:lnTo>
                      <a:pt x="3" y="50"/>
                    </a:lnTo>
                    <a:lnTo>
                      <a:pt x="3" y="48"/>
                    </a:lnTo>
                    <a:lnTo>
                      <a:pt x="0" y="46"/>
                    </a:lnTo>
                    <a:lnTo>
                      <a:pt x="0" y="42"/>
                    </a:lnTo>
                    <a:lnTo>
                      <a:pt x="2" y="37"/>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2" name="Google Shape;502;p38"/>
              <p:cNvSpPr/>
              <p:nvPr/>
            </p:nvSpPr>
            <p:spPr>
              <a:xfrm>
                <a:off x="1696" y="2023"/>
                <a:ext cx="266" cy="278"/>
              </a:xfrm>
              <a:custGeom>
                <a:avLst/>
                <a:gdLst/>
                <a:ahLst/>
                <a:cxnLst/>
                <a:rect l="l" t="t" r="r" b="b"/>
                <a:pathLst>
                  <a:path w="266" h="278" extrusionOk="0">
                    <a:moveTo>
                      <a:pt x="45" y="275"/>
                    </a:moveTo>
                    <a:lnTo>
                      <a:pt x="45" y="278"/>
                    </a:lnTo>
                    <a:lnTo>
                      <a:pt x="57" y="278"/>
                    </a:lnTo>
                    <a:lnTo>
                      <a:pt x="189" y="243"/>
                    </a:lnTo>
                    <a:lnTo>
                      <a:pt x="234" y="248"/>
                    </a:lnTo>
                    <a:lnTo>
                      <a:pt x="241" y="243"/>
                    </a:lnTo>
                    <a:lnTo>
                      <a:pt x="241" y="243"/>
                    </a:lnTo>
                    <a:lnTo>
                      <a:pt x="247" y="243"/>
                    </a:lnTo>
                    <a:lnTo>
                      <a:pt x="250" y="243"/>
                    </a:lnTo>
                    <a:lnTo>
                      <a:pt x="256" y="243"/>
                    </a:lnTo>
                    <a:lnTo>
                      <a:pt x="252" y="221"/>
                    </a:lnTo>
                    <a:lnTo>
                      <a:pt x="252" y="221"/>
                    </a:lnTo>
                    <a:lnTo>
                      <a:pt x="245" y="219"/>
                    </a:lnTo>
                    <a:lnTo>
                      <a:pt x="241" y="216"/>
                    </a:lnTo>
                    <a:lnTo>
                      <a:pt x="232" y="187"/>
                    </a:lnTo>
                    <a:lnTo>
                      <a:pt x="234" y="168"/>
                    </a:lnTo>
                    <a:lnTo>
                      <a:pt x="238" y="162"/>
                    </a:lnTo>
                    <a:lnTo>
                      <a:pt x="241" y="157"/>
                    </a:lnTo>
                    <a:lnTo>
                      <a:pt x="245" y="153"/>
                    </a:lnTo>
                    <a:lnTo>
                      <a:pt x="247" y="137"/>
                    </a:lnTo>
                    <a:lnTo>
                      <a:pt x="254" y="119"/>
                    </a:lnTo>
                    <a:lnTo>
                      <a:pt x="256" y="118"/>
                    </a:lnTo>
                    <a:lnTo>
                      <a:pt x="259" y="114"/>
                    </a:lnTo>
                    <a:lnTo>
                      <a:pt x="261" y="114"/>
                    </a:lnTo>
                    <a:lnTo>
                      <a:pt x="261" y="109"/>
                    </a:lnTo>
                    <a:lnTo>
                      <a:pt x="266" y="109"/>
                    </a:lnTo>
                    <a:lnTo>
                      <a:pt x="257" y="75"/>
                    </a:lnTo>
                    <a:lnTo>
                      <a:pt x="256" y="73"/>
                    </a:lnTo>
                    <a:lnTo>
                      <a:pt x="252" y="71"/>
                    </a:lnTo>
                    <a:lnTo>
                      <a:pt x="254" y="69"/>
                    </a:lnTo>
                    <a:lnTo>
                      <a:pt x="257" y="64"/>
                    </a:lnTo>
                    <a:lnTo>
                      <a:pt x="254" y="60"/>
                    </a:lnTo>
                    <a:lnTo>
                      <a:pt x="256" y="59"/>
                    </a:lnTo>
                    <a:lnTo>
                      <a:pt x="256" y="53"/>
                    </a:lnTo>
                    <a:lnTo>
                      <a:pt x="254" y="55"/>
                    </a:lnTo>
                    <a:lnTo>
                      <a:pt x="248" y="55"/>
                    </a:lnTo>
                    <a:lnTo>
                      <a:pt x="247" y="53"/>
                    </a:lnTo>
                    <a:lnTo>
                      <a:pt x="241" y="43"/>
                    </a:lnTo>
                    <a:lnTo>
                      <a:pt x="238" y="41"/>
                    </a:lnTo>
                    <a:lnTo>
                      <a:pt x="234" y="34"/>
                    </a:lnTo>
                    <a:lnTo>
                      <a:pt x="232" y="34"/>
                    </a:lnTo>
                    <a:lnTo>
                      <a:pt x="229" y="37"/>
                    </a:lnTo>
                    <a:lnTo>
                      <a:pt x="214" y="34"/>
                    </a:lnTo>
                    <a:lnTo>
                      <a:pt x="186" y="41"/>
                    </a:lnTo>
                    <a:lnTo>
                      <a:pt x="184" y="46"/>
                    </a:lnTo>
                    <a:lnTo>
                      <a:pt x="181" y="48"/>
                    </a:lnTo>
                    <a:lnTo>
                      <a:pt x="175" y="46"/>
                    </a:lnTo>
                    <a:lnTo>
                      <a:pt x="175" y="43"/>
                    </a:lnTo>
                    <a:lnTo>
                      <a:pt x="173" y="43"/>
                    </a:lnTo>
                    <a:lnTo>
                      <a:pt x="172" y="44"/>
                    </a:lnTo>
                    <a:lnTo>
                      <a:pt x="168" y="44"/>
                    </a:lnTo>
                    <a:lnTo>
                      <a:pt x="168" y="46"/>
                    </a:lnTo>
                    <a:lnTo>
                      <a:pt x="163" y="43"/>
                    </a:lnTo>
                    <a:lnTo>
                      <a:pt x="163" y="39"/>
                    </a:lnTo>
                    <a:lnTo>
                      <a:pt x="159" y="37"/>
                    </a:lnTo>
                    <a:lnTo>
                      <a:pt x="156" y="37"/>
                    </a:lnTo>
                    <a:lnTo>
                      <a:pt x="156" y="34"/>
                    </a:lnTo>
                    <a:lnTo>
                      <a:pt x="156" y="32"/>
                    </a:lnTo>
                    <a:lnTo>
                      <a:pt x="154" y="30"/>
                    </a:lnTo>
                    <a:lnTo>
                      <a:pt x="150" y="25"/>
                    </a:lnTo>
                    <a:lnTo>
                      <a:pt x="148" y="25"/>
                    </a:lnTo>
                    <a:lnTo>
                      <a:pt x="148" y="23"/>
                    </a:lnTo>
                    <a:lnTo>
                      <a:pt x="148" y="19"/>
                    </a:lnTo>
                    <a:lnTo>
                      <a:pt x="147" y="18"/>
                    </a:lnTo>
                    <a:lnTo>
                      <a:pt x="145" y="18"/>
                    </a:lnTo>
                    <a:lnTo>
                      <a:pt x="136" y="19"/>
                    </a:lnTo>
                    <a:lnTo>
                      <a:pt x="134" y="18"/>
                    </a:lnTo>
                    <a:lnTo>
                      <a:pt x="132" y="14"/>
                    </a:lnTo>
                    <a:lnTo>
                      <a:pt x="129" y="12"/>
                    </a:lnTo>
                    <a:lnTo>
                      <a:pt x="118" y="12"/>
                    </a:lnTo>
                    <a:lnTo>
                      <a:pt x="116" y="18"/>
                    </a:lnTo>
                    <a:lnTo>
                      <a:pt x="113" y="18"/>
                    </a:lnTo>
                    <a:lnTo>
                      <a:pt x="111" y="21"/>
                    </a:lnTo>
                    <a:lnTo>
                      <a:pt x="104" y="21"/>
                    </a:lnTo>
                    <a:lnTo>
                      <a:pt x="104" y="19"/>
                    </a:lnTo>
                    <a:lnTo>
                      <a:pt x="104" y="10"/>
                    </a:lnTo>
                    <a:lnTo>
                      <a:pt x="102" y="9"/>
                    </a:lnTo>
                    <a:lnTo>
                      <a:pt x="102" y="7"/>
                    </a:lnTo>
                    <a:lnTo>
                      <a:pt x="102" y="3"/>
                    </a:lnTo>
                    <a:lnTo>
                      <a:pt x="100" y="0"/>
                    </a:lnTo>
                    <a:lnTo>
                      <a:pt x="98" y="1"/>
                    </a:lnTo>
                    <a:lnTo>
                      <a:pt x="93" y="1"/>
                    </a:lnTo>
                    <a:lnTo>
                      <a:pt x="91" y="7"/>
                    </a:lnTo>
                    <a:lnTo>
                      <a:pt x="89" y="7"/>
                    </a:lnTo>
                    <a:lnTo>
                      <a:pt x="86" y="3"/>
                    </a:lnTo>
                    <a:lnTo>
                      <a:pt x="84" y="3"/>
                    </a:lnTo>
                    <a:lnTo>
                      <a:pt x="82" y="7"/>
                    </a:lnTo>
                    <a:lnTo>
                      <a:pt x="82" y="10"/>
                    </a:lnTo>
                    <a:lnTo>
                      <a:pt x="82" y="14"/>
                    </a:lnTo>
                    <a:lnTo>
                      <a:pt x="81" y="18"/>
                    </a:lnTo>
                    <a:lnTo>
                      <a:pt x="73" y="18"/>
                    </a:lnTo>
                    <a:lnTo>
                      <a:pt x="68" y="19"/>
                    </a:lnTo>
                    <a:lnTo>
                      <a:pt x="68" y="21"/>
                    </a:lnTo>
                    <a:lnTo>
                      <a:pt x="66" y="25"/>
                    </a:lnTo>
                    <a:lnTo>
                      <a:pt x="63" y="25"/>
                    </a:lnTo>
                    <a:lnTo>
                      <a:pt x="59" y="23"/>
                    </a:lnTo>
                    <a:lnTo>
                      <a:pt x="57" y="19"/>
                    </a:lnTo>
                    <a:lnTo>
                      <a:pt x="56" y="19"/>
                    </a:lnTo>
                    <a:lnTo>
                      <a:pt x="54" y="21"/>
                    </a:lnTo>
                    <a:lnTo>
                      <a:pt x="52" y="21"/>
                    </a:lnTo>
                    <a:lnTo>
                      <a:pt x="52" y="21"/>
                    </a:lnTo>
                    <a:lnTo>
                      <a:pt x="50" y="18"/>
                    </a:lnTo>
                    <a:lnTo>
                      <a:pt x="48" y="12"/>
                    </a:lnTo>
                    <a:lnTo>
                      <a:pt x="45" y="12"/>
                    </a:lnTo>
                    <a:lnTo>
                      <a:pt x="41" y="14"/>
                    </a:lnTo>
                    <a:lnTo>
                      <a:pt x="38" y="14"/>
                    </a:lnTo>
                    <a:lnTo>
                      <a:pt x="36" y="14"/>
                    </a:lnTo>
                    <a:lnTo>
                      <a:pt x="34" y="16"/>
                    </a:lnTo>
                    <a:lnTo>
                      <a:pt x="32" y="19"/>
                    </a:lnTo>
                    <a:lnTo>
                      <a:pt x="31" y="23"/>
                    </a:lnTo>
                    <a:lnTo>
                      <a:pt x="25" y="23"/>
                    </a:lnTo>
                    <a:lnTo>
                      <a:pt x="25" y="25"/>
                    </a:lnTo>
                    <a:lnTo>
                      <a:pt x="20" y="32"/>
                    </a:lnTo>
                    <a:lnTo>
                      <a:pt x="20" y="34"/>
                    </a:lnTo>
                    <a:lnTo>
                      <a:pt x="18" y="35"/>
                    </a:lnTo>
                    <a:lnTo>
                      <a:pt x="18" y="55"/>
                    </a:lnTo>
                    <a:lnTo>
                      <a:pt x="20" y="57"/>
                    </a:lnTo>
                    <a:lnTo>
                      <a:pt x="25" y="60"/>
                    </a:lnTo>
                    <a:lnTo>
                      <a:pt x="31" y="60"/>
                    </a:lnTo>
                    <a:lnTo>
                      <a:pt x="29" y="71"/>
                    </a:lnTo>
                    <a:lnTo>
                      <a:pt x="32" y="69"/>
                    </a:lnTo>
                    <a:lnTo>
                      <a:pt x="36" y="75"/>
                    </a:lnTo>
                    <a:lnTo>
                      <a:pt x="36" y="75"/>
                    </a:lnTo>
                    <a:lnTo>
                      <a:pt x="32" y="76"/>
                    </a:lnTo>
                    <a:lnTo>
                      <a:pt x="31" y="80"/>
                    </a:lnTo>
                    <a:lnTo>
                      <a:pt x="27" y="87"/>
                    </a:lnTo>
                    <a:lnTo>
                      <a:pt x="29" y="85"/>
                    </a:lnTo>
                    <a:lnTo>
                      <a:pt x="32" y="87"/>
                    </a:lnTo>
                    <a:lnTo>
                      <a:pt x="34" y="87"/>
                    </a:lnTo>
                    <a:lnTo>
                      <a:pt x="34" y="91"/>
                    </a:lnTo>
                    <a:lnTo>
                      <a:pt x="38" y="94"/>
                    </a:lnTo>
                    <a:lnTo>
                      <a:pt x="38" y="105"/>
                    </a:lnTo>
                    <a:lnTo>
                      <a:pt x="36" y="105"/>
                    </a:lnTo>
                    <a:lnTo>
                      <a:pt x="34" y="101"/>
                    </a:lnTo>
                    <a:lnTo>
                      <a:pt x="32" y="101"/>
                    </a:lnTo>
                    <a:lnTo>
                      <a:pt x="31" y="101"/>
                    </a:lnTo>
                    <a:lnTo>
                      <a:pt x="27" y="98"/>
                    </a:lnTo>
                    <a:lnTo>
                      <a:pt x="20" y="98"/>
                    </a:lnTo>
                    <a:lnTo>
                      <a:pt x="15" y="100"/>
                    </a:lnTo>
                    <a:lnTo>
                      <a:pt x="15" y="101"/>
                    </a:lnTo>
                    <a:lnTo>
                      <a:pt x="15" y="101"/>
                    </a:lnTo>
                    <a:lnTo>
                      <a:pt x="16" y="105"/>
                    </a:lnTo>
                    <a:lnTo>
                      <a:pt x="15" y="110"/>
                    </a:lnTo>
                    <a:lnTo>
                      <a:pt x="16" y="110"/>
                    </a:lnTo>
                    <a:lnTo>
                      <a:pt x="22" y="110"/>
                    </a:lnTo>
                    <a:lnTo>
                      <a:pt x="23" y="112"/>
                    </a:lnTo>
                    <a:lnTo>
                      <a:pt x="23" y="114"/>
                    </a:lnTo>
                    <a:lnTo>
                      <a:pt x="23" y="116"/>
                    </a:lnTo>
                    <a:lnTo>
                      <a:pt x="25" y="116"/>
                    </a:lnTo>
                    <a:lnTo>
                      <a:pt x="25" y="118"/>
                    </a:lnTo>
                    <a:lnTo>
                      <a:pt x="22" y="119"/>
                    </a:lnTo>
                    <a:lnTo>
                      <a:pt x="22" y="130"/>
                    </a:lnTo>
                    <a:lnTo>
                      <a:pt x="18" y="135"/>
                    </a:lnTo>
                    <a:lnTo>
                      <a:pt x="18" y="139"/>
                    </a:lnTo>
                    <a:lnTo>
                      <a:pt x="7" y="139"/>
                    </a:lnTo>
                    <a:lnTo>
                      <a:pt x="4" y="141"/>
                    </a:lnTo>
                    <a:lnTo>
                      <a:pt x="6" y="151"/>
                    </a:lnTo>
                    <a:lnTo>
                      <a:pt x="9" y="151"/>
                    </a:lnTo>
                    <a:lnTo>
                      <a:pt x="11" y="155"/>
                    </a:lnTo>
                    <a:lnTo>
                      <a:pt x="11" y="157"/>
                    </a:lnTo>
                    <a:lnTo>
                      <a:pt x="13" y="159"/>
                    </a:lnTo>
                    <a:lnTo>
                      <a:pt x="9" y="173"/>
                    </a:lnTo>
                    <a:lnTo>
                      <a:pt x="4" y="180"/>
                    </a:lnTo>
                    <a:lnTo>
                      <a:pt x="0" y="184"/>
                    </a:lnTo>
                    <a:lnTo>
                      <a:pt x="0" y="185"/>
                    </a:lnTo>
                    <a:lnTo>
                      <a:pt x="2" y="185"/>
                    </a:lnTo>
                    <a:lnTo>
                      <a:pt x="4" y="187"/>
                    </a:lnTo>
                    <a:lnTo>
                      <a:pt x="6" y="185"/>
                    </a:lnTo>
                    <a:lnTo>
                      <a:pt x="7" y="187"/>
                    </a:lnTo>
                    <a:lnTo>
                      <a:pt x="9" y="189"/>
                    </a:lnTo>
                    <a:lnTo>
                      <a:pt x="13" y="189"/>
                    </a:lnTo>
                    <a:lnTo>
                      <a:pt x="18" y="193"/>
                    </a:lnTo>
                    <a:lnTo>
                      <a:pt x="25" y="193"/>
                    </a:lnTo>
                    <a:lnTo>
                      <a:pt x="27" y="193"/>
                    </a:lnTo>
                    <a:lnTo>
                      <a:pt x="31" y="198"/>
                    </a:lnTo>
                    <a:lnTo>
                      <a:pt x="31" y="201"/>
                    </a:lnTo>
                    <a:lnTo>
                      <a:pt x="32" y="203"/>
                    </a:lnTo>
                    <a:lnTo>
                      <a:pt x="36" y="210"/>
                    </a:lnTo>
                    <a:lnTo>
                      <a:pt x="41" y="210"/>
                    </a:lnTo>
                    <a:lnTo>
                      <a:pt x="45" y="214"/>
                    </a:lnTo>
                    <a:lnTo>
                      <a:pt x="48" y="212"/>
                    </a:lnTo>
                    <a:lnTo>
                      <a:pt x="48" y="218"/>
                    </a:lnTo>
                    <a:lnTo>
                      <a:pt x="52" y="221"/>
                    </a:lnTo>
                    <a:lnTo>
                      <a:pt x="52" y="226"/>
                    </a:lnTo>
                    <a:lnTo>
                      <a:pt x="50" y="232"/>
                    </a:lnTo>
                    <a:lnTo>
                      <a:pt x="52" y="235"/>
                    </a:lnTo>
                    <a:lnTo>
                      <a:pt x="52" y="235"/>
                    </a:lnTo>
                    <a:lnTo>
                      <a:pt x="48" y="235"/>
                    </a:lnTo>
                    <a:lnTo>
                      <a:pt x="48" y="239"/>
                    </a:lnTo>
                    <a:lnTo>
                      <a:pt x="48" y="244"/>
                    </a:lnTo>
                    <a:lnTo>
                      <a:pt x="45" y="244"/>
                    </a:lnTo>
                    <a:lnTo>
                      <a:pt x="45" y="246"/>
                    </a:lnTo>
                    <a:lnTo>
                      <a:pt x="45" y="251"/>
                    </a:lnTo>
                    <a:lnTo>
                      <a:pt x="45" y="255"/>
                    </a:lnTo>
                    <a:lnTo>
                      <a:pt x="45" y="27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3" name="Google Shape;503;p38"/>
              <p:cNvSpPr/>
              <p:nvPr/>
            </p:nvSpPr>
            <p:spPr>
              <a:xfrm>
                <a:off x="1696" y="2023"/>
                <a:ext cx="266" cy="278"/>
              </a:xfrm>
              <a:custGeom>
                <a:avLst/>
                <a:gdLst/>
                <a:ahLst/>
                <a:cxnLst/>
                <a:rect l="l" t="t" r="r" b="b"/>
                <a:pathLst>
                  <a:path w="266" h="278" extrusionOk="0">
                    <a:moveTo>
                      <a:pt x="45" y="275"/>
                    </a:moveTo>
                    <a:lnTo>
                      <a:pt x="45" y="278"/>
                    </a:lnTo>
                    <a:lnTo>
                      <a:pt x="57" y="278"/>
                    </a:lnTo>
                    <a:lnTo>
                      <a:pt x="189" y="243"/>
                    </a:lnTo>
                    <a:lnTo>
                      <a:pt x="234" y="248"/>
                    </a:lnTo>
                    <a:lnTo>
                      <a:pt x="241" y="243"/>
                    </a:lnTo>
                    <a:lnTo>
                      <a:pt x="241" y="243"/>
                    </a:lnTo>
                    <a:lnTo>
                      <a:pt x="247" y="243"/>
                    </a:lnTo>
                    <a:lnTo>
                      <a:pt x="250" y="243"/>
                    </a:lnTo>
                    <a:lnTo>
                      <a:pt x="256" y="243"/>
                    </a:lnTo>
                    <a:lnTo>
                      <a:pt x="252" y="221"/>
                    </a:lnTo>
                    <a:lnTo>
                      <a:pt x="252" y="221"/>
                    </a:lnTo>
                    <a:lnTo>
                      <a:pt x="245" y="219"/>
                    </a:lnTo>
                    <a:lnTo>
                      <a:pt x="241" y="216"/>
                    </a:lnTo>
                    <a:lnTo>
                      <a:pt x="232" y="187"/>
                    </a:lnTo>
                    <a:lnTo>
                      <a:pt x="234" y="168"/>
                    </a:lnTo>
                    <a:lnTo>
                      <a:pt x="238" y="162"/>
                    </a:lnTo>
                    <a:lnTo>
                      <a:pt x="241" y="157"/>
                    </a:lnTo>
                    <a:lnTo>
                      <a:pt x="245" y="153"/>
                    </a:lnTo>
                    <a:lnTo>
                      <a:pt x="247" y="137"/>
                    </a:lnTo>
                    <a:lnTo>
                      <a:pt x="254" y="119"/>
                    </a:lnTo>
                    <a:lnTo>
                      <a:pt x="256" y="118"/>
                    </a:lnTo>
                    <a:lnTo>
                      <a:pt x="259" y="114"/>
                    </a:lnTo>
                    <a:lnTo>
                      <a:pt x="261" y="114"/>
                    </a:lnTo>
                    <a:lnTo>
                      <a:pt x="261" y="109"/>
                    </a:lnTo>
                    <a:lnTo>
                      <a:pt x="266" y="109"/>
                    </a:lnTo>
                    <a:lnTo>
                      <a:pt x="257" y="75"/>
                    </a:lnTo>
                    <a:lnTo>
                      <a:pt x="256" y="73"/>
                    </a:lnTo>
                    <a:lnTo>
                      <a:pt x="252" y="71"/>
                    </a:lnTo>
                    <a:lnTo>
                      <a:pt x="254" y="69"/>
                    </a:lnTo>
                    <a:lnTo>
                      <a:pt x="257" y="64"/>
                    </a:lnTo>
                    <a:lnTo>
                      <a:pt x="254" y="60"/>
                    </a:lnTo>
                    <a:lnTo>
                      <a:pt x="256" y="59"/>
                    </a:lnTo>
                    <a:lnTo>
                      <a:pt x="256" y="53"/>
                    </a:lnTo>
                    <a:lnTo>
                      <a:pt x="254" y="55"/>
                    </a:lnTo>
                    <a:lnTo>
                      <a:pt x="248" y="55"/>
                    </a:lnTo>
                    <a:lnTo>
                      <a:pt x="247" y="53"/>
                    </a:lnTo>
                    <a:lnTo>
                      <a:pt x="241" y="43"/>
                    </a:lnTo>
                    <a:lnTo>
                      <a:pt x="238" y="41"/>
                    </a:lnTo>
                    <a:lnTo>
                      <a:pt x="234" y="34"/>
                    </a:lnTo>
                    <a:lnTo>
                      <a:pt x="232" y="34"/>
                    </a:lnTo>
                    <a:lnTo>
                      <a:pt x="229" y="37"/>
                    </a:lnTo>
                    <a:lnTo>
                      <a:pt x="214" y="34"/>
                    </a:lnTo>
                    <a:lnTo>
                      <a:pt x="186" y="41"/>
                    </a:lnTo>
                    <a:lnTo>
                      <a:pt x="184" y="46"/>
                    </a:lnTo>
                    <a:lnTo>
                      <a:pt x="181" y="48"/>
                    </a:lnTo>
                    <a:lnTo>
                      <a:pt x="175" y="46"/>
                    </a:lnTo>
                    <a:lnTo>
                      <a:pt x="175" y="43"/>
                    </a:lnTo>
                    <a:lnTo>
                      <a:pt x="173" y="43"/>
                    </a:lnTo>
                    <a:lnTo>
                      <a:pt x="172" y="44"/>
                    </a:lnTo>
                    <a:lnTo>
                      <a:pt x="168" y="44"/>
                    </a:lnTo>
                    <a:lnTo>
                      <a:pt x="168" y="46"/>
                    </a:lnTo>
                    <a:lnTo>
                      <a:pt x="163" y="43"/>
                    </a:lnTo>
                    <a:lnTo>
                      <a:pt x="163" y="39"/>
                    </a:lnTo>
                    <a:lnTo>
                      <a:pt x="159" y="37"/>
                    </a:lnTo>
                    <a:lnTo>
                      <a:pt x="156" y="37"/>
                    </a:lnTo>
                    <a:lnTo>
                      <a:pt x="156" y="34"/>
                    </a:lnTo>
                    <a:lnTo>
                      <a:pt x="156" y="32"/>
                    </a:lnTo>
                    <a:lnTo>
                      <a:pt x="154" y="30"/>
                    </a:lnTo>
                    <a:lnTo>
                      <a:pt x="150" y="25"/>
                    </a:lnTo>
                    <a:lnTo>
                      <a:pt x="148" y="25"/>
                    </a:lnTo>
                    <a:lnTo>
                      <a:pt x="148" y="23"/>
                    </a:lnTo>
                    <a:lnTo>
                      <a:pt x="148" y="19"/>
                    </a:lnTo>
                    <a:lnTo>
                      <a:pt x="147" y="18"/>
                    </a:lnTo>
                    <a:lnTo>
                      <a:pt x="145" y="18"/>
                    </a:lnTo>
                    <a:lnTo>
                      <a:pt x="136" y="19"/>
                    </a:lnTo>
                    <a:lnTo>
                      <a:pt x="134" y="18"/>
                    </a:lnTo>
                    <a:lnTo>
                      <a:pt x="132" y="14"/>
                    </a:lnTo>
                    <a:lnTo>
                      <a:pt x="129" y="12"/>
                    </a:lnTo>
                    <a:lnTo>
                      <a:pt x="118" y="12"/>
                    </a:lnTo>
                    <a:lnTo>
                      <a:pt x="116" y="18"/>
                    </a:lnTo>
                    <a:lnTo>
                      <a:pt x="113" y="18"/>
                    </a:lnTo>
                    <a:lnTo>
                      <a:pt x="111" y="21"/>
                    </a:lnTo>
                    <a:lnTo>
                      <a:pt x="104" y="21"/>
                    </a:lnTo>
                    <a:lnTo>
                      <a:pt x="104" y="19"/>
                    </a:lnTo>
                    <a:lnTo>
                      <a:pt x="104" y="10"/>
                    </a:lnTo>
                    <a:lnTo>
                      <a:pt x="102" y="9"/>
                    </a:lnTo>
                    <a:lnTo>
                      <a:pt x="102" y="7"/>
                    </a:lnTo>
                    <a:lnTo>
                      <a:pt x="102" y="3"/>
                    </a:lnTo>
                    <a:lnTo>
                      <a:pt x="100" y="0"/>
                    </a:lnTo>
                    <a:lnTo>
                      <a:pt x="98" y="1"/>
                    </a:lnTo>
                    <a:lnTo>
                      <a:pt x="93" y="1"/>
                    </a:lnTo>
                    <a:lnTo>
                      <a:pt x="91" y="7"/>
                    </a:lnTo>
                    <a:lnTo>
                      <a:pt x="89" y="7"/>
                    </a:lnTo>
                    <a:lnTo>
                      <a:pt x="86" y="3"/>
                    </a:lnTo>
                    <a:lnTo>
                      <a:pt x="84" y="3"/>
                    </a:lnTo>
                    <a:lnTo>
                      <a:pt x="82" y="7"/>
                    </a:lnTo>
                    <a:lnTo>
                      <a:pt x="82" y="10"/>
                    </a:lnTo>
                    <a:lnTo>
                      <a:pt x="82" y="14"/>
                    </a:lnTo>
                    <a:lnTo>
                      <a:pt x="81" y="18"/>
                    </a:lnTo>
                    <a:lnTo>
                      <a:pt x="73" y="18"/>
                    </a:lnTo>
                    <a:lnTo>
                      <a:pt x="68" y="19"/>
                    </a:lnTo>
                    <a:lnTo>
                      <a:pt x="68" y="21"/>
                    </a:lnTo>
                    <a:lnTo>
                      <a:pt x="66" y="25"/>
                    </a:lnTo>
                    <a:lnTo>
                      <a:pt x="63" y="25"/>
                    </a:lnTo>
                    <a:lnTo>
                      <a:pt x="59" y="23"/>
                    </a:lnTo>
                    <a:lnTo>
                      <a:pt x="57" y="19"/>
                    </a:lnTo>
                    <a:lnTo>
                      <a:pt x="56" y="19"/>
                    </a:lnTo>
                    <a:lnTo>
                      <a:pt x="54" y="21"/>
                    </a:lnTo>
                    <a:lnTo>
                      <a:pt x="52" y="21"/>
                    </a:lnTo>
                    <a:lnTo>
                      <a:pt x="52" y="21"/>
                    </a:lnTo>
                    <a:lnTo>
                      <a:pt x="50" y="18"/>
                    </a:lnTo>
                    <a:lnTo>
                      <a:pt x="48" y="12"/>
                    </a:lnTo>
                    <a:lnTo>
                      <a:pt x="45" y="12"/>
                    </a:lnTo>
                    <a:lnTo>
                      <a:pt x="41" y="14"/>
                    </a:lnTo>
                    <a:lnTo>
                      <a:pt x="38" y="14"/>
                    </a:lnTo>
                    <a:lnTo>
                      <a:pt x="36" y="14"/>
                    </a:lnTo>
                    <a:lnTo>
                      <a:pt x="34" y="16"/>
                    </a:lnTo>
                    <a:lnTo>
                      <a:pt x="32" y="19"/>
                    </a:lnTo>
                    <a:lnTo>
                      <a:pt x="31" y="23"/>
                    </a:lnTo>
                    <a:lnTo>
                      <a:pt x="25" y="23"/>
                    </a:lnTo>
                    <a:lnTo>
                      <a:pt x="25" y="25"/>
                    </a:lnTo>
                    <a:lnTo>
                      <a:pt x="20" y="32"/>
                    </a:lnTo>
                    <a:lnTo>
                      <a:pt x="20" y="34"/>
                    </a:lnTo>
                    <a:lnTo>
                      <a:pt x="18" y="35"/>
                    </a:lnTo>
                    <a:lnTo>
                      <a:pt x="18" y="55"/>
                    </a:lnTo>
                    <a:lnTo>
                      <a:pt x="20" y="57"/>
                    </a:lnTo>
                    <a:lnTo>
                      <a:pt x="25" y="60"/>
                    </a:lnTo>
                    <a:lnTo>
                      <a:pt x="31" y="60"/>
                    </a:lnTo>
                    <a:lnTo>
                      <a:pt x="29" y="71"/>
                    </a:lnTo>
                    <a:lnTo>
                      <a:pt x="32" y="69"/>
                    </a:lnTo>
                    <a:lnTo>
                      <a:pt x="36" y="75"/>
                    </a:lnTo>
                    <a:lnTo>
                      <a:pt x="36" y="75"/>
                    </a:lnTo>
                    <a:lnTo>
                      <a:pt x="32" y="76"/>
                    </a:lnTo>
                    <a:lnTo>
                      <a:pt x="31" y="80"/>
                    </a:lnTo>
                    <a:lnTo>
                      <a:pt x="27" y="87"/>
                    </a:lnTo>
                    <a:lnTo>
                      <a:pt x="29" y="85"/>
                    </a:lnTo>
                    <a:lnTo>
                      <a:pt x="32" y="87"/>
                    </a:lnTo>
                    <a:lnTo>
                      <a:pt x="34" y="87"/>
                    </a:lnTo>
                    <a:lnTo>
                      <a:pt x="34" y="91"/>
                    </a:lnTo>
                    <a:lnTo>
                      <a:pt x="38" y="94"/>
                    </a:lnTo>
                    <a:lnTo>
                      <a:pt x="38" y="105"/>
                    </a:lnTo>
                    <a:lnTo>
                      <a:pt x="36" y="105"/>
                    </a:lnTo>
                    <a:lnTo>
                      <a:pt x="34" y="101"/>
                    </a:lnTo>
                    <a:lnTo>
                      <a:pt x="32" y="101"/>
                    </a:lnTo>
                    <a:lnTo>
                      <a:pt x="31" y="101"/>
                    </a:lnTo>
                    <a:lnTo>
                      <a:pt x="27" y="98"/>
                    </a:lnTo>
                    <a:lnTo>
                      <a:pt x="20" y="98"/>
                    </a:lnTo>
                    <a:lnTo>
                      <a:pt x="15" y="100"/>
                    </a:lnTo>
                    <a:lnTo>
                      <a:pt x="15" y="101"/>
                    </a:lnTo>
                    <a:lnTo>
                      <a:pt x="15" y="101"/>
                    </a:lnTo>
                    <a:lnTo>
                      <a:pt x="16" y="105"/>
                    </a:lnTo>
                    <a:lnTo>
                      <a:pt x="15" y="110"/>
                    </a:lnTo>
                    <a:lnTo>
                      <a:pt x="16" y="110"/>
                    </a:lnTo>
                    <a:lnTo>
                      <a:pt x="22" y="110"/>
                    </a:lnTo>
                    <a:lnTo>
                      <a:pt x="23" y="112"/>
                    </a:lnTo>
                    <a:lnTo>
                      <a:pt x="23" y="114"/>
                    </a:lnTo>
                    <a:lnTo>
                      <a:pt x="23" y="116"/>
                    </a:lnTo>
                    <a:lnTo>
                      <a:pt x="25" y="116"/>
                    </a:lnTo>
                    <a:lnTo>
                      <a:pt x="25" y="118"/>
                    </a:lnTo>
                    <a:lnTo>
                      <a:pt x="22" y="119"/>
                    </a:lnTo>
                    <a:lnTo>
                      <a:pt x="22" y="130"/>
                    </a:lnTo>
                    <a:lnTo>
                      <a:pt x="18" y="135"/>
                    </a:lnTo>
                    <a:lnTo>
                      <a:pt x="18" y="139"/>
                    </a:lnTo>
                    <a:lnTo>
                      <a:pt x="7" y="139"/>
                    </a:lnTo>
                    <a:lnTo>
                      <a:pt x="4" y="141"/>
                    </a:lnTo>
                    <a:lnTo>
                      <a:pt x="6" y="151"/>
                    </a:lnTo>
                    <a:lnTo>
                      <a:pt x="9" y="151"/>
                    </a:lnTo>
                    <a:lnTo>
                      <a:pt x="11" y="155"/>
                    </a:lnTo>
                    <a:lnTo>
                      <a:pt x="11" y="157"/>
                    </a:lnTo>
                    <a:lnTo>
                      <a:pt x="13" y="159"/>
                    </a:lnTo>
                    <a:lnTo>
                      <a:pt x="9" y="173"/>
                    </a:lnTo>
                    <a:lnTo>
                      <a:pt x="4" y="180"/>
                    </a:lnTo>
                    <a:lnTo>
                      <a:pt x="0" y="184"/>
                    </a:lnTo>
                    <a:lnTo>
                      <a:pt x="0" y="185"/>
                    </a:lnTo>
                    <a:lnTo>
                      <a:pt x="2" y="185"/>
                    </a:lnTo>
                    <a:lnTo>
                      <a:pt x="4" y="187"/>
                    </a:lnTo>
                    <a:lnTo>
                      <a:pt x="6" y="185"/>
                    </a:lnTo>
                    <a:lnTo>
                      <a:pt x="7" y="187"/>
                    </a:lnTo>
                    <a:lnTo>
                      <a:pt x="9" y="189"/>
                    </a:lnTo>
                    <a:lnTo>
                      <a:pt x="13" y="189"/>
                    </a:lnTo>
                    <a:lnTo>
                      <a:pt x="18" y="193"/>
                    </a:lnTo>
                    <a:lnTo>
                      <a:pt x="25" y="193"/>
                    </a:lnTo>
                    <a:lnTo>
                      <a:pt x="27" y="193"/>
                    </a:lnTo>
                    <a:lnTo>
                      <a:pt x="31" y="198"/>
                    </a:lnTo>
                    <a:lnTo>
                      <a:pt x="31" y="201"/>
                    </a:lnTo>
                    <a:lnTo>
                      <a:pt x="32" y="203"/>
                    </a:lnTo>
                    <a:lnTo>
                      <a:pt x="36" y="210"/>
                    </a:lnTo>
                    <a:lnTo>
                      <a:pt x="41" y="210"/>
                    </a:lnTo>
                    <a:lnTo>
                      <a:pt x="45" y="214"/>
                    </a:lnTo>
                    <a:lnTo>
                      <a:pt x="48" y="212"/>
                    </a:lnTo>
                    <a:lnTo>
                      <a:pt x="48" y="218"/>
                    </a:lnTo>
                    <a:lnTo>
                      <a:pt x="52" y="221"/>
                    </a:lnTo>
                    <a:lnTo>
                      <a:pt x="52" y="226"/>
                    </a:lnTo>
                    <a:lnTo>
                      <a:pt x="50" y="232"/>
                    </a:lnTo>
                    <a:lnTo>
                      <a:pt x="52" y="235"/>
                    </a:lnTo>
                    <a:lnTo>
                      <a:pt x="52" y="235"/>
                    </a:lnTo>
                    <a:lnTo>
                      <a:pt x="48" y="235"/>
                    </a:lnTo>
                    <a:lnTo>
                      <a:pt x="48" y="239"/>
                    </a:lnTo>
                    <a:lnTo>
                      <a:pt x="48" y="244"/>
                    </a:lnTo>
                    <a:lnTo>
                      <a:pt x="45" y="244"/>
                    </a:lnTo>
                    <a:lnTo>
                      <a:pt x="45" y="246"/>
                    </a:lnTo>
                    <a:lnTo>
                      <a:pt x="45" y="251"/>
                    </a:lnTo>
                    <a:lnTo>
                      <a:pt x="45" y="255"/>
                    </a:lnTo>
                    <a:lnTo>
                      <a:pt x="45" y="275"/>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4" name="Google Shape;504;p38"/>
              <p:cNvSpPr/>
              <p:nvPr/>
            </p:nvSpPr>
            <p:spPr>
              <a:xfrm>
                <a:off x="2057" y="2007"/>
                <a:ext cx="95" cy="221"/>
              </a:xfrm>
              <a:custGeom>
                <a:avLst/>
                <a:gdLst/>
                <a:ahLst/>
                <a:cxnLst/>
                <a:rect l="l" t="t" r="r" b="b"/>
                <a:pathLst>
                  <a:path w="95" h="221" extrusionOk="0">
                    <a:moveTo>
                      <a:pt x="64" y="221"/>
                    </a:moveTo>
                    <a:lnTo>
                      <a:pt x="61" y="219"/>
                    </a:lnTo>
                    <a:lnTo>
                      <a:pt x="41" y="198"/>
                    </a:lnTo>
                    <a:lnTo>
                      <a:pt x="30" y="73"/>
                    </a:lnTo>
                    <a:lnTo>
                      <a:pt x="27" y="69"/>
                    </a:lnTo>
                    <a:lnTo>
                      <a:pt x="23" y="41"/>
                    </a:lnTo>
                    <a:lnTo>
                      <a:pt x="11" y="25"/>
                    </a:lnTo>
                    <a:lnTo>
                      <a:pt x="3" y="21"/>
                    </a:lnTo>
                    <a:lnTo>
                      <a:pt x="3" y="16"/>
                    </a:lnTo>
                    <a:lnTo>
                      <a:pt x="5" y="12"/>
                    </a:lnTo>
                    <a:lnTo>
                      <a:pt x="5" y="9"/>
                    </a:lnTo>
                    <a:lnTo>
                      <a:pt x="9" y="3"/>
                    </a:lnTo>
                    <a:lnTo>
                      <a:pt x="9" y="3"/>
                    </a:lnTo>
                    <a:lnTo>
                      <a:pt x="2" y="1"/>
                    </a:lnTo>
                    <a:lnTo>
                      <a:pt x="0" y="1"/>
                    </a:lnTo>
                    <a:lnTo>
                      <a:pt x="0" y="0"/>
                    </a:lnTo>
                    <a:lnTo>
                      <a:pt x="0" y="0"/>
                    </a:lnTo>
                    <a:lnTo>
                      <a:pt x="27" y="5"/>
                    </a:lnTo>
                    <a:lnTo>
                      <a:pt x="30" y="9"/>
                    </a:lnTo>
                    <a:lnTo>
                      <a:pt x="34" y="9"/>
                    </a:lnTo>
                    <a:lnTo>
                      <a:pt x="36" y="5"/>
                    </a:lnTo>
                    <a:lnTo>
                      <a:pt x="46" y="7"/>
                    </a:lnTo>
                    <a:lnTo>
                      <a:pt x="46" y="5"/>
                    </a:lnTo>
                    <a:lnTo>
                      <a:pt x="46" y="7"/>
                    </a:lnTo>
                    <a:lnTo>
                      <a:pt x="45" y="14"/>
                    </a:lnTo>
                    <a:lnTo>
                      <a:pt x="43" y="19"/>
                    </a:lnTo>
                    <a:lnTo>
                      <a:pt x="41" y="26"/>
                    </a:lnTo>
                    <a:lnTo>
                      <a:pt x="41" y="34"/>
                    </a:lnTo>
                    <a:lnTo>
                      <a:pt x="45" y="37"/>
                    </a:lnTo>
                    <a:lnTo>
                      <a:pt x="50" y="39"/>
                    </a:lnTo>
                    <a:lnTo>
                      <a:pt x="52" y="39"/>
                    </a:lnTo>
                    <a:lnTo>
                      <a:pt x="57" y="41"/>
                    </a:lnTo>
                    <a:lnTo>
                      <a:pt x="66" y="53"/>
                    </a:lnTo>
                    <a:lnTo>
                      <a:pt x="86" y="205"/>
                    </a:lnTo>
                    <a:lnTo>
                      <a:pt x="89" y="212"/>
                    </a:lnTo>
                    <a:lnTo>
                      <a:pt x="95" y="212"/>
                    </a:lnTo>
                    <a:lnTo>
                      <a:pt x="64" y="22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5" name="Google Shape;505;p38"/>
              <p:cNvSpPr/>
              <p:nvPr/>
            </p:nvSpPr>
            <p:spPr>
              <a:xfrm>
                <a:off x="2057" y="2007"/>
                <a:ext cx="95" cy="221"/>
              </a:xfrm>
              <a:custGeom>
                <a:avLst/>
                <a:gdLst/>
                <a:ahLst/>
                <a:cxnLst/>
                <a:rect l="l" t="t" r="r" b="b"/>
                <a:pathLst>
                  <a:path w="95" h="221" extrusionOk="0">
                    <a:moveTo>
                      <a:pt x="64" y="221"/>
                    </a:moveTo>
                    <a:lnTo>
                      <a:pt x="61" y="219"/>
                    </a:lnTo>
                    <a:lnTo>
                      <a:pt x="41" y="198"/>
                    </a:lnTo>
                    <a:lnTo>
                      <a:pt x="30" y="73"/>
                    </a:lnTo>
                    <a:lnTo>
                      <a:pt x="27" y="69"/>
                    </a:lnTo>
                    <a:lnTo>
                      <a:pt x="23" y="41"/>
                    </a:lnTo>
                    <a:lnTo>
                      <a:pt x="11" y="25"/>
                    </a:lnTo>
                    <a:lnTo>
                      <a:pt x="3" y="21"/>
                    </a:lnTo>
                    <a:lnTo>
                      <a:pt x="3" y="16"/>
                    </a:lnTo>
                    <a:lnTo>
                      <a:pt x="5" y="12"/>
                    </a:lnTo>
                    <a:lnTo>
                      <a:pt x="5" y="9"/>
                    </a:lnTo>
                    <a:lnTo>
                      <a:pt x="9" y="3"/>
                    </a:lnTo>
                    <a:lnTo>
                      <a:pt x="9" y="3"/>
                    </a:lnTo>
                    <a:lnTo>
                      <a:pt x="2" y="1"/>
                    </a:lnTo>
                    <a:lnTo>
                      <a:pt x="0" y="1"/>
                    </a:lnTo>
                    <a:lnTo>
                      <a:pt x="0" y="0"/>
                    </a:lnTo>
                    <a:lnTo>
                      <a:pt x="0" y="0"/>
                    </a:lnTo>
                    <a:lnTo>
                      <a:pt x="27" y="5"/>
                    </a:lnTo>
                    <a:lnTo>
                      <a:pt x="30" y="9"/>
                    </a:lnTo>
                    <a:lnTo>
                      <a:pt x="34" y="9"/>
                    </a:lnTo>
                    <a:lnTo>
                      <a:pt x="36" y="5"/>
                    </a:lnTo>
                    <a:lnTo>
                      <a:pt x="46" y="7"/>
                    </a:lnTo>
                    <a:lnTo>
                      <a:pt x="46" y="5"/>
                    </a:lnTo>
                    <a:lnTo>
                      <a:pt x="46" y="7"/>
                    </a:lnTo>
                    <a:lnTo>
                      <a:pt x="45" y="14"/>
                    </a:lnTo>
                    <a:lnTo>
                      <a:pt x="43" y="19"/>
                    </a:lnTo>
                    <a:lnTo>
                      <a:pt x="41" y="26"/>
                    </a:lnTo>
                    <a:lnTo>
                      <a:pt x="41" y="34"/>
                    </a:lnTo>
                    <a:lnTo>
                      <a:pt x="45" y="37"/>
                    </a:lnTo>
                    <a:lnTo>
                      <a:pt x="50" y="39"/>
                    </a:lnTo>
                    <a:lnTo>
                      <a:pt x="52" y="39"/>
                    </a:lnTo>
                    <a:lnTo>
                      <a:pt x="57" y="41"/>
                    </a:lnTo>
                    <a:lnTo>
                      <a:pt x="66" y="53"/>
                    </a:lnTo>
                    <a:lnTo>
                      <a:pt x="86" y="205"/>
                    </a:lnTo>
                    <a:lnTo>
                      <a:pt x="89" y="212"/>
                    </a:lnTo>
                    <a:lnTo>
                      <a:pt x="95" y="212"/>
                    </a:lnTo>
                    <a:lnTo>
                      <a:pt x="64" y="22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6" name="Google Shape;506;p38"/>
              <p:cNvSpPr/>
              <p:nvPr/>
            </p:nvSpPr>
            <p:spPr>
              <a:xfrm>
                <a:off x="3839" y="1975"/>
                <a:ext cx="441" cy="583"/>
              </a:xfrm>
              <a:custGeom>
                <a:avLst/>
                <a:gdLst/>
                <a:ahLst/>
                <a:cxnLst/>
                <a:rect l="l" t="t" r="r" b="b"/>
                <a:pathLst>
                  <a:path w="441" h="583" extrusionOk="0">
                    <a:moveTo>
                      <a:pt x="23" y="583"/>
                    </a:moveTo>
                    <a:lnTo>
                      <a:pt x="23" y="580"/>
                    </a:lnTo>
                    <a:lnTo>
                      <a:pt x="0" y="551"/>
                    </a:lnTo>
                    <a:lnTo>
                      <a:pt x="0" y="392"/>
                    </a:lnTo>
                    <a:lnTo>
                      <a:pt x="2" y="391"/>
                    </a:lnTo>
                    <a:lnTo>
                      <a:pt x="36" y="348"/>
                    </a:lnTo>
                    <a:lnTo>
                      <a:pt x="37" y="344"/>
                    </a:lnTo>
                    <a:lnTo>
                      <a:pt x="39" y="341"/>
                    </a:lnTo>
                    <a:lnTo>
                      <a:pt x="78" y="326"/>
                    </a:lnTo>
                    <a:lnTo>
                      <a:pt x="100" y="310"/>
                    </a:lnTo>
                    <a:lnTo>
                      <a:pt x="121" y="299"/>
                    </a:lnTo>
                    <a:lnTo>
                      <a:pt x="173" y="298"/>
                    </a:lnTo>
                    <a:lnTo>
                      <a:pt x="302" y="169"/>
                    </a:lnTo>
                    <a:lnTo>
                      <a:pt x="302" y="167"/>
                    </a:lnTo>
                    <a:lnTo>
                      <a:pt x="260" y="167"/>
                    </a:lnTo>
                    <a:lnTo>
                      <a:pt x="130" y="121"/>
                    </a:lnTo>
                    <a:lnTo>
                      <a:pt x="125" y="116"/>
                    </a:lnTo>
                    <a:lnTo>
                      <a:pt x="109" y="103"/>
                    </a:lnTo>
                    <a:lnTo>
                      <a:pt x="103" y="96"/>
                    </a:lnTo>
                    <a:lnTo>
                      <a:pt x="98" y="92"/>
                    </a:lnTo>
                    <a:lnTo>
                      <a:pt x="96" y="87"/>
                    </a:lnTo>
                    <a:lnTo>
                      <a:pt x="87" y="78"/>
                    </a:lnTo>
                    <a:lnTo>
                      <a:pt x="86" y="74"/>
                    </a:lnTo>
                    <a:lnTo>
                      <a:pt x="80" y="69"/>
                    </a:lnTo>
                    <a:lnTo>
                      <a:pt x="77" y="51"/>
                    </a:lnTo>
                    <a:lnTo>
                      <a:pt x="94" y="19"/>
                    </a:lnTo>
                    <a:lnTo>
                      <a:pt x="94" y="19"/>
                    </a:lnTo>
                    <a:lnTo>
                      <a:pt x="96" y="21"/>
                    </a:lnTo>
                    <a:lnTo>
                      <a:pt x="102" y="23"/>
                    </a:lnTo>
                    <a:lnTo>
                      <a:pt x="130" y="58"/>
                    </a:lnTo>
                    <a:lnTo>
                      <a:pt x="146" y="66"/>
                    </a:lnTo>
                    <a:lnTo>
                      <a:pt x="152" y="64"/>
                    </a:lnTo>
                    <a:lnTo>
                      <a:pt x="168" y="66"/>
                    </a:lnTo>
                    <a:lnTo>
                      <a:pt x="198" y="49"/>
                    </a:lnTo>
                    <a:lnTo>
                      <a:pt x="200" y="46"/>
                    </a:lnTo>
                    <a:lnTo>
                      <a:pt x="202" y="46"/>
                    </a:lnTo>
                    <a:lnTo>
                      <a:pt x="205" y="46"/>
                    </a:lnTo>
                    <a:lnTo>
                      <a:pt x="209" y="48"/>
                    </a:lnTo>
                    <a:lnTo>
                      <a:pt x="210" y="48"/>
                    </a:lnTo>
                    <a:lnTo>
                      <a:pt x="212" y="49"/>
                    </a:lnTo>
                    <a:lnTo>
                      <a:pt x="221" y="48"/>
                    </a:lnTo>
                    <a:lnTo>
                      <a:pt x="228" y="53"/>
                    </a:lnTo>
                    <a:lnTo>
                      <a:pt x="244" y="51"/>
                    </a:lnTo>
                    <a:lnTo>
                      <a:pt x="252" y="44"/>
                    </a:lnTo>
                    <a:lnTo>
                      <a:pt x="259" y="42"/>
                    </a:lnTo>
                    <a:lnTo>
                      <a:pt x="264" y="37"/>
                    </a:lnTo>
                    <a:lnTo>
                      <a:pt x="278" y="33"/>
                    </a:lnTo>
                    <a:lnTo>
                      <a:pt x="285" y="35"/>
                    </a:lnTo>
                    <a:lnTo>
                      <a:pt x="312" y="33"/>
                    </a:lnTo>
                    <a:lnTo>
                      <a:pt x="323" y="26"/>
                    </a:lnTo>
                    <a:lnTo>
                      <a:pt x="337" y="28"/>
                    </a:lnTo>
                    <a:lnTo>
                      <a:pt x="355" y="23"/>
                    </a:lnTo>
                    <a:lnTo>
                      <a:pt x="359" y="23"/>
                    </a:lnTo>
                    <a:lnTo>
                      <a:pt x="362" y="19"/>
                    </a:lnTo>
                    <a:lnTo>
                      <a:pt x="389" y="16"/>
                    </a:lnTo>
                    <a:lnTo>
                      <a:pt x="403" y="8"/>
                    </a:lnTo>
                    <a:lnTo>
                      <a:pt x="407" y="1"/>
                    </a:lnTo>
                    <a:lnTo>
                      <a:pt x="414" y="0"/>
                    </a:lnTo>
                    <a:lnTo>
                      <a:pt x="421" y="0"/>
                    </a:lnTo>
                    <a:lnTo>
                      <a:pt x="428" y="5"/>
                    </a:lnTo>
                    <a:lnTo>
                      <a:pt x="435" y="5"/>
                    </a:lnTo>
                    <a:lnTo>
                      <a:pt x="437" y="7"/>
                    </a:lnTo>
                    <a:lnTo>
                      <a:pt x="435" y="10"/>
                    </a:lnTo>
                    <a:lnTo>
                      <a:pt x="437" y="16"/>
                    </a:lnTo>
                    <a:lnTo>
                      <a:pt x="432" y="21"/>
                    </a:lnTo>
                    <a:lnTo>
                      <a:pt x="430" y="25"/>
                    </a:lnTo>
                    <a:lnTo>
                      <a:pt x="430" y="33"/>
                    </a:lnTo>
                    <a:lnTo>
                      <a:pt x="435" y="37"/>
                    </a:lnTo>
                    <a:lnTo>
                      <a:pt x="434" y="41"/>
                    </a:lnTo>
                    <a:lnTo>
                      <a:pt x="434" y="46"/>
                    </a:lnTo>
                    <a:lnTo>
                      <a:pt x="434" y="51"/>
                    </a:lnTo>
                    <a:lnTo>
                      <a:pt x="434" y="58"/>
                    </a:lnTo>
                    <a:lnTo>
                      <a:pt x="434" y="62"/>
                    </a:lnTo>
                    <a:lnTo>
                      <a:pt x="428" y="66"/>
                    </a:lnTo>
                    <a:lnTo>
                      <a:pt x="428" y="67"/>
                    </a:lnTo>
                    <a:lnTo>
                      <a:pt x="434" y="66"/>
                    </a:lnTo>
                    <a:lnTo>
                      <a:pt x="434" y="64"/>
                    </a:lnTo>
                    <a:lnTo>
                      <a:pt x="435" y="64"/>
                    </a:lnTo>
                    <a:lnTo>
                      <a:pt x="437" y="66"/>
                    </a:lnTo>
                    <a:lnTo>
                      <a:pt x="441" y="67"/>
                    </a:lnTo>
                    <a:lnTo>
                      <a:pt x="441" y="71"/>
                    </a:lnTo>
                    <a:lnTo>
                      <a:pt x="441" y="71"/>
                    </a:lnTo>
                    <a:lnTo>
                      <a:pt x="439" y="71"/>
                    </a:lnTo>
                    <a:lnTo>
                      <a:pt x="434" y="69"/>
                    </a:lnTo>
                    <a:lnTo>
                      <a:pt x="428" y="69"/>
                    </a:lnTo>
                    <a:lnTo>
                      <a:pt x="425" y="71"/>
                    </a:lnTo>
                    <a:lnTo>
                      <a:pt x="423" y="73"/>
                    </a:lnTo>
                    <a:lnTo>
                      <a:pt x="418" y="110"/>
                    </a:lnTo>
                    <a:lnTo>
                      <a:pt x="416" y="114"/>
                    </a:lnTo>
                    <a:lnTo>
                      <a:pt x="416" y="123"/>
                    </a:lnTo>
                    <a:lnTo>
                      <a:pt x="407" y="130"/>
                    </a:lnTo>
                    <a:lnTo>
                      <a:pt x="391" y="160"/>
                    </a:lnTo>
                    <a:lnTo>
                      <a:pt x="382" y="169"/>
                    </a:lnTo>
                    <a:lnTo>
                      <a:pt x="378" y="178"/>
                    </a:lnTo>
                    <a:lnTo>
                      <a:pt x="377" y="187"/>
                    </a:lnTo>
                    <a:lnTo>
                      <a:pt x="337" y="271"/>
                    </a:lnTo>
                    <a:lnTo>
                      <a:pt x="332" y="276"/>
                    </a:lnTo>
                    <a:lnTo>
                      <a:pt x="328" y="278"/>
                    </a:lnTo>
                    <a:lnTo>
                      <a:pt x="327" y="282"/>
                    </a:lnTo>
                    <a:lnTo>
                      <a:pt x="325" y="282"/>
                    </a:lnTo>
                    <a:lnTo>
                      <a:pt x="310" y="298"/>
                    </a:lnTo>
                    <a:lnTo>
                      <a:pt x="305" y="307"/>
                    </a:lnTo>
                    <a:lnTo>
                      <a:pt x="305" y="307"/>
                    </a:lnTo>
                    <a:lnTo>
                      <a:pt x="285" y="341"/>
                    </a:lnTo>
                    <a:lnTo>
                      <a:pt x="285" y="341"/>
                    </a:lnTo>
                    <a:lnTo>
                      <a:pt x="232" y="387"/>
                    </a:lnTo>
                    <a:lnTo>
                      <a:pt x="232" y="391"/>
                    </a:lnTo>
                    <a:lnTo>
                      <a:pt x="218" y="410"/>
                    </a:lnTo>
                    <a:lnTo>
                      <a:pt x="194" y="426"/>
                    </a:lnTo>
                    <a:lnTo>
                      <a:pt x="180" y="432"/>
                    </a:lnTo>
                    <a:lnTo>
                      <a:pt x="175" y="433"/>
                    </a:lnTo>
                    <a:lnTo>
                      <a:pt x="80" y="519"/>
                    </a:lnTo>
                    <a:lnTo>
                      <a:pt x="71" y="523"/>
                    </a:lnTo>
                    <a:lnTo>
                      <a:pt x="68" y="521"/>
                    </a:lnTo>
                    <a:lnTo>
                      <a:pt x="66" y="524"/>
                    </a:lnTo>
                    <a:lnTo>
                      <a:pt x="68" y="524"/>
                    </a:lnTo>
                    <a:lnTo>
                      <a:pt x="68" y="526"/>
                    </a:lnTo>
                    <a:lnTo>
                      <a:pt x="68" y="530"/>
                    </a:lnTo>
                    <a:lnTo>
                      <a:pt x="66" y="532"/>
                    </a:lnTo>
                    <a:lnTo>
                      <a:pt x="62" y="537"/>
                    </a:lnTo>
                    <a:lnTo>
                      <a:pt x="25" y="582"/>
                    </a:lnTo>
                    <a:lnTo>
                      <a:pt x="23" y="58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7" name="Google Shape;507;p38"/>
              <p:cNvSpPr/>
              <p:nvPr/>
            </p:nvSpPr>
            <p:spPr>
              <a:xfrm>
                <a:off x="3839" y="1975"/>
                <a:ext cx="441" cy="583"/>
              </a:xfrm>
              <a:custGeom>
                <a:avLst/>
                <a:gdLst/>
                <a:ahLst/>
                <a:cxnLst/>
                <a:rect l="l" t="t" r="r" b="b"/>
                <a:pathLst>
                  <a:path w="441" h="583" extrusionOk="0">
                    <a:moveTo>
                      <a:pt x="23" y="583"/>
                    </a:moveTo>
                    <a:lnTo>
                      <a:pt x="23" y="580"/>
                    </a:lnTo>
                    <a:lnTo>
                      <a:pt x="0" y="551"/>
                    </a:lnTo>
                    <a:lnTo>
                      <a:pt x="0" y="392"/>
                    </a:lnTo>
                    <a:lnTo>
                      <a:pt x="2" y="391"/>
                    </a:lnTo>
                    <a:lnTo>
                      <a:pt x="36" y="348"/>
                    </a:lnTo>
                    <a:lnTo>
                      <a:pt x="37" y="344"/>
                    </a:lnTo>
                    <a:lnTo>
                      <a:pt x="39" y="341"/>
                    </a:lnTo>
                    <a:lnTo>
                      <a:pt x="78" y="326"/>
                    </a:lnTo>
                    <a:lnTo>
                      <a:pt x="100" y="310"/>
                    </a:lnTo>
                    <a:lnTo>
                      <a:pt x="121" y="299"/>
                    </a:lnTo>
                    <a:lnTo>
                      <a:pt x="173" y="298"/>
                    </a:lnTo>
                    <a:lnTo>
                      <a:pt x="302" y="169"/>
                    </a:lnTo>
                    <a:lnTo>
                      <a:pt x="302" y="167"/>
                    </a:lnTo>
                    <a:lnTo>
                      <a:pt x="260" y="167"/>
                    </a:lnTo>
                    <a:lnTo>
                      <a:pt x="130" y="121"/>
                    </a:lnTo>
                    <a:lnTo>
                      <a:pt x="125" y="116"/>
                    </a:lnTo>
                    <a:lnTo>
                      <a:pt x="109" y="103"/>
                    </a:lnTo>
                    <a:lnTo>
                      <a:pt x="103" y="96"/>
                    </a:lnTo>
                    <a:lnTo>
                      <a:pt x="98" y="92"/>
                    </a:lnTo>
                    <a:lnTo>
                      <a:pt x="96" y="87"/>
                    </a:lnTo>
                    <a:lnTo>
                      <a:pt x="87" y="78"/>
                    </a:lnTo>
                    <a:lnTo>
                      <a:pt x="86" y="74"/>
                    </a:lnTo>
                    <a:lnTo>
                      <a:pt x="80" y="69"/>
                    </a:lnTo>
                    <a:lnTo>
                      <a:pt x="77" y="51"/>
                    </a:lnTo>
                    <a:lnTo>
                      <a:pt x="94" y="19"/>
                    </a:lnTo>
                    <a:lnTo>
                      <a:pt x="94" y="19"/>
                    </a:lnTo>
                    <a:lnTo>
                      <a:pt x="96" y="21"/>
                    </a:lnTo>
                    <a:lnTo>
                      <a:pt x="102" y="23"/>
                    </a:lnTo>
                    <a:lnTo>
                      <a:pt x="130" y="58"/>
                    </a:lnTo>
                    <a:lnTo>
                      <a:pt x="146" y="66"/>
                    </a:lnTo>
                    <a:lnTo>
                      <a:pt x="152" y="64"/>
                    </a:lnTo>
                    <a:lnTo>
                      <a:pt x="168" y="66"/>
                    </a:lnTo>
                    <a:lnTo>
                      <a:pt x="198" y="49"/>
                    </a:lnTo>
                    <a:lnTo>
                      <a:pt x="200" y="46"/>
                    </a:lnTo>
                    <a:lnTo>
                      <a:pt x="202" y="46"/>
                    </a:lnTo>
                    <a:lnTo>
                      <a:pt x="205" y="46"/>
                    </a:lnTo>
                    <a:lnTo>
                      <a:pt x="209" y="48"/>
                    </a:lnTo>
                    <a:lnTo>
                      <a:pt x="210" y="48"/>
                    </a:lnTo>
                    <a:lnTo>
                      <a:pt x="212" y="49"/>
                    </a:lnTo>
                    <a:lnTo>
                      <a:pt x="221" y="48"/>
                    </a:lnTo>
                    <a:lnTo>
                      <a:pt x="228" y="53"/>
                    </a:lnTo>
                    <a:lnTo>
                      <a:pt x="244" y="51"/>
                    </a:lnTo>
                    <a:lnTo>
                      <a:pt x="252" y="44"/>
                    </a:lnTo>
                    <a:lnTo>
                      <a:pt x="259" y="42"/>
                    </a:lnTo>
                    <a:lnTo>
                      <a:pt x="264" y="37"/>
                    </a:lnTo>
                    <a:lnTo>
                      <a:pt x="278" y="33"/>
                    </a:lnTo>
                    <a:lnTo>
                      <a:pt x="285" y="35"/>
                    </a:lnTo>
                    <a:lnTo>
                      <a:pt x="312" y="33"/>
                    </a:lnTo>
                    <a:lnTo>
                      <a:pt x="323" y="26"/>
                    </a:lnTo>
                    <a:lnTo>
                      <a:pt x="337" y="28"/>
                    </a:lnTo>
                    <a:lnTo>
                      <a:pt x="355" y="23"/>
                    </a:lnTo>
                    <a:lnTo>
                      <a:pt x="359" y="23"/>
                    </a:lnTo>
                    <a:lnTo>
                      <a:pt x="362" y="19"/>
                    </a:lnTo>
                    <a:lnTo>
                      <a:pt x="389" y="16"/>
                    </a:lnTo>
                    <a:lnTo>
                      <a:pt x="403" y="8"/>
                    </a:lnTo>
                    <a:lnTo>
                      <a:pt x="407" y="1"/>
                    </a:lnTo>
                    <a:lnTo>
                      <a:pt x="414" y="0"/>
                    </a:lnTo>
                    <a:lnTo>
                      <a:pt x="421" y="0"/>
                    </a:lnTo>
                    <a:lnTo>
                      <a:pt x="428" y="5"/>
                    </a:lnTo>
                    <a:lnTo>
                      <a:pt x="435" y="5"/>
                    </a:lnTo>
                    <a:lnTo>
                      <a:pt x="437" y="7"/>
                    </a:lnTo>
                    <a:lnTo>
                      <a:pt x="435" y="10"/>
                    </a:lnTo>
                    <a:lnTo>
                      <a:pt x="437" y="16"/>
                    </a:lnTo>
                    <a:lnTo>
                      <a:pt x="432" y="21"/>
                    </a:lnTo>
                    <a:lnTo>
                      <a:pt x="430" y="25"/>
                    </a:lnTo>
                    <a:lnTo>
                      <a:pt x="430" y="33"/>
                    </a:lnTo>
                    <a:lnTo>
                      <a:pt x="435" y="37"/>
                    </a:lnTo>
                    <a:lnTo>
                      <a:pt x="434" y="41"/>
                    </a:lnTo>
                    <a:lnTo>
                      <a:pt x="434" y="46"/>
                    </a:lnTo>
                    <a:lnTo>
                      <a:pt x="434" y="51"/>
                    </a:lnTo>
                    <a:lnTo>
                      <a:pt x="434" y="58"/>
                    </a:lnTo>
                    <a:lnTo>
                      <a:pt x="434" y="62"/>
                    </a:lnTo>
                    <a:lnTo>
                      <a:pt x="428" y="66"/>
                    </a:lnTo>
                    <a:lnTo>
                      <a:pt x="428" y="67"/>
                    </a:lnTo>
                    <a:lnTo>
                      <a:pt x="434" y="66"/>
                    </a:lnTo>
                    <a:lnTo>
                      <a:pt x="434" y="64"/>
                    </a:lnTo>
                    <a:lnTo>
                      <a:pt x="435" y="64"/>
                    </a:lnTo>
                    <a:lnTo>
                      <a:pt x="437" y="66"/>
                    </a:lnTo>
                    <a:lnTo>
                      <a:pt x="441" y="67"/>
                    </a:lnTo>
                    <a:lnTo>
                      <a:pt x="441" y="71"/>
                    </a:lnTo>
                    <a:lnTo>
                      <a:pt x="441" y="71"/>
                    </a:lnTo>
                    <a:lnTo>
                      <a:pt x="439" y="71"/>
                    </a:lnTo>
                    <a:lnTo>
                      <a:pt x="434" y="69"/>
                    </a:lnTo>
                    <a:lnTo>
                      <a:pt x="428" y="69"/>
                    </a:lnTo>
                    <a:lnTo>
                      <a:pt x="425" y="71"/>
                    </a:lnTo>
                    <a:lnTo>
                      <a:pt x="423" y="73"/>
                    </a:lnTo>
                    <a:lnTo>
                      <a:pt x="418" y="110"/>
                    </a:lnTo>
                    <a:lnTo>
                      <a:pt x="416" y="114"/>
                    </a:lnTo>
                    <a:lnTo>
                      <a:pt x="416" y="123"/>
                    </a:lnTo>
                    <a:lnTo>
                      <a:pt x="407" y="130"/>
                    </a:lnTo>
                    <a:lnTo>
                      <a:pt x="391" y="160"/>
                    </a:lnTo>
                    <a:lnTo>
                      <a:pt x="382" y="169"/>
                    </a:lnTo>
                    <a:lnTo>
                      <a:pt x="378" y="178"/>
                    </a:lnTo>
                    <a:lnTo>
                      <a:pt x="377" y="187"/>
                    </a:lnTo>
                    <a:lnTo>
                      <a:pt x="337" y="271"/>
                    </a:lnTo>
                    <a:lnTo>
                      <a:pt x="332" y="276"/>
                    </a:lnTo>
                    <a:lnTo>
                      <a:pt x="328" y="278"/>
                    </a:lnTo>
                    <a:lnTo>
                      <a:pt x="327" y="282"/>
                    </a:lnTo>
                    <a:lnTo>
                      <a:pt x="325" y="282"/>
                    </a:lnTo>
                    <a:lnTo>
                      <a:pt x="310" y="298"/>
                    </a:lnTo>
                    <a:lnTo>
                      <a:pt x="305" y="307"/>
                    </a:lnTo>
                    <a:lnTo>
                      <a:pt x="305" y="307"/>
                    </a:lnTo>
                    <a:lnTo>
                      <a:pt x="285" y="341"/>
                    </a:lnTo>
                    <a:lnTo>
                      <a:pt x="285" y="341"/>
                    </a:lnTo>
                    <a:lnTo>
                      <a:pt x="232" y="387"/>
                    </a:lnTo>
                    <a:lnTo>
                      <a:pt x="232" y="391"/>
                    </a:lnTo>
                    <a:lnTo>
                      <a:pt x="218" y="410"/>
                    </a:lnTo>
                    <a:lnTo>
                      <a:pt x="194" y="426"/>
                    </a:lnTo>
                    <a:lnTo>
                      <a:pt x="180" y="432"/>
                    </a:lnTo>
                    <a:lnTo>
                      <a:pt x="175" y="433"/>
                    </a:lnTo>
                    <a:lnTo>
                      <a:pt x="80" y="519"/>
                    </a:lnTo>
                    <a:lnTo>
                      <a:pt x="71" y="523"/>
                    </a:lnTo>
                    <a:lnTo>
                      <a:pt x="68" y="521"/>
                    </a:lnTo>
                    <a:lnTo>
                      <a:pt x="66" y="524"/>
                    </a:lnTo>
                    <a:lnTo>
                      <a:pt x="68" y="524"/>
                    </a:lnTo>
                    <a:lnTo>
                      <a:pt x="68" y="526"/>
                    </a:lnTo>
                    <a:lnTo>
                      <a:pt x="68" y="530"/>
                    </a:lnTo>
                    <a:lnTo>
                      <a:pt x="66" y="532"/>
                    </a:lnTo>
                    <a:lnTo>
                      <a:pt x="62" y="537"/>
                    </a:lnTo>
                    <a:lnTo>
                      <a:pt x="25" y="582"/>
                    </a:lnTo>
                    <a:lnTo>
                      <a:pt x="23" y="583"/>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8" name="Google Shape;508;p38"/>
              <p:cNvSpPr/>
              <p:nvPr/>
            </p:nvSpPr>
            <p:spPr>
              <a:xfrm>
                <a:off x="3151" y="3165"/>
                <a:ext cx="338" cy="320"/>
              </a:xfrm>
              <a:custGeom>
                <a:avLst/>
                <a:gdLst/>
                <a:ahLst/>
                <a:cxnLst/>
                <a:rect l="l" t="t" r="r" b="b"/>
                <a:pathLst>
                  <a:path w="338" h="320" extrusionOk="0">
                    <a:moveTo>
                      <a:pt x="150" y="43"/>
                    </a:moveTo>
                    <a:lnTo>
                      <a:pt x="159" y="49"/>
                    </a:lnTo>
                    <a:lnTo>
                      <a:pt x="161" y="52"/>
                    </a:lnTo>
                    <a:lnTo>
                      <a:pt x="156" y="54"/>
                    </a:lnTo>
                    <a:lnTo>
                      <a:pt x="154" y="56"/>
                    </a:lnTo>
                    <a:lnTo>
                      <a:pt x="152" y="56"/>
                    </a:lnTo>
                    <a:lnTo>
                      <a:pt x="145" y="52"/>
                    </a:lnTo>
                    <a:lnTo>
                      <a:pt x="141" y="52"/>
                    </a:lnTo>
                    <a:lnTo>
                      <a:pt x="140" y="54"/>
                    </a:lnTo>
                    <a:lnTo>
                      <a:pt x="138" y="58"/>
                    </a:lnTo>
                    <a:lnTo>
                      <a:pt x="136" y="58"/>
                    </a:lnTo>
                    <a:lnTo>
                      <a:pt x="134" y="56"/>
                    </a:lnTo>
                    <a:lnTo>
                      <a:pt x="133" y="56"/>
                    </a:lnTo>
                    <a:lnTo>
                      <a:pt x="131" y="58"/>
                    </a:lnTo>
                    <a:lnTo>
                      <a:pt x="125" y="59"/>
                    </a:lnTo>
                    <a:lnTo>
                      <a:pt x="124" y="63"/>
                    </a:lnTo>
                    <a:lnTo>
                      <a:pt x="124" y="65"/>
                    </a:lnTo>
                    <a:lnTo>
                      <a:pt x="124" y="66"/>
                    </a:lnTo>
                    <a:lnTo>
                      <a:pt x="124" y="68"/>
                    </a:lnTo>
                    <a:lnTo>
                      <a:pt x="122" y="68"/>
                    </a:lnTo>
                    <a:lnTo>
                      <a:pt x="120" y="66"/>
                    </a:lnTo>
                    <a:lnTo>
                      <a:pt x="113" y="70"/>
                    </a:lnTo>
                    <a:lnTo>
                      <a:pt x="111" y="72"/>
                    </a:lnTo>
                    <a:lnTo>
                      <a:pt x="111" y="75"/>
                    </a:lnTo>
                    <a:lnTo>
                      <a:pt x="108" y="75"/>
                    </a:lnTo>
                    <a:lnTo>
                      <a:pt x="102" y="81"/>
                    </a:lnTo>
                    <a:lnTo>
                      <a:pt x="100" y="84"/>
                    </a:lnTo>
                    <a:lnTo>
                      <a:pt x="97" y="88"/>
                    </a:lnTo>
                    <a:lnTo>
                      <a:pt x="97" y="90"/>
                    </a:lnTo>
                    <a:lnTo>
                      <a:pt x="91" y="91"/>
                    </a:lnTo>
                    <a:lnTo>
                      <a:pt x="88" y="99"/>
                    </a:lnTo>
                    <a:lnTo>
                      <a:pt x="83" y="102"/>
                    </a:lnTo>
                    <a:lnTo>
                      <a:pt x="79" y="102"/>
                    </a:lnTo>
                    <a:lnTo>
                      <a:pt x="74" y="108"/>
                    </a:lnTo>
                    <a:lnTo>
                      <a:pt x="68" y="108"/>
                    </a:lnTo>
                    <a:lnTo>
                      <a:pt x="63" y="109"/>
                    </a:lnTo>
                    <a:lnTo>
                      <a:pt x="59" y="109"/>
                    </a:lnTo>
                    <a:lnTo>
                      <a:pt x="59" y="104"/>
                    </a:lnTo>
                    <a:lnTo>
                      <a:pt x="56" y="102"/>
                    </a:lnTo>
                    <a:lnTo>
                      <a:pt x="49" y="104"/>
                    </a:lnTo>
                    <a:lnTo>
                      <a:pt x="45" y="104"/>
                    </a:lnTo>
                    <a:lnTo>
                      <a:pt x="33" y="106"/>
                    </a:lnTo>
                    <a:lnTo>
                      <a:pt x="20" y="100"/>
                    </a:lnTo>
                    <a:lnTo>
                      <a:pt x="6" y="102"/>
                    </a:lnTo>
                    <a:lnTo>
                      <a:pt x="2" y="102"/>
                    </a:lnTo>
                    <a:lnTo>
                      <a:pt x="0" y="100"/>
                    </a:lnTo>
                    <a:lnTo>
                      <a:pt x="0" y="106"/>
                    </a:lnTo>
                    <a:lnTo>
                      <a:pt x="13" y="129"/>
                    </a:lnTo>
                    <a:lnTo>
                      <a:pt x="22" y="136"/>
                    </a:lnTo>
                    <a:lnTo>
                      <a:pt x="24" y="145"/>
                    </a:lnTo>
                    <a:lnTo>
                      <a:pt x="61" y="195"/>
                    </a:lnTo>
                    <a:lnTo>
                      <a:pt x="75" y="199"/>
                    </a:lnTo>
                    <a:lnTo>
                      <a:pt x="84" y="206"/>
                    </a:lnTo>
                    <a:lnTo>
                      <a:pt x="93" y="216"/>
                    </a:lnTo>
                    <a:lnTo>
                      <a:pt x="102" y="220"/>
                    </a:lnTo>
                    <a:lnTo>
                      <a:pt x="111" y="227"/>
                    </a:lnTo>
                    <a:lnTo>
                      <a:pt x="115" y="259"/>
                    </a:lnTo>
                    <a:lnTo>
                      <a:pt x="118" y="270"/>
                    </a:lnTo>
                    <a:lnTo>
                      <a:pt x="133" y="281"/>
                    </a:lnTo>
                    <a:lnTo>
                      <a:pt x="152" y="282"/>
                    </a:lnTo>
                    <a:lnTo>
                      <a:pt x="181" y="297"/>
                    </a:lnTo>
                    <a:lnTo>
                      <a:pt x="190" y="293"/>
                    </a:lnTo>
                    <a:lnTo>
                      <a:pt x="215" y="300"/>
                    </a:lnTo>
                    <a:lnTo>
                      <a:pt x="243" y="300"/>
                    </a:lnTo>
                    <a:lnTo>
                      <a:pt x="259" y="306"/>
                    </a:lnTo>
                    <a:lnTo>
                      <a:pt x="272" y="318"/>
                    </a:lnTo>
                    <a:lnTo>
                      <a:pt x="275" y="320"/>
                    </a:lnTo>
                    <a:lnTo>
                      <a:pt x="277" y="320"/>
                    </a:lnTo>
                    <a:lnTo>
                      <a:pt x="277" y="318"/>
                    </a:lnTo>
                    <a:lnTo>
                      <a:pt x="277" y="307"/>
                    </a:lnTo>
                    <a:lnTo>
                      <a:pt x="281" y="299"/>
                    </a:lnTo>
                    <a:lnTo>
                      <a:pt x="284" y="290"/>
                    </a:lnTo>
                    <a:lnTo>
                      <a:pt x="300" y="279"/>
                    </a:lnTo>
                    <a:lnTo>
                      <a:pt x="332" y="199"/>
                    </a:lnTo>
                    <a:lnTo>
                      <a:pt x="325" y="154"/>
                    </a:lnTo>
                    <a:lnTo>
                      <a:pt x="334" y="140"/>
                    </a:lnTo>
                    <a:lnTo>
                      <a:pt x="338" y="84"/>
                    </a:lnTo>
                    <a:lnTo>
                      <a:pt x="331" y="47"/>
                    </a:lnTo>
                    <a:lnTo>
                      <a:pt x="324" y="40"/>
                    </a:lnTo>
                    <a:lnTo>
                      <a:pt x="254" y="16"/>
                    </a:lnTo>
                    <a:lnTo>
                      <a:pt x="222" y="16"/>
                    </a:lnTo>
                    <a:lnTo>
                      <a:pt x="222" y="0"/>
                    </a:lnTo>
                    <a:lnTo>
                      <a:pt x="222" y="2"/>
                    </a:lnTo>
                    <a:lnTo>
                      <a:pt x="215" y="2"/>
                    </a:lnTo>
                    <a:lnTo>
                      <a:pt x="209" y="4"/>
                    </a:lnTo>
                    <a:lnTo>
                      <a:pt x="204" y="2"/>
                    </a:lnTo>
                    <a:lnTo>
                      <a:pt x="199" y="0"/>
                    </a:lnTo>
                    <a:lnTo>
                      <a:pt x="197" y="0"/>
                    </a:lnTo>
                    <a:lnTo>
                      <a:pt x="186" y="6"/>
                    </a:lnTo>
                    <a:lnTo>
                      <a:pt x="174" y="6"/>
                    </a:lnTo>
                    <a:lnTo>
                      <a:pt x="163" y="15"/>
                    </a:lnTo>
                    <a:lnTo>
                      <a:pt x="158" y="15"/>
                    </a:lnTo>
                    <a:lnTo>
                      <a:pt x="154" y="16"/>
                    </a:lnTo>
                    <a:lnTo>
                      <a:pt x="150" y="4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9" name="Google Shape;509;p38"/>
              <p:cNvSpPr/>
              <p:nvPr/>
            </p:nvSpPr>
            <p:spPr>
              <a:xfrm>
                <a:off x="3151" y="3165"/>
                <a:ext cx="338" cy="320"/>
              </a:xfrm>
              <a:custGeom>
                <a:avLst/>
                <a:gdLst/>
                <a:ahLst/>
                <a:cxnLst/>
                <a:rect l="l" t="t" r="r" b="b"/>
                <a:pathLst>
                  <a:path w="338" h="320" extrusionOk="0">
                    <a:moveTo>
                      <a:pt x="150" y="43"/>
                    </a:moveTo>
                    <a:lnTo>
                      <a:pt x="159" y="49"/>
                    </a:lnTo>
                    <a:lnTo>
                      <a:pt x="161" y="52"/>
                    </a:lnTo>
                    <a:lnTo>
                      <a:pt x="156" y="54"/>
                    </a:lnTo>
                    <a:lnTo>
                      <a:pt x="154" y="56"/>
                    </a:lnTo>
                    <a:lnTo>
                      <a:pt x="152" y="56"/>
                    </a:lnTo>
                    <a:lnTo>
                      <a:pt x="145" y="52"/>
                    </a:lnTo>
                    <a:lnTo>
                      <a:pt x="141" y="52"/>
                    </a:lnTo>
                    <a:lnTo>
                      <a:pt x="140" y="54"/>
                    </a:lnTo>
                    <a:lnTo>
                      <a:pt x="138" y="58"/>
                    </a:lnTo>
                    <a:lnTo>
                      <a:pt x="136" y="58"/>
                    </a:lnTo>
                    <a:lnTo>
                      <a:pt x="134" y="56"/>
                    </a:lnTo>
                    <a:lnTo>
                      <a:pt x="133" y="56"/>
                    </a:lnTo>
                    <a:lnTo>
                      <a:pt x="131" y="58"/>
                    </a:lnTo>
                    <a:lnTo>
                      <a:pt x="125" y="59"/>
                    </a:lnTo>
                    <a:lnTo>
                      <a:pt x="124" y="63"/>
                    </a:lnTo>
                    <a:lnTo>
                      <a:pt x="124" y="65"/>
                    </a:lnTo>
                    <a:lnTo>
                      <a:pt x="124" y="66"/>
                    </a:lnTo>
                    <a:lnTo>
                      <a:pt x="124" y="68"/>
                    </a:lnTo>
                    <a:lnTo>
                      <a:pt x="122" y="68"/>
                    </a:lnTo>
                    <a:lnTo>
                      <a:pt x="120" y="66"/>
                    </a:lnTo>
                    <a:lnTo>
                      <a:pt x="113" y="70"/>
                    </a:lnTo>
                    <a:lnTo>
                      <a:pt x="111" y="72"/>
                    </a:lnTo>
                    <a:lnTo>
                      <a:pt x="111" y="75"/>
                    </a:lnTo>
                    <a:lnTo>
                      <a:pt x="108" y="75"/>
                    </a:lnTo>
                    <a:lnTo>
                      <a:pt x="102" y="81"/>
                    </a:lnTo>
                    <a:lnTo>
                      <a:pt x="100" y="84"/>
                    </a:lnTo>
                    <a:lnTo>
                      <a:pt x="97" y="88"/>
                    </a:lnTo>
                    <a:lnTo>
                      <a:pt x="97" y="90"/>
                    </a:lnTo>
                    <a:lnTo>
                      <a:pt x="91" y="91"/>
                    </a:lnTo>
                    <a:lnTo>
                      <a:pt x="88" y="99"/>
                    </a:lnTo>
                    <a:lnTo>
                      <a:pt x="83" y="102"/>
                    </a:lnTo>
                    <a:lnTo>
                      <a:pt x="79" y="102"/>
                    </a:lnTo>
                    <a:lnTo>
                      <a:pt x="74" y="108"/>
                    </a:lnTo>
                    <a:lnTo>
                      <a:pt x="68" y="108"/>
                    </a:lnTo>
                    <a:lnTo>
                      <a:pt x="63" y="109"/>
                    </a:lnTo>
                    <a:lnTo>
                      <a:pt x="59" y="109"/>
                    </a:lnTo>
                    <a:lnTo>
                      <a:pt x="59" y="104"/>
                    </a:lnTo>
                    <a:lnTo>
                      <a:pt x="56" y="102"/>
                    </a:lnTo>
                    <a:lnTo>
                      <a:pt x="49" y="104"/>
                    </a:lnTo>
                    <a:lnTo>
                      <a:pt x="45" y="104"/>
                    </a:lnTo>
                    <a:lnTo>
                      <a:pt x="33" y="106"/>
                    </a:lnTo>
                    <a:lnTo>
                      <a:pt x="20" y="100"/>
                    </a:lnTo>
                    <a:lnTo>
                      <a:pt x="6" y="102"/>
                    </a:lnTo>
                    <a:lnTo>
                      <a:pt x="2" y="102"/>
                    </a:lnTo>
                    <a:lnTo>
                      <a:pt x="0" y="100"/>
                    </a:lnTo>
                    <a:lnTo>
                      <a:pt x="0" y="106"/>
                    </a:lnTo>
                    <a:lnTo>
                      <a:pt x="13" y="129"/>
                    </a:lnTo>
                    <a:lnTo>
                      <a:pt x="22" y="136"/>
                    </a:lnTo>
                    <a:lnTo>
                      <a:pt x="24" y="145"/>
                    </a:lnTo>
                    <a:lnTo>
                      <a:pt x="61" y="195"/>
                    </a:lnTo>
                    <a:lnTo>
                      <a:pt x="75" y="199"/>
                    </a:lnTo>
                    <a:lnTo>
                      <a:pt x="84" y="206"/>
                    </a:lnTo>
                    <a:lnTo>
                      <a:pt x="93" y="216"/>
                    </a:lnTo>
                    <a:lnTo>
                      <a:pt x="102" y="220"/>
                    </a:lnTo>
                    <a:lnTo>
                      <a:pt x="111" y="227"/>
                    </a:lnTo>
                    <a:lnTo>
                      <a:pt x="115" y="259"/>
                    </a:lnTo>
                    <a:lnTo>
                      <a:pt x="118" y="270"/>
                    </a:lnTo>
                    <a:lnTo>
                      <a:pt x="133" y="281"/>
                    </a:lnTo>
                    <a:lnTo>
                      <a:pt x="152" y="282"/>
                    </a:lnTo>
                    <a:lnTo>
                      <a:pt x="181" y="297"/>
                    </a:lnTo>
                    <a:lnTo>
                      <a:pt x="190" y="293"/>
                    </a:lnTo>
                    <a:lnTo>
                      <a:pt x="215" y="300"/>
                    </a:lnTo>
                    <a:lnTo>
                      <a:pt x="243" y="300"/>
                    </a:lnTo>
                    <a:lnTo>
                      <a:pt x="259" y="306"/>
                    </a:lnTo>
                    <a:lnTo>
                      <a:pt x="272" y="318"/>
                    </a:lnTo>
                    <a:lnTo>
                      <a:pt x="275" y="320"/>
                    </a:lnTo>
                    <a:lnTo>
                      <a:pt x="277" y="320"/>
                    </a:lnTo>
                    <a:lnTo>
                      <a:pt x="277" y="318"/>
                    </a:lnTo>
                    <a:lnTo>
                      <a:pt x="277" y="307"/>
                    </a:lnTo>
                    <a:lnTo>
                      <a:pt x="281" y="299"/>
                    </a:lnTo>
                    <a:lnTo>
                      <a:pt x="284" y="290"/>
                    </a:lnTo>
                    <a:lnTo>
                      <a:pt x="300" y="279"/>
                    </a:lnTo>
                    <a:lnTo>
                      <a:pt x="332" y="199"/>
                    </a:lnTo>
                    <a:lnTo>
                      <a:pt x="325" y="154"/>
                    </a:lnTo>
                    <a:lnTo>
                      <a:pt x="334" y="140"/>
                    </a:lnTo>
                    <a:lnTo>
                      <a:pt x="338" y="84"/>
                    </a:lnTo>
                    <a:lnTo>
                      <a:pt x="331" y="47"/>
                    </a:lnTo>
                    <a:lnTo>
                      <a:pt x="324" y="40"/>
                    </a:lnTo>
                    <a:lnTo>
                      <a:pt x="254" y="16"/>
                    </a:lnTo>
                    <a:lnTo>
                      <a:pt x="222" y="16"/>
                    </a:lnTo>
                    <a:lnTo>
                      <a:pt x="222" y="0"/>
                    </a:lnTo>
                    <a:lnTo>
                      <a:pt x="222" y="2"/>
                    </a:lnTo>
                    <a:lnTo>
                      <a:pt x="215" y="2"/>
                    </a:lnTo>
                    <a:lnTo>
                      <a:pt x="209" y="4"/>
                    </a:lnTo>
                    <a:lnTo>
                      <a:pt x="204" y="2"/>
                    </a:lnTo>
                    <a:lnTo>
                      <a:pt x="199" y="0"/>
                    </a:lnTo>
                    <a:lnTo>
                      <a:pt x="197" y="0"/>
                    </a:lnTo>
                    <a:lnTo>
                      <a:pt x="186" y="6"/>
                    </a:lnTo>
                    <a:lnTo>
                      <a:pt x="174" y="6"/>
                    </a:lnTo>
                    <a:lnTo>
                      <a:pt x="163" y="15"/>
                    </a:lnTo>
                    <a:lnTo>
                      <a:pt x="158" y="15"/>
                    </a:lnTo>
                    <a:lnTo>
                      <a:pt x="154" y="16"/>
                    </a:lnTo>
                    <a:lnTo>
                      <a:pt x="150" y="43"/>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0" name="Google Shape;510;p38"/>
              <p:cNvSpPr/>
              <p:nvPr/>
            </p:nvSpPr>
            <p:spPr>
              <a:xfrm>
                <a:off x="2069" y="1448"/>
                <a:ext cx="688" cy="532"/>
              </a:xfrm>
              <a:custGeom>
                <a:avLst/>
                <a:gdLst/>
                <a:ahLst/>
                <a:cxnLst/>
                <a:rect l="l" t="t" r="r" b="b"/>
                <a:pathLst>
                  <a:path w="688" h="532" extrusionOk="0">
                    <a:moveTo>
                      <a:pt x="175" y="212"/>
                    </a:moveTo>
                    <a:lnTo>
                      <a:pt x="175" y="341"/>
                    </a:lnTo>
                    <a:lnTo>
                      <a:pt x="172" y="343"/>
                    </a:lnTo>
                    <a:lnTo>
                      <a:pt x="165" y="346"/>
                    </a:lnTo>
                    <a:lnTo>
                      <a:pt x="161" y="352"/>
                    </a:lnTo>
                    <a:lnTo>
                      <a:pt x="159" y="357"/>
                    </a:lnTo>
                    <a:lnTo>
                      <a:pt x="150" y="362"/>
                    </a:lnTo>
                    <a:lnTo>
                      <a:pt x="145" y="368"/>
                    </a:lnTo>
                    <a:lnTo>
                      <a:pt x="145" y="371"/>
                    </a:lnTo>
                    <a:lnTo>
                      <a:pt x="125" y="369"/>
                    </a:lnTo>
                    <a:lnTo>
                      <a:pt x="125" y="373"/>
                    </a:lnTo>
                    <a:lnTo>
                      <a:pt x="122" y="371"/>
                    </a:lnTo>
                    <a:lnTo>
                      <a:pt x="52" y="373"/>
                    </a:lnTo>
                    <a:lnTo>
                      <a:pt x="33" y="389"/>
                    </a:lnTo>
                    <a:lnTo>
                      <a:pt x="4" y="389"/>
                    </a:lnTo>
                    <a:lnTo>
                      <a:pt x="2" y="391"/>
                    </a:lnTo>
                    <a:lnTo>
                      <a:pt x="2" y="402"/>
                    </a:lnTo>
                    <a:lnTo>
                      <a:pt x="0" y="409"/>
                    </a:lnTo>
                    <a:lnTo>
                      <a:pt x="0" y="410"/>
                    </a:lnTo>
                    <a:lnTo>
                      <a:pt x="9" y="418"/>
                    </a:lnTo>
                    <a:lnTo>
                      <a:pt x="9" y="419"/>
                    </a:lnTo>
                    <a:lnTo>
                      <a:pt x="9" y="427"/>
                    </a:lnTo>
                    <a:lnTo>
                      <a:pt x="11" y="432"/>
                    </a:lnTo>
                    <a:lnTo>
                      <a:pt x="56" y="489"/>
                    </a:lnTo>
                    <a:lnTo>
                      <a:pt x="68" y="494"/>
                    </a:lnTo>
                    <a:lnTo>
                      <a:pt x="72" y="494"/>
                    </a:lnTo>
                    <a:lnTo>
                      <a:pt x="75" y="493"/>
                    </a:lnTo>
                    <a:lnTo>
                      <a:pt x="81" y="489"/>
                    </a:lnTo>
                    <a:lnTo>
                      <a:pt x="83" y="489"/>
                    </a:lnTo>
                    <a:lnTo>
                      <a:pt x="88" y="491"/>
                    </a:lnTo>
                    <a:lnTo>
                      <a:pt x="93" y="502"/>
                    </a:lnTo>
                    <a:lnTo>
                      <a:pt x="93" y="503"/>
                    </a:lnTo>
                    <a:lnTo>
                      <a:pt x="90" y="502"/>
                    </a:lnTo>
                    <a:lnTo>
                      <a:pt x="86" y="503"/>
                    </a:lnTo>
                    <a:lnTo>
                      <a:pt x="84" y="505"/>
                    </a:lnTo>
                    <a:lnTo>
                      <a:pt x="86" y="509"/>
                    </a:lnTo>
                    <a:lnTo>
                      <a:pt x="99" y="523"/>
                    </a:lnTo>
                    <a:lnTo>
                      <a:pt x="106" y="519"/>
                    </a:lnTo>
                    <a:lnTo>
                      <a:pt x="100" y="512"/>
                    </a:lnTo>
                    <a:lnTo>
                      <a:pt x="99" y="509"/>
                    </a:lnTo>
                    <a:lnTo>
                      <a:pt x="113" y="507"/>
                    </a:lnTo>
                    <a:lnTo>
                      <a:pt x="118" y="503"/>
                    </a:lnTo>
                    <a:lnTo>
                      <a:pt x="152" y="532"/>
                    </a:lnTo>
                    <a:lnTo>
                      <a:pt x="150" y="500"/>
                    </a:lnTo>
                    <a:lnTo>
                      <a:pt x="154" y="496"/>
                    </a:lnTo>
                    <a:lnTo>
                      <a:pt x="156" y="493"/>
                    </a:lnTo>
                    <a:lnTo>
                      <a:pt x="163" y="491"/>
                    </a:lnTo>
                    <a:lnTo>
                      <a:pt x="166" y="485"/>
                    </a:lnTo>
                    <a:lnTo>
                      <a:pt x="175" y="457"/>
                    </a:lnTo>
                    <a:lnTo>
                      <a:pt x="188" y="448"/>
                    </a:lnTo>
                    <a:lnTo>
                      <a:pt x="240" y="441"/>
                    </a:lnTo>
                    <a:lnTo>
                      <a:pt x="270" y="455"/>
                    </a:lnTo>
                    <a:lnTo>
                      <a:pt x="293" y="477"/>
                    </a:lnTo>
                    <a:lnTo>
                      <a:pt x="297" y="478"/>
                    </a:lnTo>
                    <a:lnTo>
                      <a:pt x="304" y="478"/>
                    </a:lnTo>
                    <a:lnTo>
                      <a:pt x="309" y="471"/>
                    </a:lnTo>
                    <a:lnTo>
                      <a:pt x="329" y="462"/>
                    </a:lnTo>
                    <a:lnTo>
                      <a:pt x="340" y="462"/>
                    </a:lnTo>
                    <a:lnTo>
                      <a:pt x="370" y="480"/>
                    </a:lnTo>
                    <a:lnTo>
                      <a:pt x="399" y="485"/>
                    </a:lnTo>
                    <a:lnTo>
                      <a:pt x="407" y="484"/>
                    </a:lnTo>
                    <a:lnTo>
                      <a:pt x="440" y="462"/>
                    </a:lnTo>
                    <a:lnTo>
                      <a:pt x="499" y="459"/>
                    </a:lnTo>
                    <a:lnTo>
                      <a:pt x="520" y="469"/>
                    </a:lnTo>
                    <a:lnTo>
                      <a:pt x="529" y="468"/>
                    </a:lnTo>
                    <a:lnTo>
                      <a:pt x="534" y="466"/>
                    </a:lnTo>
                    <a:lnTo>
                      <a:pt x="541" y="459"/>
                    </a:lnTo>
                    <a:lnTo>
                      <a:pt x="541" y="457"/>
                    </a:lnTo>
                    <a:lnTo>
                      <a:pt x="547" y="453"/>
                    </a:lnTo>
                    <a:lnTo>
                      <a:pt x="552" y="452"/>
                    </a:lnTo>
                    <a:lnTo>
                      <a:pt x="557" y="452"/>
                    </a:lnTo>
                    <a:lnTo>
                      <a:pt x="563" y="443"/>
                    </a:lnTo>
                    <a:lnTo>
                      <a:pt x="563" y="443"/>
                    </a:lnTo>
                    <a:lnTo>
                      <a:pt x="565" y="441"/>
                    </a:lnTo>
                    <a:lnTo>
                      <a:pt x="561" y="437"/>
                    </a:lnTo>
                    <a:lnTo>
                      <a:pt x="559" y="432"/>
                    </a:lnTo>
                    <a:lnTo>
                      <a:pt x="559" y="428"/>
                    </a:lnTo>
                    <a:lnTo>
                      <a:pt x="561" y="423"/>
                    </a:lnTo>
                    <a:lnTo>
                      <a:pt x="566" y="419"/>
                    </a:lnTo>
                    <a:lnTo>
                      <a:pt x="570" y="418"/>
                    </a:lnTo>
                    <a:lnTo>
                      <a:pt x="574" y="416"/>
                    </a:lnTo>
                    <a:lnTo>
                      <a:pt x="574" y="407"/>
                    </a:lnTo>
                    <a:lnTo>
                      <a:pt x="577" y="403"/>
                    </a:lnTo>
                    <a:lnTo>
                      <a:pt x="582" y="403"/>
                    </a:lnTo>
                    <a:lnTo>
                      <a:pt x="582" y="394"/>
                    </a:lnTo>
                    <a:lnTo>
                      <a:pt x="588" y="393"/>
                    </a:lnTo>
                    <a:lnTo>
                      <a:pt x="588" y="384"/>
                    </a:lnTo>
                    <a:lnTo>
                      <a:pt x="659" y="302"/>
                    </a:lnTo>
                    <a:lnTo>
                      <a:pt x="675" y="162"/>
                    </a:lnTo>
                    <a:lnTo>
                      <a:pt x="688" y="143"/>
                    </a:lnTo>
                    <a:lnTo>
                      <a:pt x="663" y="130"/>
                    </a:lnTo>
                    <a:lnTo>
                      <a:pt x="656" y="119"/>
                    </a:lnTo>
                    <a:lnTo>
                      <a:pt x="650" y="105"/>
                    </a:lnTo>
                    <a:lnTo>
                      <a:pt x="650" y="102"/>
                    </a:lnTo>
                    <a:lnTo>
                      <a:pt x="645" y="91"/>
                    </a:lnTo>
                    <a:lnTo>
                      <a:pt x="645" y="23"/>
                    </a:lnTo>
                    <a:lnTo>
                      <a:pt x="631" y="27"/>
                    </a:lnTo>
                    <a:lnTo>
                      <a:pt x="624" y="16"/>
                    </a:lnTo>
                    <a:lnTo>
                      <a:pt x="611" y="11"/>
                    </a:lnTo>
                    <a:lnTo>
                      <a:pt x="609" y="7"/>
                    </a:lnTo>
                    <a:lnTo>
                      <a:pt x="604" y="3"/>
                    </a:lnTo>
                    <a:lnTo>
                      <a:pt x="506" y="0"/>
                    </a:lnTo>
                    <a:lnTo>
                      <a:pt x="241" y="184"/>
                    </a:lnTo>
                    <a:lnTo>
                      <a:pt x="174" y="202"/>
                    </a:lnTo>
                    <a:lnTo>
                      <a:pt x="174" y="203"/>
                    </a:lnTo>
                    <a:lnTo>
                      <a:pt x="175" y="203"/>
                    </a:lnTo>
                    <a:lnTo>
                      <a:pt x="175" y="2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1" name="Google Shape;511;p38"/>
              <p:cNvSpPr/>
              <p:nvPr/>
            </p:nvSpPr>
            <p:spPr>
              <a:xfrm>
                <a:off x="2069" y="1448"/>
                <a:ext cx="688" cy="532"/>
              </a:xfrm>
              <a:custGeom>
                <a:avLst/>
                <a:gdLst/>
                <a:ahLst/>
                <a:cxnLst/>
                <a:rect l="l" t="t" r="r" b="b"/>
                <a:pathLst>
                  <a:path w="688" h="532" extrusionOk="0">
                    <a:moveTo>
                      <a:pt x="175" y="212"/>
                    </a:moveTo>
                    <a:lnTo>
                      <a:pt x="175" y="341"/>
                    </a:lnTo>
                    <a:lnTo>
                      <a:pt x="172" y="343"/>
                    </a:lnTo>
                    <a:lnTo>
                      <a:pt x="165" y="346"/>
                    </a:lnTo>
                    <a:lnTo>
                      <a:pt x="161" y="352"/>
                    </a:lnTo>
                    <a:lnTo>
                      <a:pt x="159" y="357"/>
                    </a:lnTo>
                    <a:lnTo>
                      <a:pt x="150" y="362"/>
                    </a:lnTo>
                    <a:lnTo>
                      <a:pt x="145" y="368"/>
                    </a:lnTo>
                    <a:lnTo>
                      <a:pt x="145" y="371"/>
                    </a:lnTo>
                    <a:lnTo>
                      <a:pt x="125" y="369"/>
                    </a:lnTo>
                    <a:lnTo>
                      <a:pt x="125" y="373"/>
                    </a:lnTo>
                    <a:lnTo>
                      <a:pt x="122" y="371"/>
                    </a:lnTo>
                    <a:lnTo>
                      <a:pt x="52" y="373"/>
                    </a:lnTo>
                    <a:lnTo>
                      <a:pt x="33" y="389"/>
                    </a:lnTo>
                    <a:lnTo>
                      <a:pt x="4" y="389"/>
                    </a:lnTo>
                    <a:lnTo>
                      <a:pt x="2" y="391"/>
                    </a:lnTo>
                    <a:lnTo>
                      <a:pt x="2" y="402"/>
                    </a:lnTo>
                    <a:lnTo>
                      <a:pt x="0" y="409"/>
                    </a:lnTo>
                    <a:lnTo>
                      <a:pt x="0" y="410"/>
                    </a:lnTo>
                    <a:lnTo>
                      <a:pt x="9" y="418"/>
                    </a:lnTo>
                    <a:lnTo>
                      <a:pt x="9" y="419"/>
                    </a:lnTo>
                    <a:lnTo>
                      <a:pt x="9" y="427"/>
                    </a:lnTo>
                    <a:lnTo>
                      <a:pt x="11" y="432"/>
                    </a:lnTo>
                    <a:lnTo>
                      <a:pt x="56" y="489"/>
                    </a:lnTo>
                    <a:lnTo>
                      <a:pt x="68" y="494"/>
                    </a:lnTo>
                    <a:lnTo>
                      <a:pt x="72" y="494"/>
                    </a:lnTo>
                    <a:lnTo>
                      <a:pt x="75" y="493"/>
                    </a:lnTo>
                    <a:lnTo>
                      <a:pt x="81" y="489"/>
                    </a:lnTo>
                    <a:lnTo>
                      <a:pt x="83" y="489"/>
                    </a:lnTo>
                    <a:lnTo>
                      <a:pt x="88" y="491"/>
                    </a:lnTo>
                    <a:lnTo>
                      <a:pt x="93" y="502"/>
                    </a:lnTo>
                    <a:lnTo>
                      <a:pt x="93" y="503"/>
                    </a:lnTo>
                    <a:lnTo>
                      <a:pt x="90" y="502"/>
                    </a:lnTo>
                    <a:lnTo>
                      <a:pt x="86" y="503"/>
                    </a:lnTo>
                    <a:lnTo>
                      <a:pt x="84" y="505"/>
                    </a:lnTo>
                    <a:lnTo>
                      <a:pt x="86" y="509"/>
                    </a:lnTo>
                    <a:lnTo>
                      <a:pt x="99" y="523"/>
                    </a:lnTo>
                    <a:lnTo>
                      <a:pt x="106" y="519"/>
                    </a:lnTo>
                    <a:lnTo>
                      <a:pt x="100" y="512"/>
                    </a:lnTo>
                    <a:lnTo>
                      <a:pt x="99" y="509"/>
                    </a:lnTo>
                    <a:lnTo>
                      <a:pt x="113" y="507"/>
                    </a:lnTo>
                    <a:lnTo>
                      <a:pt x="118" y="503"/>
                    </a:lnTo>
                    <a:lnTo>
                      <a:pt x="152" y="532"/>
                    </a:lnTo>
                    <a:lnTo>
                      <a:pt x="150" y="500"/>
                    </a:lnTo>
                    <a:lnTo>
                      <a:pt x="154" y="496"/>
                    </a:lnTo>
                    <a:lnTo>
                      <a:pt x="156" y="493"/>
                    </a:lnTo>
                    <a:lnTo>
                      <a:pt x="163" y="491"/>
                    </a:lnTo>
                    <a:lnTo>
                      <a:pt x="166" y="485"/>
                    </a:lnTo>
                    <a:lnTo>
                      <a:pt x="175" y="457"/>
                    </a:lnTo>
                    <a:lnTo>
                      <a:pt x="188" y="448"/>
                    </a:lnTo>
                    <a:lnTo>
                      <a:pt x="240" y="441"/>
                    </a:lnTo>
                    <a:lnTo>
                      <a:pt x="270" y="455"/>
                    </a:lnTo>
                    <a:lnTo>
                      <a:pt x="293" y="477"/>
                    </a:lnTo>
                    <a:lnTo>
                      <a:pt x="297" y="478"/>
                    </a:lnTo>
                    <a:lnTo>
                      <a:pt x="304" y="478"/>
                    </a:lnTo>
                    <a:lnTo>
                      <a:pt x="309" y="471"/>
                    </a:lnTo>
                    <a:lnTo>
                      <a:pt x="329" y="462"/>
                    </a:lnTo>
                    <a:lnTo>
                      <a:pt x="340" y="462"/>
                    </a:lnTo>
                    <a:lnTo>
                      <a:pt x="370" y="480"/>
                    </a:lnTo>
                    <a:lnTo>
                      <a:pt x="399" y="485"/>
                    </a:lnTo>
                    <a:lnTo>
                      <a:pt x="407" y="484"/>
                    </a:lnTo>
                    <a:lnTo>
                      <a:pt x="440" y="462"/>
                    </a:lnTo>
                    <a:lnTo>
                      <a:pt x="499" y="459"/>
                    </a:lnTo>
                    <a:lnTo>
                      <a:pt x="520" y="469"/>
                    </a:lnTo>
                    <a:lnTo>
                      <a:pt x="529" y="468"/>
                    </a:lnTo>
                    <a:lnTo>
                      <a:pt x="534" y="466"/>
                    </a:lnTo>
                    <a:lnTo>
                      <a:pt x="541" y="459"/>
                    </a:lnTo>
                    <a:lnTo>
                      <a:pt x="541" y="457"/>
                    </a:lnTo>
                    <a:lnTo>
                      <a:pt x="547" y="453"/>
                    </a:lnTo>
                    <a:lnTo>
                      <a:pt x="552" y="452"/>
                    </a:lnTo>
                    <a:lnTo>
                      <a:pt x="557" y="452"/>
                    </a:lnTo>
                    <a:lnTo>
                      <a:pt x="563" y="443"/>
                    </a:lnTo>
                    <a:lnTo>
                      <a:pt x="563" y="443"/>
                    </a:lnTo>
                    <a:lnTo>
                      <a:pt x="565" y="441"/>
                    </a:lnTo>
                    <a:lnTo>
                      <a:pt x="561" y="437"/>
                    </a:lnTo>
                    <a:lnTo>
                      <a:pt x="559" y="432"/>
                    </a:lnTo>
                    <a:lnTo>
                      <a:pt x="559" y="428"/>
                    </a:lnTo>
                    <a:lnTo>
                      <a:pt x="561" y="423"/>
                    </a:lnTo>
                    <a:lnTo>
                      <a:pt x="566" y="419"/>
                    </a:lnTo>
                    <a:lnTo>
                      <a:pt x="570" y="418"/>
                    </a:lnTo>
                    <a:lnTo>
                      <a:pt x="574" y="416"/>
                    </a:lnTo>
                    <a:lnTo>
                      <a:pt x="574" y="407"/>
                    </a:lnTo>
                    <a:lnTo>
                      <a:pt x="577" y="403"/>
                    </a:lnTo>
                    <a:lnTo>
                      <a:pt x="582" y="403"/>
                    </a:lnTo>
                    <a:lnTo>
                      <a:pt x="582" y="394"/>
                    </a:lnTo>
                    <a:lnTo>
                      <a:pt x="588" y="393"/>
                    </a:lnTo>
                    <a:lnTo>
                      <a:pt x="588" y="384"/>
                    </a:lnTo>
                    <a:lnTo>
                      <a:pt x="659" y="302"/>
                    </a:lnTo>
                    <a:lnTo>
                      <a:pt x="675" y="162"/>
                    </a:lnTo>
                    <a:lnTo>
                      <a:pt x="688" y="143"/>
                    </a:lnTo>
                    <a:lnTo>
                      <a:pt x="663" y="130"/>
                    </a:lnTo>
                    <a:lnTo>
                      <a:pt x="656" y="119"/>
                    </a:lnTo>
                    <a:lnTo>
                      <a:pt x="650" y="105"/>
                    </a:lnTo>
                    <a:lnTo>
                      <a:pt x="650" y="102"/>
                    </a:lnTo>
                    <a:lnTo>
                      <a:pt x="645" y="91"/>
                    </a:lnTo>
                    <a:lnTo>
                      <a:pt x="645" y="23"/>
                    </a:lnTo>
                    <a:lnTo>
                      <a:pt x="631" y="27"/>
                    </a:lnTo>
                    <a:lnTo>
                      <a:pt x="624" y="16"/>
                    </a:lnTo>
                    <a:lnTo>
                      <a:pt x="611" y="11"/>
                    </a:lnTo>
                    <a:lnTo>
                      <a:pt x="609" y="7"/>
                    </a:lnTo>
                    <a:lnTo>
                      <a:pt x="604" y="3"/>
                    </a:lnTo>
                    <a:lnTo>
                      <a:pt x="506" y="0"/>
                    </a:lnTo>
                    <a:lnTo>
                      <a:pt x="241" y="184"/>
                    </a:lnTo>
                    <a:lnTo>
                      <a:pt x="174" y="202"/>
                    </a:lnTo>
                    <a:lnTo>
                      <a:pt x="174" y="203"/>
                    </a:lnTo>
                    <a:lnTo>
                      <a:pt x="175" y="203"/>
                    </a:lnTo>
                    <a:lnTo>
                      <a:pt x="175" y="21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2" name="Google Shape;512;p38"/>
              <p:cNvSpPr/>
              <p:nvPr/>
            </p:nvSpPr>
            <p:spPr>
              <a:xfrm>
                <a:off x="4442" y="3406"/>
                <a:ext cx="29" cy="24"/>
              </a:xfrm>
              <a:custGeom>
                <a:avLst/>
                <a:gdLst/>
                <a:ahLst/>
                <a:cxnLst/>
                <a:rect l="l" t="t" r="r" b="b"/>
                <a:pathLst>
                  <a:path w="29" h="24" extrusionOk="0">
                    <a:moveTo>
                      <a:pt x="4" y="4"/>
                    </a:moveTo>
                    <a:lnTo>
                      <a:pt x="0" y="4"/>
                    </a:lnTo>
                    <a:lnTo>
                      <a:pt x="18" y="0"/>
                    </a:lnTo>
                    <a:lnTo>
                      <a:pt x="25" y="4"/>
                    </a:lnTo>
                    <a:lnTo>
                      <a:pt x="29" y="11"/>
                    </a:lnTo>
                    <a:lnTo>
                      <a:pt x="29" y="22"/>
                    </a:lnTo>
                    <a:lnTo>
                      <a:pt x="22" y="24"/>
                    </a:lnTo>
                    <a:lnTo>
                      <a:pt x="15" y="20"/>
                    </a:lnTo>
                    <a:lnTo>
                      <a:pt x="7" y="11"/>
                    </a:lnTo>
                    <a:lnTo>
                      <a:pt x="4" y="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3" name="Google Shape;513;p38"/>
              <p:cNvSpPr/>
              <p:nvPr/>
            </p:nvSpPr>
            <p:spPr>
              <a:xfrm>
                <a:off x="4442" y="3406"/>
                <a:ext cx="29" cy="24"/>
              </a:xfrm>
              <a:custGeom>
                <a:avLst/>
                <a:gdLst/>
                <a:ahLst/>
                <a:cxnLst/>
                <a:rect l="l" t="t" r="r" b="b"/>
                <a:pathLst>
                  <a:path w="29" h="24" extrusionOk="0">
                    <a:moveTo>
                      <a:pt x="4" y="4"/>
                    </a:moveTo>
                    <a:lnTo>
                      <a:pt x="0" y="4"/>
                    </a:lnTo>
                    <a:lnTo>
                      <a:pt x="18" y="0"/>
                    </a:lnTo>
                    <a:lnTo>
                      <a:pt x="25" y="4"/>
                    </a:lnTo>
                    <a:lnTo>
                      <a:pt x="29" y="11"/>
                    </a:lnTo>
                    <a:lnTo>
                      <a:pt x="29" y="22"/>
                    </a:lnTo>
                    <a:lnTo>
                      <a:pt x="22" y="24"/>
                    </a:lnTo>
                    <a:lnTo>
                      <a:pt x="15" y="20"/>
                    </a:lnTo>
                    <a:lnTo>
                      <a:pt x="7" y="11"/>
                    </a:lnTo>
                    <a:lnTo>
                      <a:pt x="4" y="4"/>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4" name="Google Shape;514;p38"/>
              <p:cNvSpPr/>
              <p:nvPr/>
            </p:nvSpPr>
            <p:spPr>
              <a:xfrm>
                <a:off x="2428" y="1933"/>
                <a:ext cx="332" cy="486"/>
              </a:xfrm>
              <a:custGeom>
                <a:avLst/>
                <a:gdLst/>
                <a:ahLst/>
                <a:cxnLst/>
                <a:rect l="l" t="t" r="r" b="b"/>
                <a:pathLst>
                  <a:path w="332" h="486" extrusionOk="0">
                    <a:moveTo>
                      <a:pt x="209" y="461"/>
                    </a:moveTo>
                    <a:lnTo>
                      <a:pt x="56" y="463"/>
                    </a:lnTo>
                    <a:lnTo>
                      <a:pt x="63" y="418"/>
                    </a:lnTo>
                    <a:lnTo>
                      <a:pt x="65" y="416"/>
                    </a:lnTo>
                    <a:lnTo>
                      <a:pt x="56" y="406"/>
                    </a:lnTo>
                    <a:lnTo>
                      <a:pt x="54" y="402"/>
                    </a:lnTo>
                    <a:lnTo>
                      <a:pt x="50" y="397"/>
                    </a:lnTo>
                    <a:lnTo>
                      <a:pt x="50" y="395"/>
                    </a:lnTo>
                    <a:lnTo>
                      <a:pt x="52" y="393"/>
                    </a:lnTo>
                    <a:lnTo>
                      <a:pt x="54" y="390"/>
                    </a:lnTo>
                    <a:lnTo>
                      <a:pt x="54" y="384"/>
                    </a:lnTo>
                    <a:lnTo>
                      <a:pt x="52" y="381"/>
                    </a:lnTo>
                    <a:lnTo>
                      <a:pt x="47" y="383"/>
                    </a:lnTo>
                    <a:lnTo>
                      <a:pt x="45" y="384"/>
                    </a:lnTo>
                    <a:lnTo>
                      <a:pt x="41" y="386"/>
                    </a:lnTo>
                    <a:lnTo>
                      <a:pt x="25" y="379"/>
                    </a:lnTo>
                    <a:lnTo>
                      <a:pt x="18" y="359"/>
                    </a:lnTo>
                    <a:lnTo>
                      <a:pt x="9" y="359"/>
                    </a:lnTo>
                    <a:lnTo>
                      <a:pt x="6" y="361"/>
                    </a:lnTo>
                    <a:lnTo>
                      <a:pt x="2" y="359"/>
                    </a:lnTo>
                    <a:lnTo>
                      <a:pt x="2" y="354"/>
                    </a:lnTo>
                    <a:lnTo>
                      <a:pt x="0" y="352"/>
                    </a:lnTo>
                    <a:lnTo>
                      <a:pt x="0" y="347"/>
                    </a:lnTo>
                    <a:lnTo>
                      <a:pt x="6" y="341"/>
                    </a:lnTo>
                    <a:lnTo>
                      <a:pt x="15" y="327"/>
                    </a:lnTo>
                    <a:lnTo>
                      <a:pt x="18" y="304"/>
                    </a:lnTo>
                    <a:lnTo>
                      <a:pt x="38" y="277"/>
                    </a:lnTo>
                    <a:lnTo>
                      <a:pt x="47" y="272"/>
                    </a:lnTo>
                    <a:lnTo>
                      <a:pt x="50" y="259"/>
                    </a:lnTo>
                    <a:lnTo>
                      <a:pt x="91" y="256"/>
                    </a:lnTo>
                    <a:lnTo>
                      <a:pt x="100" y="265"/>
                    </a:lnTo>
                    <a:lnTo>
                      <a:pt x="102" y="268"/>
                    </a:lnTo>
                    <a:lnTo>
                      <a:pt x="102" y="270"/>
                    </a:lnTo>
                    <a:lnTo>
                      <a:pt x="106" y="270"/>
                    </a:lnTo>
                    <a:lnTo>
                      <a:pt x="113" y="277"/>
                    </a:lnTo>
                    <a:lnTo>
                      <a:pt x="123" y="277"/>
                    </a:lnTo>
                    <a:lnTo>
                      <a:pt x="131" y="274"/>
                    </a:lnTo>
                    <a:lnTo>
                      <a:pt x="166" y="191"/>
                    </a:lnTo>
                    <a:lnTo>
                      <a:pt x="175" y="181"/>
                    </a:lnTo>
                    <a:lnTo>
                      <a:pt x="186" y="175"/>
                    </a:lnTo>
                    <a:lnTo>
                      <a:pt x="215" y="86"/>
                    </a:lnTo>
                    <a:lnTo>
                      <a:pt x="227" y="68"/>
                    </a:lnTo>
                    <a:lnTo>
                      <a:pt x="243" y="61"/>
                    </a:lnTo>
                    <a:lnTo>
                      <a:pt x="245" y="59"/>
                    </a:lnTo>
                    <a:lnTo>
                      <a:pt x="259" y="50"/>
                    </a:lnTo>
                    <a:lnTo>
                      <a:pt x="259" y="25"/>
                    </a:lnTo>
                    <a:lnTo>
                      <a:pt x="257" y="20"/>
                    </a:lnTo>
                    <a:lnTo>
                      <a:pt x="254" y="18"/>
                    </a:lnTo>
                    <a:lnTo>
                      <a:pt x="245" y="17"/>
                    </a:lnTo>
                    <a:lnTo>
                      <a:pt x="245" y="13"/>
                    </a:lnTo>
                    <a:lnTo>
                      <a:pt x="248" y="13"/>
                    </a:lnTo>
                    <a:lnTo>
                      <a:pt x="256" y="2"/>
                    </a:lnTo>
                    <a:lnTo>
                      <a:pt x="268" y="0"/>
                    </a:lnTo>
                    <a:lnTo>
                      <a:pt x="270" y="4"/>
                    </a:lnTo>
                    <a:lnTo>
                      <a:pt x="273" y="25"/>
                    </a:lnTo>
                    <a:lnTo>
                      <a:pt x="281" y="40"/>
                    </a:lnTo>
                    <a:lnTo>
                      <a:pt x="277" y="79"/>
                    </a:lnTo>
                    <a:lnTo>
                      <a:pt x="295" y="111"/>
                    </a:lnTo>
                    <a:lnTo>
                      <a:pt x="298" y="124"/>
                    </a:lnTo>
                    <a:lnTo>
                      <a:pt x="297" y="125"/>
                    </a:lnTo>
                    <a:lnTo>
                      <a:pt x="293" y="127"/>
                    </a:lnTo>
                    <a:lnTo>
                      <a:pt x="266" y="122"/>
                    </a:lnTo>
                    <a:lnTo>
                      <a:pt x="252" y="124"/>
                    </a:lnTo>
                    <a:lnTo>
                      <a:pt x="248" y="125"/>
                    </a:lnTo>
                    <a:lnTo>
                      <a:pt x="245" y="131"/>
                    </a:lnTo>
                    <a:lnTo>
                      <a:pt x="245" y="143"/>
                    </a:lnTo>
                    <a:lnTo>
                      <a:pt x="247" y="152"/>
                    </a:lnTo>
                    <a:lnTo>
                      <a:pt x="254" y="163"/>
                    </a:lnTo>
                    <a:lnTo>
                      <a:pt x="261" y="168"/>
                    </a:lnTo>
                    <a:lnTo>
                      <a:pt x="277" y="172"/>
                    </a:lnTo>
                    <a:lnTo>
                      <a:pt x="279" y="175"/>
                    </a:lnTo>
                    <a:lnTo>
                      <a:pt x="298" y="234"/>
                    </a:lnTo>
                    <a:lnTo>
                      <a:pt x="300" y="234"/>
                    </a:lnTo>
                    <a:lnTo>
                      <a:pt x="263" y="300"/>
                    </a:lnTo>
                    <a:lnTo>
                      <a:pt x="261" y="309"/>
                    </a:lnTo>
                    <a:lnTo>
                      <a:pt x="265" y="322"/>
                    </a:lnTo>
                    <a:lnTo>
                      <a:pt x="265" y="347"/>
                    </a:lnTo>
                    <a:lnTo>
                      <a:pt x="307" y="416"/>
                    </a:lnTo>
                    <a:lnTo>
                      <a:pt x="327" y="433"/>
                    </a:lnTo>
                    <a:lnTo>
                      <a:pt x="332" y="433"/>
                    </a:lnTo>
                    <a:lnTo>
                      <a:pt x="331" y="441"/>
                    </a:lnTo>
                    <a:lnTo>
                      <a:pt x="332" y="475"/>
                    </a:lnTo>
                    <a:lnTo>
                      <a:pt x="329" y="483"/>
                    </a:lnTo>
                    <a:lnTo>
                      <a:pt x="327" y="486"/>
                    </a:lnTo>
                    <a:lnTo>
                      <a:pt x="307" y="470"/>
                    </a:lnTo>
                    <a:lnTo>
                      <a:pt x="300" y="472"/>
                    </a:lnTo>
                    <a:lnTo>
                      <a:pt x="277" y="466"/>
                    </a:lnTo>
                    <a:lnTo>
                      <a:pt x="268" y="461"/>
                    </a:lnTo>
                    <a:lnTo>
                      <a:pt x="209" y="461"/>
                    </a:lnTo>
                    <a:close/>
                  </a:path>
                </a:pathLst>
              </a:custGeom>
              <a:solidFill>
                <a:srgbClr val="112D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5" name="Google Shape;515;p38"/>
              <p:cNvSpPr/>
              <p:nvPr/>
            </p:nvSpPr>
            <p:spPr>
              <a:xfrm>
                <a:off x="2428" y="1933"/>
                <a:ext cx="332" cy="486"/>
              </a:xfrm>
              <a:custGeom>
                <a:avLst/>
                <a:gdLst/>
                <a:ahLst/>
                <a:cxnLst/>
                <a:rect l="l" t="t" r="r" b="b"/>
                <a:pathLst>
                  <a:path w="332" h="486" extrusionOk="0">
                    <a:moveTo>
                      <a:pt x="209" y="461"/>
                    </a:moveTo>
                    <a:lnTo>
                      <a:pt x="56" y="463"/>
                    </a:lnTo>
                    <a:lnTo>
                      <a:pt x="63" y="418"/>
                    </a:lnTo>
                    <a:lnTo>
                      <a:pt x="65" y="416"/>
                    </a:lnTo>
                    <a:lnTo>
                      <a:pt x="56" y="406"/>
                    </a:lnTo>
                    <a:lnTo>
                      <a:pt x="54" y="402"/>
                    </a:lnTo>
                    <a:lnTo>
                      <a:pt x="50" y="397"/>
                    </a:lnTo>
                    <a:lnTo>
                      <a:pt x="50" y="395"/>
                    </a:lnTo>
                    <a:lnTo>
                      <a:pt x="52" y="393"/>
                    </a:lnTo>
                    <a:lnTo>
                      <a:pt x="54" y="390"/>
                    </a:lnTo>
                    <a:lnTo>
                      <a:pt x="54" y="384"/>
                    </a:lnTo>
                    <a:lnTo>
                      <a:pt x="52" y="381"/>
                    </a:lnTo>
                    <a:lnTo>
                      <a:pt x="47" y="383"/>
                    </a:lnTo>
                    <a:lnTo>
                      <a:pt x="45" y="384"/>
                    </a:lnTo>
                    <a:lnTo>
                      <a:pt x="41" y="386"/>
                    </a:lnTo>
                    <a:lnTo>
                      <a:pt x="25" y="379"/>
                    </a:lnTo>
                    <a:lnTo>
                      <a:pt x="18" y="359"/>
                    </a:lnTo>
                    <a:lnTo>
                      <a:pt x="9" y="359"/>
                    </a:lnTo>
                    <a:lnTo>
                      <a:pt x="6" y="361"/>
                    </a:lnTo>
                    <a:lnTo>
                      <a:pt x="2" y="359"/>
                    </a:lnTo>
                    <a:lnTo>
                      <a:pt x="2" y="354"/>
                    </a:lnTo>
                    <a:lnTo>
                      <a:pt x="0" y="352"/>
                    </a:lnTo>
                    <a:lnTo>
                      <a:pt x="0" y="347"/>
                    </a:lnTo>
                    <a:lnTo>
                      <a:pt x="6" y="341"/>
                    </a:lnTo>
                    <a:lnTo>
                      <a:pt x="15" y="327"/>
                    </a:lnTo>
                    <a:lnTo>
                      <a:pt x="18" y="304"/>
                    </a:lnTo>
                    <a:lnTo>
                      <a:pt x="38" y="277"/>
                    </a:lnTo>
                    <a:lnTo>
                      <a:pt x="47" y="272"/>
                    </a:lnTo>
                    <a:lnTo>
                      <a:pt x="50" y="259"/>
                    </a:lnTo>
                    <a:lnTo>
                      <a:pt x="91" y="256"/>
                    </a:lnTo>
                    <a:lnTo>
                      <a:pt x="100" y="265"/>
                    </a:lnTo>
                    <a:lnTo>
                      <a:pt x="102" y="268"/>
                    </a:lnTo>
                    <a:lnTo>
                      <a:pt x="102" y="270"/>
                    </a:lnTo>
                    <a:lnTo>
                      <a:pt x="106" y="270"/>
                    </a:lnTo>
                    <a:lnTo>
                      <a:pt x="113" y="277"/>
                    </a:lnTo>
                    <a:lnTo>
                      <a:pt x="123" y="277"/>
                    </a:lnTo>
                    <a:lnTo>
                      <a:pt x="131" y="274"/>
                    </a:lnTo>
                    <a:lnTo>
                      <a:pt x="166" y="191"/>
                    </a:lnTo>
                    <a:lnTo>
                      <a:pt x="175" y="181"/>
                    </a:lnTo>
                    <a:lnTo>
                      <a:pt x="186" y="175"/>
                    </a:lnTo>
                    <a:lnTo>
                      <a:pt x="215" y="86"/>
                    </a:lnTo>
                    <a:lnTo>
                      <a:pt x="227" y="68"/>
                    </a:lnTo>
                    <a:lnTo>
                      <a:pt x="243" y="61"/>
                    </a:lnTo>
                    <a:lnTo>
                      <a:pt x="245" y="59"/>
                    </a:lnTo>
                    <a:lnTo>
                      <a:pt x="259" y="50"/>
                    </a:lnTo>
                    <a:lnTo>
                      <a:pt x="259" y="25"/>
                    </a:lnTo>
                    <a:lnTo>
                      <a:pt x="257" y="20"/>
                    </a:lnTo>
                    <a:lnTo>
                      <a:pt x="254" y="18"/>
                    </a:lnTo>
                    <a:lnTo>
                      <a:pt x="245" y="17"/>
                    </a:lnTo>
                    <a:lnTo>
                      <a:pt x="245" y="13"/>
                    </a:lnTo>
                    <a:lnTo>
                      <a:pt x="248" y="13"/>
                    </a:lnTo>
                    <a:lnTo>
                      <a:pt x="256" y="2"/>
                    </a:lnTo>
                    <a:lnTo>
                      <a:pt x="268" y="0"/>
                    </a:lnTo>
                    <a:lnTo>
                      <a:pt x="270" y="4"/>
                    </a:lnTo>
                    <a:lnTo>
                      <a:pt x="273" y="25"/>
                    </a:lnTo>
                    <a:lnTo>
                      <a:pt x="281" y="40"/>
                    </a:lnTo>
                    <a:lnTo>
                      <a:pt x="277" y="79"/>
                    </a:lnTo>
                    <a:lnTo>
                      <a:pt x="295" y="111"/>
                    </a:lnTo>
                    <a:lnTo>
                      <a:pt x="298" y="124"/>
                    </a:lnTo>
                    <a:lnTo>
                      <a:pt x="297" y="125"/>
                    </a:lnTo>
                    <a:lnTo>
                      <a:pt x="293" y="127"/>
                    </a:lnTo>
                    <a:lnTo>
                      <a:pt x="266" y="122"/>
                    </a:lnTo>
                    <a:lnTo>
                      <a:pt x="252" y="124"/>
                    </a:lnTo>
                    <a:lnTo>
                      <a:pt x="248" y="125"/>
                    </a:lnTo>
                    <a:lnTo>
                      <a:pt x="245" y="131"/>
                    </a:lnTo>
                    <a:lnTo>
                      <a:pt x="245" y="143"/>
                    </a:lnTo>
                    <a:lnTo>
                      <a:pt x="247" y="152"/>
                    </a:lnTo>
                    <a:lnTo>
                      <a:pt x="254" y="163"/>
                    </a:lnTo>
                    <a:lnTo>
                      <a:pt x="261" y="168"/>
                    </a:lnTo>
                    <a:lnTo>
                      <a:pt x="277" y="172"/>
                    </a:lnTo>
                    <a:lnTo>
                      <a:pt x="279" y="175"/>
                    </a:lnTo>
                    <a:lnTo>
                      <a:pt x="298" y="234"/>
                    </a:lnTo>
                    <a:lnTo>
                      <a:pt x="300" y="234"/>
                    </a:lnTo>
                    <a:lnTo>
                      <a:pt x="263" y="300"/>
                    </a:lnTo>
                    <a:lnTo>
                      <a:pt x="261" y="309"/>
                    </a:lnTo>
                    <a:lnTo>
                      <a:pt x="265" y="322"/>
                    </a:lnTo>
                    <a:lnTo>
                      <a:pt x="265" y="347"/>
                    </a:lnTo>
                    <a:lnTo>
                      <a:pt x="307" y="416"/>
                    </a:lnTo>
                    <a:lnTo>
                      <a:pt x="327" y="433"/>
                    </a:lnTo>
                    <a:lnTo>
                      <a:pt x="332" y="433"/>
                    </a:lnTo>
                    <a:lnTo>
                      <a:pt x="331" y="441"/>
                    </a:lnTo>
                    <a:lnTo>
                      <a:pt x="332" y="475"/>
                    </a:lnTo>
                    <a:lnTo>
                      <a:pt x="329" y="483"/>
                    </a:lnTo>
                    <a:lnTo>
                      <a:pt x="327" y="486"/>
                    </a:lnTo>
                    <a:lnTo>
                      <a:pt x="307" y="470"/>
                    </a:lnTo>
                    <a:lnTo>
                      <a:pt x="300" y="472"/>
                    </a:lnTo>
                    <a:lnTo>
                      <a:pt x="277" y="466"/>
                    </a:lnTo>
                    <a:lnTo>
                      <a:pt x="268" y="461"/>
                    </a:lnTo>
                    <a:lnTo>
                      <a:pt x="209" y="46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6" name="Google Shape;516;p38"/>
              <p:cNvSpPr/>
              <p:nvPr/>
            </p:nvSpPr>
            <p:spPr>
              <a:xfrm>
                <a:off x="2566" y="2737"/>
                <a:ext cx="544" cy="539"/>
              </a:xfrm>
              <a:custGeom>
                <a:avLst/>
                <a:gdLst/>
                <a:ahLst/>
                <a:cxnLst/>
                <a:rect l="l" t="t" r="r" b="b"/>
                <a:pathLst>
                  <a:path w="544" h="539" extrusionOk="0">
                    <a:moveTo>
                      <a:pt x="3" y="469"/>
                    </a:moveTo>
                    <a:lnTo>
                      <a:pt x="3" y="444"/>
                    </a:lnTo>
                    <a:lnTo>
                      <a:pt x="10" y="437"/>
                    </a:lnTo>
                    <a:lnTo>
                      <a:pt x="34" y="355"/>
                    </a:lnTo>
                    <a:lnTo>
                      <a:pt x="34" y="348"/>
                    </a:lnTo>
                    <a:lnTo>
                      <a:pt x="35" y="344"/>
                    </a:lnTo>
                    <a:lnTo>
                      <a:pt x="37" y="339"/>
                    </a:lnTo>
                    <a:lnTo>
                      <a:pt x="41" y="328"/>
                    </a:lnTo>
                    <a:lnTo>
                      <a:pt x="53" y="316"/>
                    </a:lnTo>
                    <a:lnTo>
                      <a:pt x="55" y="307"/>
                    </a:lnTo>
                    <a:lnTo>
                      <a:pt x="69" y="300"/>
                    </a:lnTo>
                    <a:lnTo>
                      <a:pt x="84" y="280"/>
                    </a:lnTo>
                    <a:lnTo>
                      <a:pt x="91" y="228"/>
                    </a:lnTo>
                    <a:lnTo>
                      <a:pt x="94" y="221"/>
                    </a:lnTo>
                    <a:lnTo>
                      <a:pt x="91" y="207"/>
                    </a:lnTo>
                    <a:lnTo>
                      <a:pt x="82" y="198"/>
                    </a:lnTo>
                    <a:lnTo>
                      <a:pt x="78" y="189"/>
                    </a:lnTo>
                    <a:lnTo>
                      <a:pt x="73" y="184"/>
                    </a:lnTo>
                    <a:lnTo>
                      <a:pt x="64" y="148"/>
                    </a:lnTo>
                    <a:lnTo>
                      <a:pt x="64" y="143"/>
                    </a:lnTo>
                    <a:lnTo>
                      <a:pt x="73" y="132"/>
                    </a:lnTo>
                    <a:lnTo>
                      <a:pt x="73" y="118"/>
                    </a:lnTo>
                    <a:lnTo>
                      <a:pt x="69" y="107"/>
                    </a:lnTo>
                    <a:lnTo>
                      <a:pt x="64" y="100"/>
                    </a:lnTo>
                    <a:lnTo>
                      <a:pt x="52" y="55"/>
                    </a:lnTo>
                    <a:lnTo>
                      <a:pt x="30" y="23"/>
                    </a:lnTo>
                    <a:lnTo>
                      <a:pt x="30" y="20"/>
                    </a:lnTo>
                    <a:lnTo>
                      <a:pt x="32" y="18"/>
                    </a:lnTo>
                    <a:lnTo>
                      <a:pt x="71" y="2"/>
                    </a:lnTo>
                    <a:lnTo>
                      <a:pt x="119" y="0"/>
                    </a:lnTo>
                    <a:lnTo>
                      <a:pt x="127" y="2"/>
                    </a:lnTo>
                    <a:lnTo>
                      <a:pt x="200" y="0"/>
                    </a:lnTo>
                    <a:lnTo>
                      <a:pt x="202" y="2"/>
                    </a:lnTo>
                    <a:lnTo>
                      <a:pt x="207" y="7"/>
                    </a:lnTo>
                    <a:lnTo>
                      <a:pt x="209" y="7"/>
                    </a:lnTo>
                    <a:lnTo>
                      <a:pt x="212" y="7"/>
                    </a:lnTo>
                    <a:lnTo>
                      <a:pt x="230" y="66"/>
                    </a:lnTo>
                    <a:lnTo>
                      <a:pt x="257" y="96"/>
                    </a:lnTo>
                    <a:lnTo>
                      <a:pt x="268" y="100"/>
                    </a:lnTo>
                    <a:lnTo>
                      <a:pt x="277" y="100"/>
                    </a:lnTo>
                    <a:lnTo>
                      <a:pt x="303" y="93"/>
                    </a:lnTo>
                    <a:lnTo>
                      <a:pt x="332" y="95"/>
                    </a:lnTo>
                    <a:lnTo>
                      <a:pt x="335" y="77"/>
                    </a:lnTo>
                    <a:lnTo>
                      <a:pt x="339" y="73"/>
                    </a:lnTo>
                    <a:lnTo>
                      <a:pt x="343" y="52"/>
                    </a:lnTo>
                    <a:lnTo>
                      <a:pt x="376" y="52"/>
                    </a:lnTo>
                    <a:lnTo>
                      <a:pt x="378" y="46"/>
                    </a:lnTo>
                    <a:lnTo>
                      <a:pt x="396" y="46"/>
                    </a:lnTo>
                    <a:lnTo>
                      <a:pt x="396" y="64"/>
                    </a:lnTo>
                    <a:lnTo>
                      <a:pt x="434" y="64"/>
                    </a:lnTo>
                    <a:lnTo>
                      <a:pt x="439" y="75"/>
                    </a:lnTo>
                    <a:lnTo>
                      <a:pt x="444" y="136"/>
                    </a:lnTo>
                    <a:lnTo>
                      <a:pt x="443" y="148"/>
                    </a:lnTo>
                    <a:lnTo>
                      <a:pt x="443" y="166"/>
                    </a:lnTo>
                    <a:lnTo>
                      <a:pt x="460" y="207"/>
                    </a:lnTo>
                    <a:lnTo>
                      <a:pt x="459" y="212"/>
                    </a:lnTo>
                    <a:lnTo>
                      <a:pt x="448" y="227"/>
                    </a:lnTo>
                    <a:lnTo>
                      <a:pt x="446" y="228"/>
                    </a:lnTo>
                    <a:lnTo>
                      <a:pt x="448" y="230"/>
                    </a:lnTo>
                    <a:lnTo>
                      <a:pt x="448" y="232"/>
                    </a:lnTo>
                    <a:lnTo>
                      <a:pt x="453" y="232"/>
                    </a:lnTo>
                    <a:lnTo>
                      <a:pt x="457" y="237"/>
                    </a:lnTo>
                    <a:lnTo>
                      <a:pt x="462" y="239"/>
                    </a:lnTo>
                    <a:lnTo>
                      <a:pt x="464" y="237"/>
                    </a:lnTo>
                    <a:lnTo>
                      <a:pt x="468" y="228"/>
                    </a:lnTo>
                    <a:lnTo>
                      <a:pt x="471" y="227"/>
                    </a:lnTo>
                    <a:lnTo>
                      <a:pt x="512" y="227"/>
                    </a:lnTo>
                    <a:lnTo>
                      <a:pt x="519" y="223"/>
                    </a:lnTo>
                    <a:lnTo>
                      <a:pt x="526" y="225"/>
                    </a:lnTo>
                    <a:lnTo>
                      <a:pt x="528" y="225"/>
                    </a:lnTo>
                    <a:lnTo>
                      <a:pt x="535" y="219"/>
                    </a:lnTo>
                    <a:lnTo>
                      <a:pt x="537" y="219"/>
                    </a:lnTo>
                    <a:lnTo>
                      <a:pt x="539" y="221"/>
                    </a:lnTo>
                    <a:lnTo>
                      <a:pt x="541" y="225"/>
                    </a:lnTo>
                    <a:lnTo>
                      <a:pt x="539" y="225"/>
                    </a:lnTo>
                    <a:lnTo>
                      <a:pt x="537" y="228"/>
                    </a:lnTo>
                    <a:lnTo>
                      <a:pt x="539" y="236"/>
                    </a:lnTo>
                    <a:lnTo>
                      <a:pt x="534" y="305"/>
                    </a:lnTo>
                    <a:lnTo>
                      <a:pt x="534" y="307"/>
                    </a:lnTo>
                    <a:lnTo>
                      <a:pt x="537" y="311"/>
                    </a:lnTo>
                    <a:lnTo>
                      <a:pt x="544" y="312"/>
                    </a:lnTo>
                    <a:lnTo>
                      <a:pt x="450" y="312"/>
                    </a:lnTo>
                    <a:lnTo>
                      <a:pt x="450" y="473"/>
                    </a:lnTo>
                    <a:lnTo>
                      <a:pt x="457" y="477"/>
                    </a:lnTo>
                    <a:lnTo>
                      <a:pt x="459" y="484"/>
                    </a:lnTo>
                    <a:lnTo>
                      <a:pt x="493" y="509"/>
                    </a:lnTo>
                    <a:lnTo>
                      <a:pt x="496" y="514"/>
                    </a:lnTo>
                    <a:lnTo>
                      <a:pt x="501" y="518"/>
                    </a:lnTo>
                    <a:lnTo>
                      <a:pt x="500" y="519"/>
                    </a:lnTo>
                    <a:lnTo>
                      <a:pt x="425" y="539"/>
                    </a:lnTo>
                    <a:lnTo>
                      <a:pt x="423" y="536"/>
                    </a:lnTo>
                    <a:lnTo>
                      <a:pt x="307" y="523"/>
                    </a:lnTo>
                    <a:lnTo>
                      <a:pt x="302" y="514"/>
                    </a:lnTo>
                    <a:lnTo>
                      <a:pt x="289" y="507"/>
                    </a:lnTo>
                    <a:lnTo>
                      <a:pt x="98" y="507"/>
                    </a:lnTo>
                    <a:lnTo>
                      <a:pt x="87" y="498"/>
                    </a:lnTo>
                    <a:lnTo>
                      <a:pt x="77" y="494"/>
                    </a:lnTo>
                    <a:lnTo>
                      <a:pt x="73" y="487"/>
                    </a:lnTo>
                    <a:lnTo>
                      <a:pt x="48" y="486"/>
                    </a:lnTo>
                    <a:lnTo>
                      <a:pt x="41" y="489"/>
                    </a:lnTo>
                    <a:lnTo>
                      <a:pt x="32" y="496"/>
                    </a:lnTo>
                    <a:lnTo>
                      <a:pt x="27" y="500"/>
                    </a:lnTo>
                    <a:lnTo>
                      <a:pt x="19" y="494"/>
                    </a:lnTo>
                    <a:lnTo>
                      <a:pt x="2" y="507"/>
                    </a:lnTo>
                    <a:lnTo>
                      <a:pt x="0" y="475"/>
                    </a:lnTo>
                    <a:lnTo>
                      <a:pt x="3" y="478"/>
                    </a:lnTo>
                    <a:lnTo>
                      <a:pt x="3" y="46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7" name="Google Shape;517;p38"/>
              <p:cNvSpPr/>
              <p:nvPr/>
            </p:nvSpPr>
            <p:spPr>
              <a:xfrm>
                <a:off x="2566" y="2737"/>
                <a:ext cx="544" cy="539"/>
              </a:xfrm>
              <a:custGeom>
                <a:avLst/>
                <a:gdLst/>
                <a:ahLst/>
                <a:cxnLst/>
                <a:rect l="l" t="t" r="r" b="b"/>
                <a:pathLst>
                  <a:path w="544" h="539" extrusionOk="0">
                    <a:moveTo>
                      <a:pt x="3" y="469"/>
                    </a:moveTo>
                    <a:lnTo>
                      <a:pt x="3" y="444"/>
                    </a:lnTo>
                    <a:lnTo>
                      <a:pt x="10" y="437"/>
                    </a:lnTo>
                    <a:lnTo>
                      <a:pt x="34" y="355"/>
                    </a:lnTo>
                    <a:lnTo>
                      <a:pt x="34" y="348"/>
                    </a:lnTo>
                    <a:lnTo>
                      <a:pt x="35" y="344"/>
                    </a:lnTo>
                    <a:lnTo>
                      <a:pt x="37" y="339"/>
                    </a:lnTo>
                    <a:lnTo>
                      <a:pt x="41" y="328"/>
                    </a:lnTo>
                    <a:lnTo>
                      <a:pt x="53" y="316"/>
                    </a:lnTo>
                    <a:lnTo>
                      <a:pt x="55" y="307"/>
                    </a:lnTo>
                    <a:lnTo>
                      <a:pt x="69" y="300"/>
                    </a:lnTo>
                    <a:lnTo>
                      <a:pt x="84" y="280"/>
                    </a:lnTo>
                    <a:lnTo>
                      <a:pt x="91" y="228"/>
                    </a:lnTo>
                    <a:lnTo>
                      <a:pt x="94" y="221"/>
                    </a:lnTo>
                    <a:lnTo>
                      <a:pt x="91" y="207"/>
                    </a:lnTo>
                    <a:lnTo>
                      <a:pt x="82" y="198"/>
                    </a:lnTo>
                    <a:lnTo>
                      <a:pt x="78" y="189"/>
                    </a:lnTo>
                    <a:lnTo>
                      <a:pt x="73" y="184"/>
                    </a:lnTo>
                    <a:lnTo>
                      <a:pt x="64" y="148"/>
                    </a:lnTo>
                    <a:lnTo>
                      <a:pt x="64" y="143"/>
                    </a:lnTo>
                    <a:lnTo>
                      <a:pt x="73" y="132"/>
                    </a:lnTo>
                    <a:lnTo>
                      <a:pt x="73" y="118"/>
                    </a:lnTo>
                    <a:lnTo>
                      <a:pt x="69" y="107"/>
                    </a:lnTo>
                    <a:lnTo>
                      <a:pt x="64" y="100"/>
                    </a:lnTo>
                    <a:lnTo>
                      <a:pt x="52" y="55"/>
                    </a:lnTo>
                    <a:lnTo>
                      <a:pt x="30" y="23"/>
                    </a:lnTo>
                    <a:lnTo>
                      <a:pt x="30" y="20"/>
                    </a:lnTo>
                    <a:lnTo>
                      <a:pt x="32" y="18"/>
                    </a:lnTo>
                    <a:lnTo>
                      <a:pt x="71" y="2"/>
                    </a:lnTo>
                    <a:lnTo>
                      <a:pt x="119" y="0"/>
                    </a:lnTo>
                    <a:lnTo>
                      <a:pt x="127" y="2"/>
                    </a:lnTo>
                    <a:lnTo>
                      <a:pt x="200" y="0"/>
                    </a:lnTo>
                    <a:lnTo>
                      <a:pt x="202" y="2"/>
                    </a:lnTo>
                    <a:lnTo>
                      <a:pt x="207" y="7"/>
                    </a:lnTo>
                    <a:lnTo>
                      <a:pt x="209" y="7"/>
                    </a:lnTo>
                    <a:lnTo>
                      <a:pt x="212" y="7"/>
                    </a:lnTo>
                    <a:lnTo>
                      <a:pt x="230" y="66"/>
                    </a:lnTo>
                    <a:lnTo>
                      <a:pt x="257" y="96"/>
                    </a:lnTo>
                    <a:lnTo>
                      <a:pt x="268" y="100"/>
                    </a:lnTo>
                    <a:lnTo>
                      <a:pt x="277" y="100"/>
                    </a:lnTo>
                    <a:lnTo>
                      <a:pt x="303" y="93"/>
                    </a:lnTo>
                    <a:lnTo>
                      <a:pt x="332" y="95"/>
                    </a:lnTo>
                    <a:lnTo>
                      <a:pt x="335" y="77"/>
                    </a:lnTo>
                    <a:lnTo>
                      <a:pt x="339" y="73"/>
                    </a:lnTo>
                    <a:lnTo>
                      <a:pt x="343" y="52"/>
                    </a:lnTo>
                    <a:lnTo>
                      <a:pt x="376" y="52"/>
                    </a:lnTo>
                    <a:lnTo>
                      <a:pt x="378" y="46"/>
                    </a:lnTo>
                    <a:lnTo>
                      <a:pt x="396" y="46"/>
                    </a:lnTo>
                    <a:lnTo>
                      <a:pt x="396" y="64"/>
                    </a:lnTo>
                    <a:lnTo>
                      <a:pt x="434" y="64"/>
                    </a:lnTo>
                    <a:lnTo>
                      <a:pt x="439" y="75"/>
                    </a:lnTo>
                    <a:lnTo>
                      <a:pt x="444" y="136"/>
                    </a:lnTo>
                    <a:lnTo>
                      <a:pt x="443" y="148"/>
                    </a:lnTo>
                    <a:lnTo>
                      <a:pt x="443" y="166"/>
                    </a:lnTo>
                    <a:lnTo>
                      <a:pt x="460" y="207"/>
                    </a:lnTo>
                    <a:lnTo>
                      <a:pt x="459" y="212"/>
                    </a:lnTo>
                    <a:lnTo>
                      <a:pt x="448" y="227"/>
                    </a:lnTo>
                    <a:lnTo>
                      <a:pt x="446" y="228"/>
                    </a:lnTo>
                    <a:lnTo>
                      <a:pt x="448" y="230"/>
                    </a:lnTo>
                    <a:lnTo>
                      <a:pt x="448" y="232"/>
                    </a:lnTo>
                    <a:lnTo>
                      <a:pt x="453" y="232"/>
                    </a:lnTo>
                    <a:lnTo>
                      <a:pt x="457" y="237"/>
                    </a:lnTo>
                    <a:lnTo>
                      <a:pt x="462" y="239"/>
                    </a:lnTo>
                    <a:lnTo>
                      <a:pt x="464" y="237"/>
                    </a:lnTo>
                    <a:lnTo>
                      <a:pt x="468" y="228"/>
                    </a:lnTo>
                    <a:lnTo>
                      <a:pt x="471" y="227"/>
                    </a:lnTo>
                    <a:lnTo>
                      <a:pt x="512" y="227"/>
                    </a:lnTo>
                    <a:lnTo>
                      <a:pt x="519" y="223"/>
                    </a:lnTo>
                    <a:lnTo>
                      <a:pt x="526" y="225"/>
                    </a:lnTo>
                    <a:lnTo>
                      <a:pt x="528" y="225"/>
                    </a:lnTo>
                    <a:lnTo>
                      <a:pt x="535" y="219"/>
                    </a:lnTo>
                    <a:lnTo>
                      <a:pt x="537" y="219"/>
                    </a:lnTo>
                    <a:lnTo>
                      <a:pt x="539" y="221"/>
                    </a:lnTo>
                    <a:lnTo>
                      <a:pt x="541" y="225"/>
                    </a:lnTo>
                    <a:lnTo>
                      <a:pt x="539" y="225"/>
                    </a:lnTo>
                    <a:lnTo>
                      <a:pt x="537" y="228"/>
                    </a:lnTo>
                    <a:lnTo>
                      <a:pt x="539" y="236"/>
                    </a:lnTo>
                    <a:lnTo>
                      <a:pt x="534" y="305"/>
                    </a:lnTo>
                    <a:lnTo>
                      <a:pt x="534" y="307"/>
                    </a:lnTo>
                    <a:lnTo>
                      <a:pt x="537" y="311"/>
                    </a:lnTo>
                    <a:lnTo>
                      <a:pt x="544" y="312"/>
                    </a:lnTo>
                    <a:lnTo>
                      <a:pt x="450" y="312"/>
                    </a:lnTo>
                    <a:lnTo>
                      <a:pt x="450" y="473"/>
                    </a:lnTo>
                    <a:lnTo>
                      <a:pt x="457" y="477"/>
                    </a:lnTo>
                    <a:lnTo>
                      <a:pt x="459" y="484"/>
                    </a:lnTo>
                    <a:lnTo>
                      <a:pt x="493" y="509"/>
                    </a:lnTo>
                    <a:lnTo>
                      <a:pt x="496" y="514"/>
                    </a:lnTo>
                    <a:lnTo>
                      <a:pt x="501" y="518"/>
                    </a:lnTo>
                    <a:lnTo>
                      <a:pt x="500" y="519"/>
                    </a:lnTo>
                    <a:lnTo>
                      <a:pt x="425" y="539"/>
                    </a:lnTo>
                    <a:lnTo>
                      <a:pt x="423" y="536"/>
                    </a:lnTo>
                    <a:lnTo>
                      <a:pt x="307" y="523"/>
                    </a:lnTo>
                    <a:lnTo>
                      <a:pt x="302" y="514"/>
                    </a:lnTo>
                    <a:lnTo>
                      <a:pt x="289" y="507"/>
                    </a:lnTo>
                    <a:lnTo>
                      <a:pt x="98" y="507"/>
                    </a:lnTo>
                    <a:lnTo>
                      <a:pt x="87" y="498"/>
                    </a:lnTo>
                    <a:lnTo>
                      <a:pt x="77" y="494"/>
                    </a:lnTo>
                    <a:lnTo>
                      <a:pt x="73" y="487"/>
                    </a:lnTo>
                    <a:lnTo>
                      <a:pt x="48" y="486"/>
                    </a:lnTo>
                    <a:lnTo>
                      <a:pt x="41" y="489"/>
                    </a:lnTo>
                    <a:lnTo>
                      <a:pt x="32" y="496"/>
                    </a:lnTo>
                    <a:lnTo>
                      <a:pt x="27" y="500"/>
                    </a:lnTo>
                    <a:lnTo>
                      <a:pt x="19" y="494"/>
                    </a:lnTo>
                    <a:lnTo>
                      <a:pt x="2" y="507"/>
                    </a:lnTo>
                    <a:lnTo>
                      <a:pt x="0" y="475"/>
                    </a:lnTo>
                    <a:lnTo>
                      <a:pt x="3" y="478"/>
                    </a:lnTo>
                    <a:lnTo>
                      <a:pt x="3" y="469"/>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8" name="Google Shape;518;p38"/>
              <p:cNvSpPr/>
              <p:nvPr/>
            </p:nvSpPr>
            <p:spPr>
              <a:xfrm>
                <a:off x="2582" y="2678"/>
                <a:ext cx="44" cy="62"/>
              </a:xfrm>
              <a:custGeom>
                <a:avLst/>
                <a:gdLst/>
                <a:ahLst/>
                <a:cxnLst/>
                <a:rect l="l" t="t" r="r" b="b"/>
                <a:pathLst>
                  <a:path w="44" h="62" extrusionOk="0">
                    <a:moveTo>
                      <a:pt x="44" y="11"/>
                    </a:moveTo>
                    <a:lnTo>
                      <a:pt x="41" y="4"/>
                    </a:lnTo>
                    <a:lnTo>
                      <a:pt x="34" y="0"/>
                    </a:lnTo>
                    <a:lnTo>
                      <a:pt x="25" y="4"/>
                    </a:lnTo>
                    <a:lnTo>
                      <a:pt x="19" y="16"/>
                    </a:lnTo>
                    <a:lnTo>
                      <a:pt x="0" y="29"/>
                    </a:lnTo>
                    <a:lnTo>
                      <a:pt x="5" y="32"/>
                    </a:lnTo>
                    <a:lnTo>
                      <a:pt x="7" y="57"/>
                    </a:lnTo>
                    <a:lnTo>
                      <a:pt x="14" y="62"/>
                    </a:lnTo>
                    <a:lnTo>
                      <a:pt x="21" y="59"/>
                    </a:lnTo>
                    <a:lnTo>
                      <a:pt x="27" y="25"/>
                    </a:lnTo>
                    <a:lnTo>
                      <a:pt x="41" y="12"/>
                    </a:lnTo>
                    <a:lnTo>
                      <a:pt x="44" y="1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9" name="Google Shape;519;p38"/>
              <p:cNvSpPr/>
              <p:nvPr/>
            </p:nvSpPr>
            <p:spPr>
              <a:xfrm>
                <a:off x="2582" y="2678"/>
                <a:ext cx="44" cy="62"/>
              </a:xfrm>
              <a:custGeom>
                <a:avLst/>
                <a:gdLst/>
                <a:ahLst/>
                <a:cxnLst/>
                <a:rect l="l" t="t" r="r" b="b"/>
                <a:pathLst>
                  <a:path w="44" h="62" extrusionOk="0">
                    <a:moveTo>
                      <a:pt x="44" y="11"/>
                    </a:moveTo>
                    <a:lnTo>
                      <a:pt x="41" y="4"/>
                    </a:lnTo>
                    <a:lnTo>
                      <a:pt x="34" y="0"/>
                    </a:lnTo>
                    <a:lnTo>
                      <a:pt x="25" y="4"/>
                    </a:lnTo>
                    <a:lnTo>
                      <a:pt x="19" y="16"/>
                    </a:lnTo>
                    <a:lnTo>
                      <a:pt x="0" y="29"/>
                    </a:lnTo>
                    <a:lnTo>
                      <a:pt x="5" y="32"/>
                    </a:lnTo>
                    <a:lnTo>
                      <a:pt x="7" y="57"/>
                    </a:lnTo>
                    <a:lnTo>
                      <a:pt x="14" y="62"/>
                    </a:lnTo>
                    <a:lnTo>
                      <a:pt x="21" y="59"/>
                    </a:lnTo>
                    <a:lnTo>
                      <a:pt x="27" y="25"/>
                    </a:lnTo>
                    <a:lnTo>
                      <a:pt x="41" y="12"/>
                    </a:lnTo>
                    <a:lnTo>
                      <a:pt x="44" y="1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0" name="Google Shape;520;p38"/>
              <p:cNvSpPr/>
              <p:nvPr/>
            </p:nvSpPr>
            <p:spPr>
              <a:xfrm>
                <a:off x="2775" y="3458"/>
                <a:ext cx="708" cy="623"/>
              </a:xfrm>
              <a:custGeom>
                <a:avLst/>
                <a:gdLst/>
                <a:ahLst/>
                <a:cxnLst/>
                <a:rect l="l" t="t" r="r" b="b"/>
                <a:pathLst>
                  <a:path w="708" h="623" extrusionOk="0">
                    <a:moveTo>
                      <a:pt x="148" y="127"/>
                    </a:moveTo>
                    <a:lnTo>
                      <a:pt x="148" y="307"/>
                    </a:lnTo>
                    <a:lnTo>
                      <a:pt x="135" y="313"/>
                    </a:lnTo>
                    <a:lnTo>
                      <a:pt x="110" y="332"/>
                    </a:lnTo>
                    <a:lnTo>
                      <a:pt x="80" y="330"/>
                    </a:lnTo>
                    <a:lnTo>
                      <a:pt x="68" y="334"/>
                    </a:lnTo>
                    <a:lnTo>
                      <a:pt x="55" y="332"/>
                    </a:lnTo>
                    <a:lnTo>
                      <a:pt x="46" y="322"/>
                    </a:lnTo>
                    <a:lnTo>
                      <a:pt x="46" y="313"/>
                    </a:lnTo>
                    <a:lnTo>
                      <a:pt x="26" y="298"/>
                    </a:lnTo>
                    <a:lnTo>
                      <a:pt x="16" y="298"/>
                    </a:lnTo>
                    <a:lnTo>
                      <a:pt x="7" y="313"/>
                    </a:lnTo>
                    <a:lnTo>
                      <a:pt x="5" y="316"/>
                    </a:lnTo>
                    <a:lnTo>
                      <a:pt x="0" y="316"/>
                    </a:lnTo>
                    <a:lnTo>
                      <a:pt x="1" y="320"/>
                    </a:lnTo>
                    <a:lnTo>
                      <a:pt x="1" y="325"/>
                    </a:lnTo>
                    <a:lnTo>
                      <a:pt x="12" y="336"/>
                    </a:lnTo>
                    <a:lnTo>
                      <a:pt x="76" y="479"/>
                    </a:lnTo>
                    <a:lnTo>
                      <a:pt x="78" y="511"/>
                    </a:lnTo>
                    <a:lnTo>
                      <a:pt x="71" y="523"/>
                    </a:lnTo>
                    <a:lnTo>
                      <a:pt x="62" y="520"/>
                    </a:lnTo>
                    <a:lnTo>
                      <a:pt x="60" y="525"/>
                    </a:lnTo>
                    <a:lnTo>
                      <a:pt x="59" y="534"/>
                    </a:lnTo>
                    <a:lnTo>
                      <a:pt x="62" y="534"/>
                    </a:lnTo>
                    <a:lnTo>
                      <a:pt x="66" y="538"/>
                    </a:lnTo>
                    <a:lnTo>
                      <a:pt x="68" y="543"/>
                    </a:lnTo>
                    <a:lnTo>
                      <a:pt x="66" y="545"/>
                    </a:lnTo>
                    <a:lnTo>
                      <a:pt x="71" y="552"/>
                    </a:lnTo>
                    <a:lnTo>
                      <a:pt x="73" y="555"/>
                    </a:lnTo>
                    <a:lnTo>
                      <a:pt x="85" y="572"/>
                    </a:lnTo>
                    <a:lnTo>
                      <a:pt x="85" y="579"/>
                    </a:lnTo>
                    <a:lnTo>
                      <a:pt x="82" y="584"/>
                    </a:lnTo>
                    <a:lnTo>
                      <a:pt x="82" y="598"/>
                    </a:lnTo>
                    <a:lnTo>
                      <a:pt x="85" y="605"/>
                    </a:lnTo>
                    <a:lnTo>
                      <a:pt x="87" y="605"/>
                    </a:lnTo>
                    <a:lnTo>
                      <a:pt x="87" y="595"/>
                    </a:lnTo>
                    <a:lnTo>
                      <a:pt x="89" y="591"/>
                    </a:lnTo>
                    <a:lnTo>
                      <a:pt x="101" y="591"/>
                    </a:lnTo>
                    <a:lnTo>
                      <a:pt x="101" y="600"/>
                    </a:lnTo>
                    <a:lnTo>
                      <a:pt x="101" y="605"/>
                    </a:lnTo>
                    <a:lnTo>
                      <a:pt x="105" y="607"/>
                    </a:lnTo>
                    <a:lnTo>
                      <a:pt x="119" y="607"/>
                    </a:lnTo>
                    <a:lnTo>
                      <a:pt x="123" y="611"/>
                    </a:lnTo>
                    <a:lnTo>
                      <a:pt x="123" y="616"/>
                    </a:lnTo>
                    <a:lnTo>
                      <a:pt x="132" y="622"/>
                    </a:lnTo>
                    <a:lnTo>
                      <a:pt x="139" y="622"/>
                    </a:lnTo>
                    <a:lnTo>
                      <a:pt x="144" y="623"/>
                    </a:lnTo>
                    <a:lnTo>
                      <a:pt x="153" y="623"/>
                    </a:lnTo>
                    <a:lnTo>
                      <a:pt x="160" y="622"/>
                    </a:lnTo>
                    <a:lnTo>
                      <a:pt x="169" y="611"/>
                    </a:lnTo>
                    <a:lnTo>
                      <a:pt x="184" y="611"/>
                    </a:lnTo>
                    <a:lnTo>
                      <a:pt x="185" y="607"/>
                    </a:lnTo>
                    <a:lnTo>
                      <a:pt x="192" y="605"/>
                    </a:lnTo>
                    <a:lnTo>
                      <a:pt x="209" y="609"/>
                    </a:lnTo>
                    <a:lnTo>
                      <a:pt x="210" y="605"/>
                    </a:lnTo>
                    <a:lnTo>
                      <a:pt x="226" y="607"/>
                    </a:lnTo>
                    <a:lnTo>
                      <a:pt x="232" y="605"/>
                    </a:lnTo>
                    <a:lnTo>
                      <a:pt x="234" y="600"/>
                    </a:lnTo>
                    <a:lnTo>
                      <a:pt x="244" y="593"/>
                    </a:lnTo>
                    <a:lnTo>
                      <a:pt x="250" y="589"/>
                    </a:lnTo>
                    <a:lnTo>
                      <a:pt x="269" y="588"/>
                    </a:lnTo>
                    <a:lnTo>
                      <a:pt x="287" y="593"/>
                    </a:lnTo>
                    <a:lnTo>
                      <a:pt x="294" y="593"/>
                    </a:lnTo>
                    <a:lnTo>
                      <a:pt x="300" y="588"/>
                    </a:lnTo>
                    <a:lnTo>
                      <a:pt x="310" y="586"/>
                    </a:lnTo>
                    <a:lnTo>
                      <a:pt x="362" y="597"/>
                    </a:lnTo>
                    <a:lnTo>
                      <a:pt x="367" y="588"/>
                    </a:lnTo>
                    <a:lnTo>
                      <a:pt x="378" y="586"/>
                    </a:lnTo>
                    <a:lnTo>
                      <a:pt x="400" y="591"/>
                    </a:lnTo>
                    <a:lnTo>
                      <a:pt x="400" y="584"/>
                    </a:lnTo>
                    <a:lnTo>
                      <a:pt x="398" y="577"/>
                    </a:lnTo>
                    <a:lnTo>
                      <a:pt x="403" y="573"/>
                    </a:lnTo>
                    <a:lnTo>
                      <a:pt x="444" y="572"/>
                    </a:lnTo>
                    <a:lnTo>
                      <a:pt x="659" y="330"/>
                    </a:lnTo>
                    <a:lnTo>
                      <a:pt x="666" y="329"/>
                    </a:lnTo>
                    <a:lnTo>
                      <a:pt x="682" y="316"/>
                    </a:lnTo>
                    <a:lnTo>
                      <a:pt x="689" y="305"/>
                    </a:lnTo>
                    <a:lnTo>
                      <a:pt x="708" y="222"/>
                    </a:lnTo>
                    <a:lnTo>
                      <a:pt x="675" y="222"/>
                    </a:lnTo>
                    <a:lnTo>
                      <a:pt x="669" y="223"/>
                    </a:lnTo>
                    <a:lnTo>
                      <a:pt x="666" y="236"/>
                    </a:lnTo>
                    <a:lnTo>
                      <a:pt x="659" y="243"/>
                    </a:lnTo>
                    <a:lnTo>
                      <a:pt x="632" y="239"/>
                    </a:lnTo>
                    <a:lnTo>
                      <a:pt x="621" y="214"/>
                    </a:lnTo>
                    <a:lnTo>
                      <a:pt x="637" y="179"/>
                    </a:lnTo>
                    <a:lnTo>
                      <a:pt x="648" y="172"/>
                    </a:lnTo>
                    <a:lnTo>
                      <a:pt x="666" y="184"/>
                    </a:lnTo>
                    <a:lnTo>
                      <a:pt x="671" y="177"/>
                    </a:lnTo>
                    <a:lnTo>
                      <a:pt x="653" y="27"/>
                    </a:lnTo>
                    <a:lnTo>
                      <a:pt x="651" y="27"/>
                    </a:lnTo>
                    <a:lnTo>
                      <a:pt x="648" y="25"/>
                    </a:lnTo>
                    <a:lnTo>
                      <a:pt x="635" y="13"/>
                    </a:lnTo>
                    <a:lnTo>
                      <a:pt x="619" y="7"/>
                    </a:lnTo>
                    <a:lnTo>
                      <a:pt x="600" y="9"/>
                    </a:lnTo>
                    <a:lnTo>
                      <a:pt x="566" y="0"/>
                    </a:lnTo>
                    <a:lnTo>
                      <a:pt x="557" y="4"/>
                    </a:lnTo>
                    <a:lnTo>
                      <a:pt x="555" y="6"/>
                    </a:lnTo>
                    <a:lnTo>
                      <a:pt x="505" y="32"/>
                    </a:lnTo>
                    <a:lnTo>
                      <a:pt x="462" y="70"/>
                    </a:lnTo>
                    <a:lnTo>
                      <a:pt x="439" y="102"/>
                    </a:lnTo>
                    <a:lnTo>
                      <a:pt x="417" y="116"/>
                    </a:lnTo>
                    <a:lnTo>
                      <a:pt x="407" y="132"/>
                    </a:lnTo>
                    <a:lnTo>
                      <a:pt x="396" y="159"/>
                    </a:lnTo>
                    <a:lnTo>
                      <a:pt x="391" y="164"/>
                    </a:lnTo>
                    <a:lnTo>
                      <a:pt x="357" y="172"/>
                    </a:lnTo>
                    <a:lnTo>
                      <a:pt x="344" y="172"/>
                    </a:lnTo>
                    <a:lnTo>
                      <a:pt x="317" y="157"/>
                    </a:lnTo>
                    <a:lnTo>
                      <a:pt x="305" y="156"/>
                    </a:lnTo>
                    <a:lnTo>
                      <a:pt x="296" y="159"/>
                    </a:lnTo>
                    <a:lnTo>
                      <a:pt x="267" y="195"/>
                    </a:lnTo>
                    <a:lnTo>
                      <a:pt x="257" y="202"/>
                    </a:lnTo>
                    <a:lnTo>
                      <a:pt x="246" y="218"/>
                    </a:lnTo>
                    <a:lnTo>
                      <a:pt x="219" y="225"/>
                    </a:lnTo>
                    <a:lnTo>
                      <a:pt x="184" y="220"/>
                    </a:lnTo>
                    <a:lnTo>
                      <a:pt x="182" y="214"/>
                    </a:lnTo>
                    <a:lnTo>
                      <a:pt x="189" y="186"/>
                    </a:lnTo>
                    <a:lnTo>
                      <a:pt x="187" y="168"/>
                    </a:lnTo>
                    <a:lnTo>
                      <a:pt x="151" y="127"/>
                    </a:lnTo>
                    <a:lnTo>
                      <a:pt x="148" y="12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1" name="Google Shape;521;p38"/>
              <p:cNvSpPr/>
              <p:nvPr/>
            </p:nvSpPr>
            <p:spPr>
              <a:xfrm>
                <a:off x="2775" y="3458"/>
                <a:ext cx="708" cy="623"/>
              </a:xfrm>
              <a:custGeom>
                <a:avLst/>
                <a:gdLst/>
                <a:ahLst/>
                <a:cxnLst/>
                <a:rect l="l" t="t" r="r" b="b"/>
                <a:pathLst>
                  <a:path w="708" h="623" extrusionOk="0">
                    <a:moveTo>
                      <a:pt x="148" y="127"/>
                    </a:moveTo>
                    <a:lnTo>
                      <a:pt x="148" y="307"/>
                    </a:lnTo>
                    <a:lnTo>
                      <a:pt x="135" y="313"/>
                    </a:lnTo>
                    <a:lnTo>
                      <a:pt x="110" y="332"/>
                    </a:lnTo>
                    <a:lnTo>
                      <a:pt x="80" y="330"/>
                    </a:lnTo>
                    <a:lnTo>
                      <a:pt x="68" y="334"/>
                    </a:lnTo>
                    <a:lnTo>
                      <a:pt x="55" y="332"/>
                    </a:lnTo>
                    <a:lnTo>
                      <a:pt x="46" y="322"/>
                    </a:lnTo>
                    <a:lnTo>
                      <a:pt x="46" y="313"/>
                    </a:lnTo>
                    <a:lnTo>
                      <a:pt x="26" y="298"/>
                    </a:lnTo>
                    <a:lnTo>
                      <a:pt x="16" y="298"/>
                    </a:lnTo>
                    <a:lnTo>
                      <a:pt x="7" y="313"/>
                    </a:lnTo>
                    <a:lnTo>
                      <a:pt x="5" y="316"/>
                    </a:lnTo>
                    <a:lnTo>
                      <a:pt x="0" y="316"/>
                    </a:lnTo>
                    <a:lnTo>
                      <a:pt x="1" y="320"/>
                    </a:lnTo>
                    <a:lnTo>
                      <a:pt x="1" y="325"/>
                    </a:lnTo>
                    <a:lnTo>
                      <a:pt x="12" y="336"/>
                    </a:lnTo>
                    <a:lnTo>
                      <a:pt x="76" y="479"/>
                    </a:lnTo>
                    <a:lnTo>
                      <a:pt x="78" y="511"/>
                    </a:lnTo>
                    <a:lnTo>
                      <a:pt x="71" y="523"/>
                    </a:lnTo>
                    <a:lnTo>
                      <a:pt x="62" y="520"/>
                    </a:lnTo>
                    <a:lnTo>
                      <a:pt x="60" y="525"/>
                    </a:lnTo>
                    <a:lnTo>
                      <a:pt x="59" y="534"/>
                    </a:lnTo>
                    <a:lnTo>
                      <a:pt x="62" y="534"/>
                    </a:lnTo>
                    <a:lnTo>
                      <a:pt x="66" y="538"/>
                    </a:lnTo>
                    <a:lnTo>
                      <a:pt x="68" y="543"/>
                    </a:lnTo>
                    <a:lnTo>
                      <a:pt x="66" y="545"/>
                    </a:lnTo>
                    <a:lnTo>
                      <a:pt x="71" y="552"/>
                    </a:lnTo>
                    <a:lnTo>
                      <a:pt x="73" y="555"/>
                    </a:lnTo>
                    <a:lnTo>
                      <a:pt x="85" y="572"/>
                    </a:lnTo>
                    <a:lnTo>
                      <a:pt x="85" y="579"/>
                    </a:lnTo>
                    <a:lnTo>
                      <a:pt x="82" y="584"/>
                    </a:lnTo>
                    <a:lnTo>
                      <a:pt x="82" y="598"/>
                    </a:lnTo>
                    <a:lnTo>
                      <a:pt x="85" y="605"/>
                    </a:lnTo>
                    <a:lnTo>
                      <a:pt x="87" y="605"/>
                    </a:lnTo>
                    <a:lnTo>
                      <a:pt x="87" y="595"/>
                    </a:lnTo>
                    <a:lnTo>
                      <a:pt x="89" y="591"/>
                    </a:lnTo>
                    <a:lnTo>
                      <a:pt x="101" y="591"/>
                    </a:lnTo>
                    <a:lnTo>
                      <a:pt x="101" y="600"/>
                    </a:lnTo>
                    <a:lnTo>
                      <a:pt x="101" y="605"/>
                    </a:lnTo>
                    <a:lnTo>
                      <a:pt x="105" y="607"/>
                    </a:lnTo>
                    <a:lnTo>
                      <a:pt x="119" y="607"/>
                    </a:lnTo>
                    <a:lnTo>
                      <a:pt x="123" y="611"/>
                    </a:lnTo>
                    <a:lnTo>
                      <a:pt x="123" y="616"/>
                    </a:lnTo>
                    <a:lnTo>
                      <a:pt x="132" y="622"/>
                    </a:lnTo>
                    <a:lnTo>
                      <a:pt x="139" y="622"/>
                    </a:lnTo>
                    <a:lnTo>
                      <a:pt x="144" y="623"/>
                    </a:lnTo>
                    <a:lnTo>
                      <a:pt x="153" y="623"/>
                    </a:lnTo>
                    <a:lnTo>
                      <a:pt x="160" y="622"/>
                    </a:lnTo>
                    <a:lnTo>
                      <a:pt x="169" y="611"/>
                    </a:lnTo>
                    <a:lnTo>
                      <a:pt x="184" y="611"/>
                    </a:lnTo>
                    <a:lnTo>
                      <a:pt x="185" y="607"/>
                    </a:lnTo>
                    <a:lnTo>
                      <a:pt x="192" y="605"/>
                    </a:lnTo>
                    <a:lnTo>
                      <a:pt x="209" y="609"/>
                    </a:lnTo>
                    <a:lnTo>
                      <a:pt x="210" y="605"/>
                    </a:lnTo>
                    <a:lnTo>
                      <a:pt x="226" y="607"/>
                    </a:lnTo>
                    <a:lnTo>
                      <a:pt x="232" y="605"/>
                    </a:lnTo>
                    <a:lnTo>
                      <a:pt x="234" y="600"/>
                    </a:lnTo>
                    <a:lnTo>
                      <a:pt x="244" y="593"/>
                    </a:lnTo>
                    <a:lnTo>
                      <a:pt x="250" y="589"/>
                    </a:lnTo>
                    <a:lnTo>
                      <a:pt x="269" y="588"/>
                    </a:lnTo>
                    <a:lnTo>
                      <a:pt x="287" y="593"/>
                    </a:lnTo>
                    <a:lnTo>
                      <a:pt x="294" y="593"/>
                    </a:lnTo>
                    <a:lnTo>
                      <a:pt x="300" y="588"/>
                    </a:lnTo>
                    <a:lnTo>
                      <a:pt x="310" y="586"/>
                    </a:lnTo>
                    <a:lnTo>
                      <a:pt x="362" y="597"/>
                    </a:lnTo>
                    <a:lnTo>
                      <a:pt x="367" y="588"/>
                    </a:lnTo>
                    <a:lnTo>
                      <a:pt x="378" y="586"/>
                    </a:lnTo>
                    <a:lnTo>
                      <a:pt x="400" y="591"/>
                    </a:lnTo>
                    <a:lnTo>
                      <a:pt x="400" y="584"/>
                    </a:lnTo>
                    <a:lnTo>
                      <a:pt x="398" y="577"/>
                    </a:lnTo>
                    <a:lnTo>
                      <a:pt x="403" y="573"/>
                    </a:lnTo>
                    <a:lnTo>
                      <a:pt x="444" y="572"/>
                    </a:lnTo>
                    <a:lnTo>
                      <a:pt x="659" y="330"/>
                    </a:lnTo>
                    <a:lnTo>
                      <a:pt x="666" y="329"/>
                    </a:lnTo>
                    <a:lnTo>
                      <a:pt x="682" y="316"/>
                    </a:lnTo>
                    <a:lnTo>
                      <a:pt x="689" y="305"/>
                    </a:lnTo>
                    <a:lnTo>
                      <a:pt x="708" y="222"/>
                    </a:lnTo>
                    <a:lnTo>
                      <a:pt x="675" y="222"/>
                    </a:lnTo>
                    <a:lnTo>
                      <a:pt x="669" y="223"/>
                    </a:lnTo>
                    <a:lnTo>
                      <a:pt x="666" y="236"/>
                    </a:lnTo>
                    <a:lnTo>
                      <a:pt x="659" y="243"/>
                    </a:lnTo>
                    <a:lnTo>
                      <a:pt x="632" y="239"/>
                    </a:lnTo>
                    <a:lnTo>
                      <a:pt x="621" y="214"/>
                    </a:lnTo>
                    <a:lnTo>
                      <a:pt x="637" y="179"/>
                    </a:lnTo>
                    <a:lnTo>
                      <a:pt x="648" y="172"/>
                    </a:lnTo>
                    <a:lnTo>
                      <a:pt x="666" y="184"/>
                    </a:lnTo>
                    <a:lnTo>
                      <a:pt x="671" y="177"/>
                    </a:lnTo>
                    <a:lnTo>
                      <a:pt x="653" y="27"/>
                    </a:lnTo>
                    <a:lnTo>
                      <a:pt x="651" y="27"/>
                    </a:lnTo>
                    <a:lnTo>
                      <a:pt x="648" y="25"/>
                    </a:lnTo>
                    <a:lnTo>
                      <a:pt x="635" y="13"/>
                    </a:lnTo>
                    <a:lnTo>
                      <a:pt x="619" y="7"/>
                    </a:lnTo>
                    <a:lnTo>
                      <a:pt x="600" y="9"/>
                    </a:lnTo>
                    <a:lnTo>
                      <a:pt x="566" y="0"/>
                    </a:lnTo>
                    <a:lnTo>
                      <a:pt x="557" y="4"/>
                    </a:lnTo>
                    <a:lnTo>
                      <a:pt x="555" y="6"/>
                    </a:lnTo>
                    <a:lnTo>
                      <a:pt x="505" y="32"/>
                    </a:lnTo>
                    <a:lnTo>
                      <a:pt x="462" y="70"/>
                    </a:lnTo>
                    <a:lnTo>
                      <a:pt x="439" y="102"/>
                    </a:lnTo>
                    <a:lnTo>
                      <a:pt x="417" y="116"/>
                    </a:lnTo>
                    <a:lnTo>
                      <a:pt x="407" y="132"/>
                    </a:lnTo>
                    <a:lnTo>
                      <a:pt x="396" y="159"/>
                    </a:lnTo>
                    <a:lnTo>
                      <a:pt x="391" y="164"/>
                    </a:lnTo>
                    <a:lnTo>
                      <a:pt x="357" y="172"/>
                    </a:lnTo>
                    <a:lnTo>
                      <a:pt x="344" y="172"/>
                    </a:lnTo>
                    <a:lnTo>
                      <a:pt x="317" y="157"/>
                    </a:lnTo>
                    <a:lnTo>
                      <a:pt x="305" y="156"/>
                    </a:lnTo>
                    <a:lnTo>
                      <a:pt x="296" y="159"/>
                    </a:lnTo>
                    <a:lnTo>
                      <a:pt x="267" y="195"/>
                    </a:lnTo>
                    <a:lnTo>
                      <a:pt x="257" y="202"/>
                    </a:lnTo>
                    <a:lnTo>
                      <a:pt x="246" y="218"/>
                    </a:lnTo>
                    <a:lnTo>
                      <a:pt x="219" y="225"/>
                    </a:lnTo>
                    <a:lnTo>
                      <a:pt x="184" y="220"/>
                    </a:lnTo>
                    <a:lnTo>
                      <a:pt x="182" y="214"/>
                    </a:lnTo>
                    <a:lnTo>
                      <a:pt x="189" y="186"/>
                    </a:lnTo>
                    <a:lnTo>
                      <a:pt x="187" y="168"/>
                    </a:lnTo>
                    <a:lnTo>
                      <a:pt x="151" y="127"/>
                    </a:lnTo>
                    <a:lnTo>
                      <a:pt x="148" y="127"/>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2" name="Google Shape;522;p38"/>
              <p:cNvSpPr/>
              <p:nvPr/>
            </p:nvSpPr>
            <p:spPr>
              <a:xfrm>
                <a:off x="3928" y="3015"/>
                <a:ext cx="307" cy="611"/>
              </a:xfrm>
              <a:custGeom>
                <a:avLst/>
                <a:gdLst/>
                <a:ahLst/>
                <a:cxnLst/>
                <a:rect l="l" t="t" r="r" b="b"/>
                <a:pathLst>
                  <a:path w="307" h="611" extrusionOk="0">
                    <a:moveTo>
                      <a:pt x="52" y="181"/>
                    </a:moveTo>
                    <a:lnTo>
                      <a:pt x="55" y="175"/>
                    </a:lnTo>
                    <a:lnTo>
                      <a:pt x="61" y="179"/>
                    </a:lnTo>
                    <a:lnTo>
                      <a:pt x="73" y="177"/>
                    </a:lnTo>
                    <a:lnTo>
                      <a:pt x="77" y="174"/>
                    </a:lnTo>
                    <a:lnTo>
                      <a:pt x="86" y="168"/>
                    </a:lnTo>
                    <a:lnTo>
                      <a:pt x="86" y="174"/>
                    </a:lnTo>
                    <a:lnTo>
                      <a:pt x="89" y="174"/>
                    </a:lnTo>
                    <a:lnTo>
                      <a:pt x="93" y="168"/>
                    </a:lnTo>
                    <a:lnTo>
                      <a:pt x="98" y="172"/>
                    </a:lnTo>
                    <a:lnTo>
                      <a:pt x="102" y="166"/>
                    </a:lnTo>
                    <a:lnTo>
                      <a:pt x="104" y="161"/>
                    </a:lnTo>
                    <a:lnTo>
                      <a:pt x="111" y="159"/>
                    </a:lnTo>
                    <a:lnTo>
                      <a:pt x="116" y="161"/>
                    </a:lnTo>
                    <a:lnTo>
                      <a:pt x="121" y="158"/>
                    </a:lnTo>
                    <a:lnTo>
                      <a:pt x="125" y="158"/>
                    </a:lnTo>
                    <a:lnTo>
                      <a:pt x="129" y="166"/>
                    </a:lnTo>
                    <a:lnTo>
                      <a:pt x="134" y="172"/>
                    </a:lnTo>
                    <a:lnTo>
                      <a:pt x="141" y="174"/>
                    </a:lnTo>
                    <a:lnTo>
                      <a:pt x="146" y="172"/>
                    </a:lnTo>
                    <a:lnTo>
                      <a:pt x="145" y="165"/>
                    </a:lnTo>
                    <a:lnTo>
                      <a:pt x="136" y="158"/>
                    </a:lnTo>
                    <a:lnTo>
                      <a:pt x="138" y="150"/>
                    </a:lnTo>
                    <a:lnTo>
                      <a:pt x="145" y="141"/>
                    </a:lnTo>
                    <a:lnTo>
                      <a:pt x="154" y="136"/>
                    </a:lnTo>
                    <a:lnTo>
                      <a:pt x="159" y="138"/>
                    </a:lnTo>
                    <a:lnTo>
                      <a:pt x="161" y="149"/>
                    </a:lnTo>
                    <a:lnTo>
                      <a:pt x="168" y="149"/>
                    </a:lnTo>
                    <a:lnTo>
                      <a:pt x="171" y="147"/>
                    </a:lnTo>
                    <a:lnTo>
                      <a:pt x="164" y="131"/>
                    </a:lnTo>
                    <a:lnTo>
                      <a:pt x="177" y="118"/>
                    </a:lnTo>
                    <a:lnTo>
                      <a:pt x="175" y="116"/>
                    </a:lnTo>
                    <a:lnTo>
                      <a:pt x="180" y="111"/>
                    </a:lnTo>
                    <a:lnTo>
                      <a:pt x="182" y="116"/>
                    </a:lnTo>
                    <a:lnTo>
                      <a:pt x="180" y="125"/>
                    </a:lnTo>
                    <a:lnTo>
                      <a:pt x="193" y="109"/>
                    </a:lnTo>
                    <a:lnTo>
                      <a:pt x="200" y="111"/>
                    </a:lnTo>
                    <a:lnTo>
                      <a:pt x="204" y="109"/>
                    </a:lnTo>
                    <a:lnTo>
                      <a:pt x="202" y="106"/>
                    </a:lnTo>
                    <a:lnTo>
                      <a:pt x="195" y="104"/>
                    </a:lnTo>
                    <a:lnTo>
                      <a:pt x="191" y="99"/>
                    </a:lnTo>
                    <a:lnTo>
                      <a:pt x="200" y="84"/>
                    </a:lnTo>
                    <a:lnTo>
                      <a:pt x="204" y="90"/>
                    </a:lnTo>
                    <a:lnTo>
                      <a:pt x="204" y="79"/>
                    </a:lnTo>
                    <a:lnTo>
                      <a:pt x="200" y="65"/>
                    </a:lnTo>
                    <a:lnTo>
                      <a:pt x="202" y="61"/>
                    </a:lnTo>
                    <a:lnTo>
                      <a:pt x="211" y="63"/>
                    </a:lnTo>
                    <a:lnTo>
                      <a:pt x="214" y="72"/>
                    </a:lnTo>
                    <a:lnTo>
                      <a:pt x="223" y="58"/>
                    </a:lnTo>
                    <a:lnTo>
                      <a:pt x="225" y="49"/>
                    </a:lnTo>
                    <a:lnTo>
                      <a:pt x="230" y="52"/>
                    </a:lnTo>
                    <a:lnTo>
                      <a:pt x="238" y="49"/>
                    </a:lnTo>
                    <a:lnTo>
                      <a:pt x="243" y="18"/>
                    </a:lnTo>
                    <a:lnTo>
                      <a:pt x="238" y="11"/>
                    </a:lnTo>
                    <a:lnTo>
                      <a:pt x="241" y="13"/>
                    </a:lnTo>
                    <a:lnTo>
                      <a:pt x="250" y="4"/>
                    </a:lnTo>
                    <a:lnTo>
                      <a:pt x="255" y="0"/>
                    </a:lnTo>
                    <a:lnTo>
                      <a:pt x="279" y="25"/>
                    </a:lnTo>
                    <a:lnTo>
                      <a:pt x="307" y="156"/>
                    </a:lnTo>
                    <a:lnTo>
                      <a:pt x="304" y="165"/>
                    </a:lnTo>
                    <a:lnTo>
                      <a:pt x="296" y="166"/>
                    </a:lnTo>
                    <a:lnTo>
                      <a:pt x="289" y="143"/>
                    </a:lnTo>
                    <a:lnTo>
                      <a:pt x="282" y="145"/>
                    </a:lnTo>
                    <a:lnTo>
                      <a:pt x="279" y="175"/>
                    </a:lnTo>
                    <a:lnTo>
                      <a:pt x="284" y="184"/>
                    </a:lnTo>
                    <a:lnTo>
                      <a:pt x="284" y="197"/>
                    </a:lnTo>
                    <a:lnTo>
                      <a:pt x="270" y="222"/>
                    </a:lnTo>
                    <a:lnTo>
                      <a:pt x="252" y="311"/>
                    </a:lnTo>
                    <a:lnTo>
                      <a:pt x="250" y="313"/>
                    </a:lnTo>
                    <a:lnTo>
                      <a:pt x="166" y="579"/>
                    </a:lnTo>
                    <a:lnTo>
                      <a:pt x="159" y="586"/>
                    </a:lnTo>
                    <a:lnTo>
                      <a:pt x="152" y="590"/>
                    </a:lnTo>
                    <a:lnTo>
                      <a:pt x="145" y="588"/>
                    </a:lnTo>
                    <a:lnTo>
                      <a:pt x="120" y="595"/>
                    </a:lnTo>
                    <a:lnTo>
                      <a:pt x="95" y="609"/>
                    </a:lnTo>
                    <a:lnTo>
                      <a:pt x="84" y="611"/>
                    </a:lnTo>
                    <a:lnTo>
                      <a:pt x="38" y="579"/>
                    </a:lnTo>
                    <a:lnTo>
                      <a:pt x="27" y="563"/>
                    </a:lnTo>
                    <a:lnTo>
                      <a:pt x="20" y="522"/>
                    </a:lnTo>
                    <a:lnTo>
                      <a:pt x="23" y="515"/>
                    </a:lnTo>
                    <a:lnTo>
                      <a:pt x="14" y="491"/>
                    </a:lnTo>
                    <a:lnTo>
                      <a:pt x="7" y="484"/>
                    </a:lnTo>
                    <a:lnTo>
                      <a:pt x="2" y="472"/>
                    </a:lnTo>
                    <a:lnTo>
                      <a:pt x="0" y="436"/>
                    </a:lnTo>
                    <a:lnTo>
                      <a:pt x="18" y="407"/>
                    </a:lnTo>
                    <a:lnTo>
                      <a:pt x="23" y="406"/>
                    </a:lnTo>
                    <a:lnTo>
                      <a:pt x="45" y="359"/>
                    </a:lnTo>
                    <a:lnTo>
                      <a:pt x="52" y="350"/>
                    </a:lnTo>
                    <a:lnTo>
                      <a:pt x="55" y="341"/>
                    </a:lnTo>
                    <a:lnTo>
                      <a:pt x="54" y="334"/>
                    </a:lnTo>
                    <a:lnTo>
                      <a:pt x="57" y="331"/>
                    </a:lnTo>
                    <a:lnTo>
                      <a:pt x="39" y="274"/>
                    </a:lnTo>
                    <a:lnTo>
                      <a:pt x="38" y="250"/>
                    </a:lnTo>
                    <a:lnTo>
                      <a:pt x="30" y="238"/>
                    </a:lnTo>
                    <a:lnTo>
                      <a:pt x="52" y="193"/>
                    </a:lnTo>
                    <a:lnTo>
                      <a:pt x="52" y="18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3" name="Google Shape;523;p38"/>
              <p:cNvSpPr/>
              <p:nvPr/>
            </p:nvSpPr>
            <p:spPr>
              <a:xfrm>
                <a:off x="3928" y="3015"/>
                <a:ext cx="307" cy="611"/>
              </a:xfrm>
              <a:custGeom>
                <a:avLst/>
                <a:gdLst/>
                <a:ahLst/>
                <a:cxnLst/>
                <a:rect l="l" t="t" r="r" b="b"/>
                <a:pathLst>
                  <a:path w="307" h="611" extrusionOk="0">
                    <a:moveTo>
                      <a:pt x="52" y="181"/>
                    </a:moveTo>
                    <a:lnTo>
                      <a:pt x="55" y="175"/>
                    </a:lnTo>
                    <a:lnTo>
                      <a:pt x="61" y="179"/>
                    </a:lnTo>
                    <a:lnTo>
                      <a:pt x="73" y="177"/>
                    </a:lnTo>
                    <a:lnTo>
                      <a:pt x="77" y="174"/>
                    </a:lnTo>
                    <a:lnTo>
                      <a:pt x="86" y="168"/>
                    </a:lnTo>
                    <a:lnTo>
                      <a:pt x="86" y="174"/>
                    </a:lnTo>
                    <a:lnTo>
                      <a:pt x="89" y="174"/>
                    </a:lnTo>
                    <a:lnTo>
                      <a:pt x="93" y="168"/>
                    </a:lnTo>
                    <a:lnTo>
                      <a:pt x="98" y="172"/>
                    </a:lnTo>
                    <a:lnTo>
                      <a:pt x="102" y="166"/>
                    </a:lnTo>
                    <a:lnTo>
                      <a:pt x="104" y="161"/>
                    </a:lnTo>
                    <a:lnTo>
                      <a:pt x="111" y="159"/>
                    </a:lnTo>
                    <a:lnTo>
                      <a:pt x="116" y="161"/>
                    </a:lnTo>
                    <a:lnTo>
                      <a:pt x="121" y="158"/>
                    </a:lnTo>
                    <a:lnTo>
                      <a:pt x="125" y="158"/>
                    </a:lnTo>
                    <a:lnTo>
                      <a:pt x="129" y="166"/>
                    </a:lnTo>
                    <a:lnTo>
                      <a:pt x="134" y="172"/>
                    </a:lnTo>
                    <a:lnTo>
                      <a:pt x="141" y="174"/>
                    </a:lnTo>
                    <a:lnTo>
                      <a:pt x="146" y="172"/>
                    </a:lnTo>
                    <a:lnTo>
                      <a:pt x="145" y="165"/>
                    </a:lnTo>
                    <a:lnTo>
                      <a:pt x="136" y="158"/>
                    </a:lnTo>
                    <a:lnTo>
                      <a:pt x="138" y="150"/>
                    </a:lnTo>
                    <a:lnTo>
                      <a:pt x="145" y="141"/>
                    </a:lnTo>
                    <a:lnTo>
                      <a:pt x="154" y="136"/>
                    </a:lnTo>
                    <a:lnTo>
                      <a:pt x="159" y="138"/>
                    </a:lnTo>
                    <a:lnTo>
                      <a:pt x="161" y="149"/>
                    </a:lnTo>
                    <a:lnTo>
                      <a:pt x="168" y="149"/>
                    </a:lnTo>
                    <a:lnTo>
                      <a:pt x="171" y="147"/>
                    </a:lnTo>
                    <a:lnTo>
                      <a:pt x="164" y="131"/>
                    </a:lnTo>
                    <a:lnTo>
                      <a:pt x="177" y="118"/>
                    </a:lnTo>
                    <a:lnTo>
                      <a:pt x="175" y="116"/>
                    </a:lnTo>
                    <a:lnTo>
                      <a:pt x="180" y="111"/>
                    </a:lnTo>
                    <a:lnTo>
                      <a:pt x="182" y="116"/>
                    </a:lnTo>
                    <a:lnTo>
                      <a:pt x="180" y="125"/>
                    </a:lnTo>
                    <a:lnTo>
                      <a:pt x="193" y="109"/>
                    </a:lnTo>
                    <a:lnTo>
                      <a:pt x="200" y="111"/>
                    </a:lnTo>
                    <a:lnTo>
                      <a:pt x="204" y="109"/>
                    </a:lnTo>
                    <a:lnTo>
                      <a:pt x="202" y="106"/>
                    </a:lnTo>
                    <a:lnTo>
                      <a:pt x="195" y="104"/>
                    </a:lnTo>
                    <a:lnTo>
                      <a:pt x="191" y="99"/>
                    </a:lnTo>
                    <a:lnTo>
                      <a:pt x="200" y="84"/>
                    </a:lnTo>
                    <a:lnTo>
                      <a:pt x="204" y="90"/>
                    </a:lnTo>
                    <a:lnTo>
                      <a:pt x="204" y="79"/>
                    </a:lnTo>
                    <a:lnTo>
                      <a:pt x="200" y="65"/>
                    </a:lnTo>
                    <a:lnTo>
                      <a:pt x="202" y="61"/>
                    </a:lnTo>
                    <a:lnTo>
                      <a:pt x="211" y="63"/>
                    </a:lnTo>
                    <a:lnTo>
                      <a:pt x="214" y="72"/>
                    </a:lnTo>
                    <a:lnTo>
                      <a:pt x="223" y="58"/>
                    </a:lnTo>
                    <a:lnTo>
                      <a:pt x="225" y="49"/>
                    </a:lnTo>
                    <a:lnTo>
                      <a:pt x="230" y="52"/>
                    </a:lnTo>
                    <a:lnTo>
                      <a:pt x="238" y="49"/>
                    </a:lnTo>
                    <a:lnTo>
                      <a:pt x="243" y="18"/>
                    </a:lnTo>
                    <a:lnTo>
                      <a:pt x="238" y="11"/>
                    </a:lnTo>
                    <a:lnTo>
                      <a:pt x="241" y="13"/>
                    </a:lnTo>
                    <a:lnTo>
                      <a:pt x="250" y="4"/>
                    </a:lnTo>
                    <a:lnTo>
                      <a:pt x="255" y="0"/>
                    </a:lnTo>
                    <a:lnTo>
                      <a:pt x="279" y="25"/>
                    </a:lnTo>
                    <a:lnTo>
                      <a:pt x="307" y="156"/>
                    </a:lnTo>
                    <a:lnTo>
                      <a:pt x="304" y="165"/>
                    </a:lnTo>
                    <a:lnTo>
                      <a:pt x="296" y="166"/>
                    </a:lnTo>
                    <a:lnTo>
                      <a:pt x="289" y="143"/>
                    </a:lnTo>
                    <a:lnTo>
                      <a:pt x="282" y="145"/>
                    </a:lnTo>
                    <a:lnTo>
                      <a:pt x="279" y="175"/>
                    </a:lnTo>
                    <a:lnTo>
                      <a:pt x="284" y="184"/>
                    </a:lnTo>
                    <a:lnTo>
                      <a:pt x="284" y="197"/>
                    </a:lnTo>
                    <a:lnTo>
                      <a:pt x="270" y="222"/>
                    </a:lnTo>
                    <a:lnTo>
                      <a:pt x="252" y="311"/>
                    </a:lnTo>
                    <a:lnTo>
                      <a:pt x="250" y="313"/>
                    </a:lnTo>
                    <a:lnTo>
                      <a:pt x="166" y="579"/>
                    </a:lnTo>
                    <a:lnTo>
                      <a:pt x="159" y="586"/>
                    </a:lnTo>
                    <a:lnTo>
                      <a:pt x="152" y="590"/>
                    </a:lnTo>
                    <a:lnTo>
                      <a:pt x="145" y="588"/>
                    </a:lnTo>
                    <a:lnTo>
                      <a:pt x="120" y="595"/>
                    </a:lnTo>
                    <a:lnTo>
                      <a:pt x="95" y="609"/>
                    </a:lnTo>
                    <a:lnTo>
                      <a:pt x="84" y="611"/>
                    </a:lnTo>
                    <a:lnTo>
                      <a:pt x="38" y="579"/>
                    </a:lnTo>
                    <a:lnTo>
                      <a:pt x="27" y="563"/>
                    </a:lnTo>
                    <a:lnTo>
                      <a:pt x="20" y="522"/>
                    </a:lnTo>
                    <a:lnTo>
                      <a:pt x="23" y="515"/>
                    </a:lnTo>
                    <a:lnTo>
                      <a:pt x="14" y="491"/>
                    </a:lnTo>
                    <a:lnTo>
                      <a:pt x="7" y="484"/>
                    </a:lnTo>
                    <a:lnTo>
                      <a:pt x="2" y="472"/>
                    </a:lnTo>
                    <a:lnTo>
                      <a:pt x="0" y="436"/>
                    </a:lnTo>
                    <a:lnTo>
                      <a:pt x="18" y="407"/>
                    </a:lnTo>
                    <a:lnTo>
                      <a:pt x="23" y="406"/>
                    </a:lnTo>
                    <a:lnTo>
                      <a:pt x="45" y="359"/>
                    </a:lnTo>
                    <a:lnTo>
                      <a:pt x="52" y="350"/>
                    </a:lnTo>
                    <a:lnTo>
                      <a:pt x="55" y="341"/>
                    </a:lnTo>
                    <a:lnTo>
                      <a:pt x="54" y="334"/>
                    </a:lnTo>
                    <a:lnTo>
                      <a:pt x="57" y="331"/>
                    </a:lnTo>
                    <a:lnTo>
                      <a:pt x="39" y="274"/>
                    </a:lnTo>
                    <a:lnTo>
                      <a:pt x="38" y="250"/>
                    </a:lnTo>
                    <a:lnTo>
                      <a:pt x="30" y="238"/>
                    </a:lnTo>
                    <a:lnTo>
                      <a:pt x="52" y="193"/>
                    </a:lnTo>
                    <a:lnTo>
                      <a:pt x="52" y="18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4" name="Google Shape;524;p38"/>
              <p:cNvSpPr/>
              <p:nvPr/>
            </p:nvSpPr>
            <p:spPr>
              <a:xfrm>
                <a:off x="1841" y="1837"/>
                <a:ext cx="328" cy="241"/>
              </a:xfrm>
              <a:custGeom>
                <a:avLst/>
                <a:gdLst/>
                <a:ahLst/>
                <a:cxnLst/>
                <a:rect l="l" t="t" r="r" b="b"/>
                <a:pathLst>
                  <a:path w="328" h="241" extrusionOk="0">
                    <a:moveTo>
                      <a:pt x="232" y="0"/>
                    </a:moveTo>
                    <a:lnTo>
                      <a:pt x="205" y="0"/>
                    </a:lnTo>
                    <a:lnTo>
                      <a:pt x="143" y="38"/>
                    </a:lnTo>
                    <a:lnTo>
                      <a:pt x="132" y="50"/>
                    </a:lnTo>
                    <a:lnTo>
                      <a:pt x="118" y="61"/>
                    </a:lnTo>
                    <a:lnTo>
                      <a:pt x="64" y="75"/>
                    </a:lnTo>
                    <a:lnTo>
                      <a:pt x="57" y="79"/>
                    </a:lnTo>
                    <a:lnTo>
                      <a:pt x="36" y="127"/>
                    </a:lnTo>
                    <a:lnTo>
                      <a:pt x="12" y="146"/>
                    </a:lnTo>
                    <a:lnTo>
                      <a:pt x="0" y="175"/>
                    </a:lnTo>
                    <a:lnTo>
                      <a:pt x="0" y="204"/>
                    </a:lnTo>
                    <a:lnTo>
                      <a:pt x="2" y="204"/>
                    </a:lnTo>
                    <a:lnTo>
                      <a:pt x="3" y="205"/>
                    </a:lnTo>
                    <a:lnTo>
                      <a:pt x="3" y="209"/>
                    </a:lnTo>
                    <a:lnTo>
                      <a:pt x="3" y="211"/>
                    </a:lnTo>
                    <a:lnTo>
                      <a:pt x="5" y="211"/>
                    </a:lnTo>
                    <a:lnTo>
                      <a:pt x="9" y="216"/>
                    </a:lnTo>
                    <a:lnTo>
                      <a:pt x="11" y="218"/>
                    </a:lnTo>
                    <a:lnTo>
                      <a:pt x="11" y="220"/>
                    </a:lnTo>
                    <a:lnTo>
                      <a:pt x="11" y="223"/>
                    </a:lnTo>
                    <a:lnTo>
                      <a:pt x="14" y="223"/>
                    </a:lnTo>
                    <a:lnTo>
                      <a:pt x="18" y="225"/>
                    </a:lnTo>
                    <a:lnTo>
                      <a:pt x="18" y="229"/>
                    </a:lnTo>
                    <a:lnTo>
                      <a:pt x="23" y="232"/>
                    </a:lnTo>
                    <a:lnTo>
                      <a:pt x="23" y="230"/>
                    </a:lnTo>
                    <a:lnTo>
                      <a:pt x="27" y="230"/>
                    </a:lnTo>
                    <a:lnTo>
                      <a:pt x="28" y="229"/>
                    </a:lnTo>
                    <a:lnTo>
                      <a:pt x="30" y="229"/>
                    </a:lnTo>
                    <a:lnTo>
                      <a:pt x="30" y="232"/>
                    </a:lnTo>
                    <a:lnTo>
                      <a:pt x="36" y="234"/>
                    </a:lnTo>
                    <a:lnTo>
                      <a:pt x="39" y="232"/>
                    </a:lnTo>
                    <a:lnTo>
                      <a:pt x="41" y="227"/>
                    </a:lnTo>
                    <a:lnTo>
                      <a:pt x="69" y="220"/>
                    </a:lnTo>
                    <a:lnTo>
                      <a:pt x="84" y="223"/>
                    </a:lnTo>
                    <a:lnTo>
                      <a:pt x="87" y="220"/>
                    </a:lnTo>
                    <a:lnTo>
                      <a:pt x="89" y="220"/>
                    </a:lnTo>
                    <a:lnTo>
                      <a:pt x="93" y="227"/>
                    </a:lnTo>
                    <a:lnTo>
                      <a:pt x="96" y="229"/>
                    </a:lnTo>
                    <a:lnTo>
                      <a:pt x="102" y="239"/>
                    </a:lnTo>
                    <a:lnTo>
                      <a:pt x="103" y="241"/>
                    </a:lnTo>
                    <a:lnTo>
                      <a:pt x="109" y="241"/>
                    </a:lnTo>
                    <a:lnTo>
                      <a:pt x="111" y="239"/>
                    </a:lnTo>
                    <a:lnTo>
                      <a:pt x="109" y="234"/>
                    </a:lnTo>
                    <a:lnTo>
                      <a:pt x="109" y="221"/>
                    </a:lnTo>
                    <a:lnTo>
                      <a:pt x="105" y="214"/>
                    </a:lnTo>
                    <a:lnTo>
                      <a:pt x="107" y="204"/>
                    </a:lnTo>
                    <a:lnTo>
                      <a:pt x="103" y="204"/>
                    </a:lnTo>
                    <a:lnTo>
                      <a:pt x="103" y="196"/>
                    </a:lnTo>
                    <a:lnTo>
                      <a:pt x="102" y="195"/>
                    </a:lnTo>
                    <a:lnTo>
                      <a:pt x="100" y="187"/>
                    </a:lnTo>
                    <a:lnTo>
                      <a:pt x="100" y="182"/>
                    </a:lnTo>
                    <a:lnTo>
                      <a:pt x="103" y="175"/>
                    </a:lnTo>
                    <a:lnTo>
                      <a:pt x="189" y="179"/>
                    </a:lnTo>
                    <a:lnTo>
                      <a:pt x="193" y="179"/>
                    </a:lnTo>
                    <a:lnTo>
                      <a:pt x="203" y="171"/>
                    </a:lnTo>
                    <a:lnTo>
                      <a:pt x="216" y="170"/>
                    </a:lnTo>
                    <a:lnTo>
                      <a:pt x="216" y="170"/>
                    </a:lnTo>
                    <a:lnTo>
                      <a:pt x="243" y="175"/>
                    </a:lnTo>
                    <a:lnTo>
                      <a:pt x="246" y="179"/>
                    </a:lnTo>
                    <a:lnTo>
                      <a:pt x="250" y="179"/>
                    </a:lnTo>
                    <a:lnTo>
                      <a:pt x="252" y="177"/>
                    </a:lnTo>
                    <a:lnTo>
                      <a:pt x="262" y="177"/>
                    </a:lnTo>
                    <a:lnTo>
                      <a:pt x="266" y="171"/>
                    </a:lnTo>
                    <a:lnTo>
                      <a:pt x="269" y="171"/>
                    </a:lnTo>
                    <a:lnTo>
                      <a:pt x="269" y="168"/>
                    </a:lnTo>
                    <a:lnTo>
                      <a:pt x="273" y="166"/>
                    </a:lnTo>
                    <a:lnTo>
                      <a:pt x="273" y="164"/>
                    </a:lnTo>
                    <a:lnTo>
                      <a:pt x="275" y="163"/>
                    </a:lnTo>
                    <a:lnTo>
                      <a:pt x="278" y="163"/>
                    </a:lnTo>
                    <a:lnTo>
                      <a:pt x="284" y="154"/>
                    </a:lnTo>
                    <a:lnTo>
                      <a:pt x="286" y="154"/>
                    </a:lnTo>
                    <a:lnTo>
                      <a:pt x="291" y="154"/>
                    </a:lnTo>
                    <a:lnTo>
                      <a:pt x="296" y="155"/>
                    </a:lnTo>
                    <a:lnTo>
                      <a:pt x="303" y="154"/>
                    </a:lnTo>
                    <a:lnTo>
                      <a:pt x="309" y="155"/>
                    </a:lnTo>
                    <a:lnTo>
                      <a:pt x="312" y="154"/>
                    </a:lnTo>
                    <a:lnTo>
                      <a:pt x="323" y="145"/>
                    </a:lnTo>
                    <a:lnTo>
                      <a:pt x="325" y="143"/>
                    </a:lnTo>
                    <a:lnTo>
                      <a:pt x="323" y="141"/>
                    </a:lnTo>
                    <a:lnTo>
                      <a:pt x="327" y="139"/>
                    </a:lnTo>
                    <a:lnTo>
                      <a:pt x="328" y="136"/>
                    </a:lnTo>
                    <a:lnTo>
                      <a:pt x="328" y="134"/>
                    </a:lnTo>
                    <a:lnTo>
                      <a:pt x="327" y="134"/>
                    </a:lnTo>
                    <a:lnTo>
                      <a:pt x="314" y="120"/>
                    </a:lnTo>
                    <a:lnTo>
                      <a:pt x="312" y="116"/>
                    </a:lnTo>
                    <a:lnTo>
                      <a:pt x="314" y="114"/>
                    </a:lnTo>
                    <a:lnTo>
                      <a:pt x="318" y="113"/>
                    </a:lnTo>
                    <a:lnTo>
                      <a:pt x="321" y="114"/>
                    </a:lnTo>
                    <a:lnTo>
                      <a:pt x="321" y="113"/>
                    </a:lnTo>
                    <a:lnTo>
                      <a:pt x="316" y="102"/>
                    </a:lnTo>
                    <a:lnTo>
                      <a:pt x="311" y="100"/>
                    </a:lnTo>
                    <a:lnTo>
                      <a:pt x="309" y="100"/>
                    </a:lnTo>
                    <a:lnTo>
                      <a:pt x="303" y="104"/>
                    </a:lnTo>
                    <a:lnTo>
                      <a:pt x="300" y="105"/>
                    </a:lnTo>
                    <a:lnTo>
                      <a:pt x="296" y="105"/>
                    </a:lnTo>
                    <a:lnTo>
                      <a:pt x="284" y="100"/>
                    </a:lnTo>
                    <a:lnTo>
                      <a:pt x="239" y="43"/>
                    </a:lnTo>
                    <a:lnTo>
                      <a:pt x="237" y="38"/>
                    </a:lnTo>
                    <a:lnTo>
                      <a:pt x="237" y="30"/>
                    </a:lnTo>
                    <a:lnTo>
                      <a:pt x="237" y="29"/>
                    </a:lnTo>
                    <a:lnTo>
                      <a:pt x="228" y="21"/>
                    </a:lnTo>
                    <a:lnTo>
                      <a:pt x="228" y="20"/>
                    </a:lnTo>
                    <a:lnTo>
                      <a:pt x="230" y="13"/>
                    </a:lnTo>
                    <a:lnTo>
                      <a:pt x="230" y="4"/>
                    </a:lnTo>
                    <a:lnTo>
                      <a:pt x="23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5" name="Google Shape;525;p38"/>
              <p:cNvSpPr/>
              <p:nvPr/>
            </p:nvSpPr>
            <p:spPr>
              <a:xfrm>
                <a:off x="1841" y="1837"/>
                <a:ext cx="328" cy="241"/>
              </a:xfrm>
              <a:custGeom>
                <a:avLst/>
                <a:gdLst/>
                <a:ahLst/>
                <a:cxnLst/>
                <a:rect l="l" t="t" r="r" b="b"/>
                <a:pathLst>
                  <a:path w="328" h="241" extrusionOk="0">
                    <a:moveTo>
                      <a:pt x="232" y="0"/>
                    </a:moveTo>
                    <a:lnTo>
                      <a:pt x="205" y="0"/>
                    </a:lnTo>
                    <a:lnTo>
                      <a:pt x="143" y="38"/>
                    </a:lnTo>
                    <a:lnTo>
                      <a:pt x="132" y="50"/>
                    </a:lnTo>
                    <a:lnTo>
                      <a:pt x="118" y="61"/>
                    </a:lnTo>
                    <a:lnTo>
                      <a:pt x="64" y="75"/>
                    </a:lnTo>
                    <a:lnTo>
                      <a:pt x="57" y="79"/>
                    </a:lnTo>
                    <a:lnTo>
                      <a:pt x="36" y="127"/>
                    </a:lnTo>
                    <a:lnTo>
                      <a:pt x="12" y="146"/>
                    </a:lnTo>
                    <a:lnTo>
                      <a:pt x="0" y="175"/>
                    </a:lnTo>
                    <a:lnTo>
                      <a:pt x="0" y="204"/>
                    </a:lnTo>
                    <a:lnTo>
                      <a:pt x="2" y="204"/>
                    </a:lnTo>
                    <a:lnTo>
                      <a:pt x="3" y="205"/>
                    </a:lnTo>
                    <a:lnTo>
                      <a:pt x="3" y="209"/>
                    </a:lnTo>
                    <a:lnTo>
                      <a:pt x="3" y="211"/>
                    </a:lnTo>
                    <a:lnTo>
                      <a:pt x="5" y="211"/>
                    </a:lnTo>
                    <a:lnTo>
                      <a:pt x="9" y="216"/>
                    </a:lnTo>
                    <a:lnTo>
                      <a:pt x="11" y="218"/>
                    </a:lnTo>
                    <a:lnTo>
                      <a:pt x="11" y="220"/>
                    </a:lnTo>
                    <a:lnTo>
                      <a:pt x="11" y="223"/>
                    </a:lnTo>
                    <a:lnTo>
                      <a:pt x="14" y="223"/>
                    </a:lnTo>
                    <a:lnTo>
                      <a:pt x="18" y="225"/>
                    </a:lnTo>
                    <a:lnTo>
                      <a:pt x="18" y="229"/>
                    </a:lnTo>
                    <a:lnTo>
                      <a:pt x="23" y="232"/>
                    </a:lnTo>
                    <a:lnTo>
                      <a:pt x="23" y="230"/>
                    </a:lnTo>
                    <a:lnTo>
                      <a:pt x="27" y="230"/>
                    </a:lnTo>
                    <a:lnTo>
                      <a:pt x="28" y="229"/>
                    </a:lnTo>
                    <a:lnTo>
                      <a:pt x="30" y="229"/>
                    </a:lnTo>
                    <a:lnTo>
                      <a:pt x="30" y="232"/>
                    </a:lnTo>
                    <a:lnTo>
                      <a:pt x="36" y="234"/>
                    </a:lnTo>
                    <a:lnTo>
                      <a:pt x="39" y="232"/>
                    </a:lnTo>
                    <a:lnTo>
                      <a:pt x="41" y="227"/>
                    </a:lnTo>
                    <a:lnTo>
                      <a:pt x="69" y="220"/>
                    </a:lnTo>
                    <a:lnTo>
                      <a:pt x="84" y="223"/>
                    </a:lnTo>
                    <a:lnTo>
                      <a:pt x="87" y="220"/>
                    </a:lnTo>
                    <a:lnTo>
                      <a:pt x="89" y="220"/>
                    </a:lnTo>
                    <a:lnTo>
                      <a:pt x="93" y="227"/>
                    </a:lnTo>
                    <a:lnTo>
                      <a:pt x="96" y="229"/>
                    </a:lnTo>
                    <a:lnTo>
                      <a:pt x="102" y="239"/>
                    </a:lnTo>
                    <a:lnTo>
                      <a:pt x="103" y="241"/>
                    </a:lnTo>
                    <a:lnTo>
                      <a:pt x="109" y="241"/>
                    </a:lnTo>
                    <a:lnTo>
                      <a:pt x="111" y="239"/>
                    </a:lnTo>
                    <a:lnTo>
                      <a:pt x="109" y="234"/>
                    </a:lnTo>
                    <a:lnTo>
                      <a:pt x="109" y="221"/>
                    </a:lnTo>
                    <a:lnTo>
                      <a:pt x="105" y="214"/>
                    </a:lnTo>
                    <a:lnTo>
                      <a:pt x="107" y="204"/>
                    </a:lnTo>
                    <a:lnTo>
                      <a:pt x="103" y="204"/>
                    </a:lnTo>
                    <a:lnTo>
                      <a:pt x="103" y="196"/>
                    </a:lnTo>
                    <a:lnTo>
                      <a:pt x="102" y="195"/>
                    </a:lnTo>
                    <a:lnTo>
                      <a:pt x="100" y="187"/>
                    </a:lnTo>
                    <a:lnTo>
                      <a:pt x="100" y="182"/>
                    </a:lnTo>
                    <a:lnTo>
                      <a:pt x="103" y="175"/>
                    </a:lnTo>
                    <a:lnTo>
                      <a:pt x="189" y="179"/>
                    </a:lnTo>
                    <a:lnTo>
                      <a:pt x="193" y="179"/>
                    </a:lnTo>
                    <a:lnTo>
                      <a:pt x="203" y="171"/>
                    </a:lnTo>
                    <a:lnTo>
                      <a:pt x="216" y="170"/>
                    </a:lnTo>
                    <a:lnTo>
                      <a:pt x="216" y="170"/>
                    </a:lnTo>
                    <a:lnTo>
                      <a:pt x="243" y="175"/>
                    </a:lnTo>
                    <a:lnTo>
                      <a:pt x="246" y="179"/>
                    </a:lnTo>
                    <a:lnTo>
                      <a:pt x="250" y="179"/>
                    </a:lnTo>
                    <a:lnTo>
                      <a:pt x="252" y="177"/>
                    </a:lnTo>
                    <a:lnTo>
                      <a:pt x="262" y="177"/>
                    </a:lnTo>
                    <a:lnTo>
                      <a:pt x="266" y="171"/>
                    </a:lnTo>
                    <a:lnTo>
                      <a:pt x="269" y="171"/>
                    </a:lnTo>
                    <a:lnTo>
                      <a:pt x="269" y="168"/>
                    </a:lnTo>
                    <a:lnTo>
                      <a:pt x="273" y="166"/>
                    </a:lnTo>
                    <a:lnTo>
                      <a:pt x="273" y="164"/>
                    </a:lnTo>
                    <a:lnTo>
                      <a:pt x="275" y="163"/>
                    </a:lnTo>
                    <a:lnTo>
                      <a:pt x="278" y="163"/>
                    </a:lnTo>
                    <a:lnTo>
                      <a:pt x="284" y="154"/>
                    </a:lnTo>
                    <a:lnTo>
                      <a:pt x="286" y="154"/>
                    </a:lnTo>
                    <a:lnTo>
                      <a:pt x="291" y="154"/>
                    </a:lnTo>
                    <a:lnTo>
                      <a:pt x="296" y="155"/>
                    </a:lnTo>
                    <a:lnTo>
                      <a:pt x="303" y="154"/>
                    </a:lnTo>
                    <a:lnTo>
                      <a:pt x="309" y="155"/>
                    </a:lnTo>
                    <a:lnTo>
                      <a:pt x="312" y="154"/>
                    </a:lnTo>
                    <a:lnTo>
                      <a:pt x="323" y="145"/>
                    </a:lnTo>
                    <a:lnTo>
                      <a:pt x="325" y="143"/>
                    </a:lnTo>
                    <a:lnTo>
                      <a:pt x="323" y="141"/>
                    </a:lnTo>
                    <a:lnTo>
                      <a:pt x="327" y="139"/>
                    </a:lnTo>
                    <a:lnTo>
                      <a:pt x="328" y="136"/>
                    </a:lnTo>
                    <a:lnTo>
                      <a:pt x="328" y="134"/>
                    </a:lnTo>
                    <a:lnTo>
                      <a:pt x="327" y="134"/>
                    </a:lnTo>
                    <a:lnTo>
                      <a:pt x="314" y="120"/>
                    </a:lnTo>
                    <a:lnTo>
                      <a:pt x="312" y="116"/>
                    </a:lnTo>
                    <a:lnTo>
                      <a:pt x="314" y="114"/>
                    </a:lnTo>
                    <a:lnTo>
                      <a:pt x="318" y="113"/>
                    </a:lnTo>
                    <a:lnTo>
                      <a:pt x="321" y="114"/>
                    </a:lnTo>
                    <a:lnTo>
                      <a:pt x="321" y="113"/>
                    </a:lnTo>
                    <a:lnTo>
                      <a:pt x="316" y="102"/>
                    </a:lnTo>
                    <a:lnTo>
                      <a:pt x="311" y="100"/>
                    </a:lnTo>
                    <a:lnTo>
                      <a:pt x="309" y="100"/>
                    </a:lnTo>
                    <a:lnTo>
                      <a:pt x="303" y="104"/>
                    </a:lnTo>
                    <a:lnTo>
                      <a:pt x="300" y="105"/>
                    </a:lnTo>
                    <a:lnTo>
                      <a:pt x="296" y="105"/>
                    </a:lnTo>
                    <a:lnTo>
                      <a:pt x="284" y="100"/>
                    </a:lnTo>
                    <a:lnTo>
                      <a:pt x="239" y="43"/>
                    </a:lnTo>
                    <a:lnTo>
                      <a:pt x="237" y="38"/>
                    </a:lnTo>
                    <a:lnTo>
                      <a:pt x="237" y="30"/>
                    </a:lnTo>
                    <a:lnTo>
                      <a:pt x="237" y="29"/>
                    </a:lnTo>
                    <a:lnTo>
                      <a:pt x="228" y="21"/>
                    </a:lnTo>
                    <a:lnTo>
                      <a:pt x="228" y="20"/>
                    </a:lnTo>
                    <a:lnTo>
                      <a:pt x="230" y="13"/>
                    </a:lnTo>
                    <a:lnTo>
                      <a:pt x="230" y="4"/>
                    </a:lnTo>
                    <a:lnTo>
                      <a:pt x="232"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6" name="Google Shape;526;p38"/>
              <p:cNvSpPr/>
              <p:nvPr/>
            </p:nvSpPr>
            <p:spPr>
              <a:xfrm>
                <a:off x="1416" y="1937"/>
                <a:ext cx="318" cy="241"/>
              </a:xfrm>
              <a:custGeom>
                <a:avLst/>
                <a:gdLst/>
                <a:ahLst/>
                <a:cxnLst/>
                <a:rect l="l" t="t" r="r" b="b"/>
                <a:pathLst>
                  <a:path w="318" h="241" extrusionOk="0">
                    <a:moveTo>
                      <a:pt x="162" y="13"/>
                    </a:moveTo>
                    <a:lnTo>
                      <a:pt x="153" y="11"/>
                    </a:lnTo>
                    <a:lnTo>
                      <a:pt x="148" y="13"/>
                    </a:lnTo>
                    <a:lnTo>
                      <a:pt x="137" y="13"/>
                    </a:lnTo>
                    <a:lnTo>
                      <a:pt x="136" y="13"/>
                    </a:lnTo>
                    <a:lnTo>
                      <a:pt x="128" y="13"/>
                    </a:lnTo>
                    <a:lnTo>
                      <a:pt x="123" y="14"/>
                    </a:lnTo>
                    <a:lnTo>
                      <a:pt x="120" y="16"/>
                    </a:lnTo>
                    <a:lnTo>
                      <a:pt x="114" y="13"/>
                    </a:lnTo>
                    <a:lnTo>
                      <a:pt x="112" y="14"/>
                    </a:lnTo>
                    <a:lnTo>
                      <a:pt x="105" y="13"/>
                    </a:lnTo>
                    <a:lnTo>
                      <a:pt x="100" y="13"/>
                    </a:lnTo>
                    <a:lnTo>
                      <a:pt x="95" y="7"/>
                    </a:lnTo>
                    <a:lnTo>
                      <a:pt x="95" y="7"/>
                    </a:lnTo>
                    <a:lnTo>
                      <a:pt x="93" y="11"/>
                    </a:lnTo>
                    <a:lnTo>
                      <a:pt x="87" y="11"/>
                    </a:lnTo>
                    <a:lnTo>
                      <a:pt x="87" y="5"/>
                    </a:lnTo>
                    <a:lnTo>
                      <a:pt x="86" y="2"/>
                    </a:lnTo>
                    <a:lnTo>
                      <a:pt x="78" y="2"/>
                    </a:lnTo>
                    <a:lnTo>
                      <a:pt x="73" y="4"/>
                    </a:lnTo>
                    <a:lnTo>
                      <a:pt x="71" y="0"/>
                    </a:lnTo>
                    <a:lnTo>
                      <a:pt x="59" y="0"/>
                    </a:lnTo>
                    <a:lnTo>
                      <a:pt x="61" y="5"/>
                    </a:lnTo>
                    <a:lnTo>
                      <a:pt x="62" y="11"/>
                    </a:lnTo>
                    <a:lnTo>
                      <a:pt x="62" y="14"/>
                    </a:lnTo>
                    <a:lnTo>
                      <a:pt x="61" y="18"/>
                    </a:lnTo>
                    <a:lnTo>
                      <a:pt x="59" y="20"/>
                    </a:lnTo>
                    <a:lnTo>
                      <a:pt x="53" y="20"/>
                    </a:lnTo>
                    <a:lnTo>
                      <a:pt x="52" y="20"/>
                    </a:lnTo>
                    <a:lnTo>
                      <a:pt x="52" y="23"/>
                    </a:lnTo>
                    <a:lnTo>
                      <a:pt x="55" y="27"/>
                    </a:lnTo>
                    <a:lnTo>
                      <a:pt x="57" y="30"/>
                    </a:lnTo>
                    <a:lnTo>
                      <a:pt x="59" y="45"/>
                    </a:lnTo>
                    <a:lnTo>
                      <a:pt x="53" y="45"/>
                    </a:lnTo>
                    <a:lnTo>
                      <a:pt x="50" y="46"/>
                    </a:lnTo>
                    <a:lnTo>
                      <a:pt x="36" y="46"/>
                    </a:lnTo>
                    <a:lnTo>
                      <a:pt x="21" y="52"/>
                    </a:lnTo>
                    <a:lnTo>
                      <a:pt x="16" y="57"/>
                    </a:lnTo>
                    <a:lnTo>
                      <a:pt x="9" y="73"/>
                    </a:lnTo>
                    <a:lnTo>
                      <a:pt x="5" y="75"/>
                    </a:lnTo>
                    <a:lnTo>
                      <a:pt x="0" y="77"/>
                    </a:lnTo>
                    <a:lnTo>
                      <a:pt x="0" y="84"/>
                    </a:lnTo>
                    <a:lnTo>
                      <a:pt x="3" y="86"/>
                    </a:lnTo>
                    <a:lnTo>
                      <a:pt x="5" y="86"/>
                    </a:lnTo>
                    <a:lnTo>
                      <a:pt x="7" y="86"/>
                    </a:lnTo>
                    <a:lnTo>
                      <a:pt x="11" y="79"/>
                    </a:lnTo>
                    <a:lnTo>
                      <a:pt x="12" y="79"/>
                    </a:lnTo>
                    <a:lnTo>
                      <a:pt x="14" y="79"/>
                    </a:lnTo>
                    <a:lnTo>
                      <a:pt x="16" y="89"/>
                    </a:lnTo>
                    <a:lnTo>
                      <a:pt x="23" y="89"/>
                    </a:lnTo>
                    <a:lnTo>
                      <a:pt x="23" y="91"/>
                    </a:lnTo>
                    <a:lnTo>
                      <a:pt x="23" y="102"/>
                    </a:lnTo>
                    <a:lnTo>
                      <a:pt x="30" y="114"/>
                    </a:lnTo>
                    <a:lnTo>
                      <a:pt x="52" y="125"/>
                    </a:lnTo>
                    <a:lnTo>
                      <a:pt x="57" y="132"/>
                    </a:lnTo>
                    <a:lnTo>
                      <a:pt x="59" y="139"/>
                    </a:lnTo>
                    <a:lnTo>
                      <a:pt x="64" y="143"/>
                    </a:lnTo>
                    <a:lnTo>
                      <a:pt x="68" y="146"/>
                    </a:lnTo>
                    <a:lnTo>
                      <a:pt x="70" y="148"/>
                    </a:lnTo>
                    <a:lnTo>
                      <a:pt x="70" y="150"/>
                    </a:lnTo>
                    <a:lnTo>
                      <a:pt x="73" y="154"/>
                    </a:lnTo>
                    <a:lnTo>
                      <a:pt x="75" y="157"/>
                    </a:lnTo>
                    <a:lnTo>
                      <a:pt x="82" y="159"/>
                    </a:lnTo>
                    <a:lnTo>
                      <a:pt x="89" y="159"/>
                    </a:lnTo>
                    <a:lnTo>
                      <a:pt x="91" y="157"/>
                    </a:lnTo>
                    <a:lnTo>
                      <a:pt x="95" y="150"/>
                    </a:lnTo>
                    <a:lnTo>
                      <a:pt x="98" y="150"/>
                    </a:lnTo>
                    <a:lnTo>
                      <a:pt x="100" y="148"/>
                    </a:lnTo>
                    <a:lnTo>
                      <a:pt x="100" y="145"/>
                    </a:lnTo>
                    <a:lnTo>
                      <a:pt x="103" y="143"/>
                    </a:lnTo>
                    <a:lnTo>
                      <a:pt x="112" y="132"/>
                    </a:lnTo>
                    <a:lnTo>
                      <a:pt x="111" y="125"/>
                    </a:lnTo>
                    <a:lnTo>
                      <a:pt x="114" y="123"/>
                    </a:lnTo>
                    <a:lnTo>
                      <a:pt x="121" y="123"/>
                    </a:lnTo>
                    <a:lnTo>
                      <a:pt x="123" y="125"/>
                    </a:lnTo>
                    <a:lnTo>
                      <a:pt x="136" y="123"/>
                    </a:lnTo>
                    <a:lnTo>
                      <a:pt x="136" y="120"/>
                    </a:lnTo>
                    <a:lnTo>
                      <a:pt x="166" y="120"/>
                    </a:lnTo>
                    <a:lnTo>
                      <a:pt x="170" y="125"/>
                    </a:lnTo>
                    <a:lnTo>
                      <a:pt x="173" y="129"/>
                    </a:lnTo>
                    <a:lnTo>
                      <a:pt x="177" y="132"/>
                    </a:lnTo>
                    <a:lnTo>
                      <a:pt x="180" y="136"/>
                    </a:lnTo>
                    <a:lnTo>
                      <a:pt x="180" y="137"/>
                    </a:lnTo>
                    <a:lnTo>
                      <a:pt x="182" y="139"/>
                    </a:lnTo>
                    <a:lnTo>
                      <a:pt x="182" y="143"/>
                    </a:lnTo>
                    <a:lnTo>
                      <a:pt x="182" y="145"/>
                    </a:lnTo>
                    <a:lnTo>
                      <a:pt x="187" y="146"/>
                    </a:lnTo>
                    <a:lnTo>
                      <a:pt x="189" y="146"/>
                    </a:lnTo>
                    <a:lnTo>
                      <a:pt x="189" y="148"/>
                    </a:lnTo>
                    <a:lnTo>
                      <a:pt x="187" y="150"/>
                    </a:lnTo>
                    <a:lnTo>
                      <a:pt x="189" y="154"/>
                    </a:lnTo>
                    <a:lnTo>
                      <a:pt x="189" y="155"/>
                    </a:lnTo>
                    <a:lnTo>
                      <a:pt x="189" y="159"/>
                    </a:lnTo>
                    <a:lnTo>
                      <a:pt x="191" y="161"/>
                    </a:lnTo>
                    <a:lnTo>
                      <a:pt x="195" y="162"/>
                    </a:lnTo>
                    <a:lnTo>
                      <a:pt x="196" y="166"/>
                    </a:lnTo>
                    <a:lnTo>
                      <a:pt x="196" y="175"/>
                    </a:lnTo>
                    <a:lnTo>
                      <a:pt x="196" y="175"/>
                    </a:lnTo>
                    <a:lnTo>
                      <a:pt x="193" y="177"/>
                    </a:lnTo>
                    <a:lnTo>
                      <a:pt x="187" y="189"/>
                    </a:lnTo>
                    <a:lnTo>
                      <a:pt x="187" y="191"/>
                    </a:lnTo>
                    <a:lnTo>
                      <a:pt x="198" y="187"/>
                    </a:lnTo>
                    <a:lnTo>
                      <a:pt x="203" y="184"/>
                    </a:lnTo>
                    <a:lnTo>
                      <a:pt x="203" y="184"/>
                    </a:lnTo>
                    <a:lnTo>
                      <a:pt x="205" y="186"/>
                    </a:lnTo>
                    <a:lnTo>
                      <a:pt x="205" y="189"/>
                    </a:lnTo>
                    <a:lnTo>
                      <a:pt x="209" y="189"/>
                    </a:lnTo>
                    <a:lnTo>
                      <a:pt x="211" y="184"/>
                    </a:lnTo>
                    <a:lnTo>
                      <a:pt x="212" y="182"/>
                    </a:lnTo>
                    <a:lnTo>
                      <a:pt x="220" y="186"/>
                    </a:lnTo>
                    <a:lnTo>
                      <a:pt x="221" y="186"/>
                    </a:lnTo>
                    <a:lnTo>
                      <a:pt x="223" y="186"/>
                    </a:lnTo>
                    <a:lnTo>
                      <a:pt x="230" y="182"/>
                    </a:lnTo>
                    <a:lnTo>
                      <a:pt x="232" y="184"/>
                    </a:lnTo>
                    <a:lnTo>
                      <a:pt x="232" y="184"/>
                    </a:lnTo>
                    <a:lnTo>
                      <a:pt x="234" y="187"/>
                    </a:lnTo>
                    <a:lnTo>
                      <a:pt x="239" y="191"/>
                    </a:lnTo>
                    <a:lnTo>
                      <a:pt x="239" y="196"/>
                    </a:lnTo>
                    <a:lnTo>
                      <a:pt x="243" y="202"/>
                    </a:lnTo>
                    <a:lnTo>
                      <a:pt x="245" y="212"/>
                    </a:lnTo>
                    <a:lnTo>
                      <a:pt x="246" y="214"/>
                    </a:lnTo>
                    <a:lnTo>
                      <a:pt x="246" y="227"/>
                    </a:lnTo>
                    <a:lnTo>
                      <a:pt x="243" y="229"/>
                    </a:lnTo>
                    <a:lnTo>
                      <a:pt x="241" y="232"/>
                    </a:lnTo>
                    <a:lnTo>
                      <a:pt x="239" y="232"/>
                    </a:lnTo>
                    <a:lnTo>
                      <a:pt x="241" y="234"/>
                    </a:lnTo>
                    <a:lnTo>
                      <a:pt x="245" y="234"/>
                    </a:lnTo>
                    <a:lnTo>
                      <a:pt x="246" y="232"/>
                    </a:lnTo>
                    <a:lnTo>
                      <a:pt x="250" y="232"/>
                    </a:lnTo>
                    <a:lnTo>
                      <a:pt x="257" y="241"/>
                    </a:lnTo>
                    <a:lnTo>
                      <a:pt x="261" y="239"/>
                    </a:lnTo>
                    <a:lnTo>
                      <a:pt x="262" y="237"/>
                    </a:lnTo>
                    <a:lnTo>
                      <a:pt x="270" y="237"/>
                    </a:lnTo>
                    <a:lnTo>
                      <a:pt x="270" y="234"/>
                    </a:lnTo>
                    <a:lnTo>
                      <a:pt x="273" y="229"/>
                    </a:lnTo>
                    <a:lnTo>
                      <a:pt x="273" y="223"/>
                    </a:lnTo>
                    <a:lnTo>
                      <a:pt x="277" y="221"/>
                    </a:lnTo>
                    <a:lnTo>
                      <a:pt x="280" y="221"/>
                    </a:lnTo>
                    <a:lnTo>
                      <a:pt x="284" y="227"/>
                    </a:lnTo>
                    <a:lnTo>
                      <a:pt x="287" y="225"/>
                    </a:lnTo>
                    <a:lnTo>
                      <a:pt x="298" y="225"/>
                    </a:lnTo>
                    <a:lnTo>
                      <a:pt x="298" y="221"/>
                    </a:lnTo>
                    <a:lnTo>
                      <a:pt x="302" y="216"/>
                    </a:lnTo>
                    <a:lnTo>
                      <a:pt x="302" y="205"/>
                    </a:lnTo>
                    <a:lnTo>
                      <a:pt x="305" y="204"/>
                    </a:lnTo>
                    <a:lnTo>
                      <a:pt x="305" y="202"/>
                    </a:lnTo>
                    <a:lnTo>
                      <a:pt x="303" y="202"/>
                    </a:lnTo>
                    <a:lnTo>
                      <a:pt x="303" y="200"/>
                    </a:lnTo>
                    <a:lnTo>
                      <a:pt x="303" y="198"/>
                    </a:lnTo>
                    <a:lnTo>
                      <a:pt x="302" y="196"/>
                    </a:lnTo>
                    <a:lnTo>
                      <a:pt x="296" y="196"/>
                    </a:lnTo>
                    <a:lnTo>
                      <a:pt x="295" y="196"/>
                    </a:lnTo>
                    <a:lnTo>
                      <a:pt x="296" y="191"/>
                    </a:lnTo>
                    <a:lnTo>
                      <a:pt x="295" y="187"/>
                    </a:lnTo>
                    <a:lnTo>
                      <a:pt x="295" y="187"/>
                    </a:lnTo>
                    <a:lnTo>
                      <a:pt x="295" y="186"/>
                    </a:lnTo>
                    <a:lnTo>
                      <a:pt x="300" y="184"/>
                    </a:lnTo>
                    <a:lnTo>
                      <a:pt x="307" y="184"/>
                    </a:lnTo>
                    <a:lnTo>
                      <a:pt x="311" y="187"/>
                    </a:lnTo>
                    <a:lnTo>
                      <a:pt x="312" y="187"/>
                    </a:lnTo>
                    <a:lnTo>
                      <a:pt x="314" y="187"/>
                    </a:lnTo>
                    <a:lnTo>
                      <a:pt x="316" y="191"/>
                    </a:lnTo>
                    <a:lnTo>
                      <a:pt x="318" y="191"/>
                    </a:lnTo>
                    <a:lnTo>
                      <a:pt x="318" y="180"/>
                    </a:lnTo>
                    <a:lnTo>
                      <a:pt x="314" y="177"/>
                    </a:lnTo>
                    <a:lnTo>
                      <a:pt x="314" y="173"/>
                    </a:lnTo>
                    <a:lnTo>
                      <a:pt x="312" y="173"/>
                    </a:lnTo>
                    <a:lnTo>
                      <a:pt x="309" y="171"/>
                    </a:lnTo>
                    <a:lnTo>
                      <a:pt x="307" y="173"/>
                    </a:lnTo>
                    <a:lnTo>
                      <a:pt x="311" y="166"/>
                    </a:lnTo>
                    <a:lnTo>
                      <a:pt x="312" y="162"/>
                    </a:lnTo>
                    <a:lnTo>
                      <a:pt x="316" y="161"/>
                    </a:lnTo>
                    <a:lnTo>
                      <a:pt x="316" y="161"/>
                    </a:lnTo>
                    <a:lnTo>
                      <a:pt x="312" y="155"/>
                    </a:lnTo>
                    <a:lnTo>
                      <a:pt x="309" y="157"/>
                    </a:lnTo>
                    <a:lnTo>
                      <a:pt x="311" y="146"/>
                    </a:lnTo>
                    <a:lnTo>
                      <a:pt x="305" y="146"/>
                    </a:lnTo>
                    <a:lnTo>
                      <a:pt x="300" y="143"/>
                    </a:lnTo>
                    <a:lnTo>
                      <a:pt x="298" y="141"/>
                    </a:lnTo>
                    <a:lnTo>
                      <a:pt x="298" y="121"/>
                    </a:lnTo>
                    <a:lnTo>
                      <a:pt x="300" y="120"/>
                    </a:lnTo>
                    <a:lnTo>
                      <a:pt x="300" y="118"/>
                    </a:lnTo>
                    <a:lnTo>
                      <a:pt x="305" y="111"/>
                    </a:lnTo>
                    <a:lnTo>
                      <a:pt x="305" y="107"/>
                    </a:lnTo>
                    <a:lnTo>
                      <a:pt x="305" y="105"/>
                    </a:lnTo>
                    <a:lnTo>
                      <a:pt x="300" y="102"/>
                    </a:lnTo>
                    <a:lnTo>
                      <a:pt x="298" y="98"/>
                    </a:lnTo>
                    <a:lnTo>
                      <a:pt x="295" y="98"/>
                    </a:lnTo>
                    <a:lnTo>
                      <a:pt x="293" y="93"/>
                    </a:lnTo>
                    <a:lnTo>
                      <a:pt x="291" y="73"/>
                    </a:lnTo>
                    <a:lnTo>
                      <a:pt x="287" y="71"/>
                    </a:lnTo>
                    <a:lnTo>
                      <a:pt x="282" y="71"/>
                    </a:lnTo>
                    <a:lnTo>
                      <a:pt x="278" y="77"/>
                    </a:lnTo>
                    <a:lnTo>
                      <a:pt x="277" y="77"/>
                    </a:lnTo>
                    <a:lnTo>
                      <a:pt x="277" y="71"/>
                    </a:lnTo>
                    <a:lnTo>
                      <a:pt x="277" y="70"/>
                    </a:lnTo>
                    <a:lnTo>
                      <a:pt x="280" y="68"/>
                    </a:lnTo>
                    <a:lnTo>
                      <a:pt x="282" y="64"/>
                    </a:lnTo>
                    <a:lnTo>
                      <a:pt x="284" y="64"/>
                    </a:lnTo>
                    <a:lnTo>
                      <a:pt x="286" y="61"/>
                    </a:lnTo>
                    <a:lnTo>
                      <a:pt x="289" y="61"/>
                    </a:lnTo>
                    <a:lnTo>
                      <a:pt x="289" y="57"/>
                    </a:lnTo>
                    <a:lnTo>
                      <a:pt x="289" y="57"/>
                    </a:lnTo>
                    <a:lnTo>
                      <a:pt x="284" y="57"/>
                    </a:lnTo>
                    <a:lnTo>
                      <a:pt x="282" y="54"/>
                    </a:lnTo>
                    <a:lnTo>
                      <a:pt x="278" y="52"/>
                    </a:lnTo>
                    <a:lnTo>
                      <a:pt x="275" y="45"/>
                    </a:lnTo>
                    <a:lnTo>
                      <a:pt x="271" y="46"/>
                    </a:lnTo>
                    <a:lnTo>
                      <a:pt x="270" y="46"/>
                    </a:lnTo>
                    <a:lnTo>
                      <a:pt x="270" y="32"/>
                    </a:lnTo>
                    <a:lnTo>
                      <a:pt x="268" y="29"/>
                    </a:lnTo>
                    <a:lnTo>
                      <a:pt x="266" y="27"/>
                    </a:lnTo>
                    <a:lnTo>
                      <a:pt x="268" y="23"/>
                    </a:lnTo>
                    <a:lnTo>
                      <a:pt x="266" y="21"/>
                    </a:lnTo>
                    <a:lnTo>
                      <a:pt x="262" y="21"/>
                    </a:lnTo>
                    <a:lnTo>
                      <a:pt x="262" y="21"/>
                    </a:lnTo>
                    <a:lnTo>
                      <a:pt x="262" y="13"/>
                    </a:lnTo>
                    <a:lnTo>
                      <a:pt x="262" y="11"/>
                    </a:lnTo>
                    <a:lnTo>
                      <a:pt x="259" y="9"/>
                    </a:lnTo>
                    <a:lnTo>
                      <a:pt x="257" y="9"/>
                    </a:lnTo>
                    <a:lnTo>
                      <a:pt x="255" y="11"/>
                    </a:lnTo>
                    <a:lnTo>
                      <a:pt x="253" y="11"/>
                    </a:lnTo>
                    <a:lnTo>
                      <a:pt x="248" y="7"/>
                    </a:lnTo>
                    <a:lnTo>
                      <a:pt x="246" y="7"/>
                    </a:lnTo>
                    <a:lnTo>
                      <a:pt x="246" y="9"/>
                    </a:lnTo>
                    <a:lnTo>
                      <a:pt x="246" y="16"/>
                    </a:lnTo>
                    <a:lnTo>
                      <a:pt x="243" y="18"/>
                    </a:lnTo>
                    <a:lnTo>
                      <a:pt x="234" y="21"/>
                    </a:lnTo>
                    <a:lnTo>
                      <a:pt x="232" y="25"/>
                    </a:lnTo>
                    <a:lnTo>
                      <a:pt x="232" y="29"/>
                    </a:lnTo>
                    <a:lnTo>
                      <a:pt x="220" y="25"/>
                    </a:lnTo>
                    <a:lnTo>
                      <a:pt x="212" y="21"/>
                    </a:lnTo>
                    <a:lnTo>
                      <a:pt x="205" y="20"/>
                    </a:lnTo>
                    <a:lnTo>
                      <a:pt x="203" y="20"/>
                    </a:lnTo>
                    <a:lnTo>
                      <a:pt x="200" y="25"/>
                    </a:lnTo>
                    <a:lnTo>
                      <a:pt x="196" y="27"/>
                    </a:lnTo>
                    <a:lnTo>
                      <a:pt x="195" y="30"/>
                    </a:lnTo>
                    <a:lnTo>
                      <a:pt x="191" y="34"/>
                    </a:lnTo>
                    <a:lnTo>
                      <a:pt x="187" y="32"/>
                    </a:lnTo>
                    <a:lnTo>
                      <a:pt x="178" y="21"/>
                    </a:lnTo>
                    <a:lnTo>
                      <a:pt x="175" y="21"/>
                    </a:lnTo>
                    <a:lnTo>
                      <a:pt x="170" y="27"/>
                    </a:lnTo>
                    <a:lnTo>
                      <a:pt x="166" y="29"/>
                    </a:lnTo>
                    <a:lnTo>
                      <a:pt x="162" y="29"/>
                    </a:lnTo>
                    <a:lnTo>
                      <a:pt x="159" y="27"/>
                    </a:lnTo>
                    <a:lnTo>
                      <a:pt x="155" y="23"/>
                    </a:lnTo>
                    <a:lnTo>
                      <a:pt x="157" y="21"/>
                    </a:lnTo>
                    <a:lnTo>
                      <a:pt x="159" y="18"/>
                    </a:lnTo>
                    <a:lnTo>
                      <a:pt x="159" y="14"/>
                    </a:lnTo>
                    <a:lnTo>
                      <a:pt x="162"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7" name="Google Shape;527;p38"/>
              <p:cNvSpPr/>
              <p:nvPr/>
            </p:nvSpPr>
            <p:spPr>
              <a:xfrm>
                <a:off x="1416" y="1937"/>
                <a:ext cx="318" cy="241"/>
              </a:xfrm>
              <a:custGeom>
                <a:avLst/>
                <a:gdLst/>
                <a:ahLst/>
                <a:cxnLst/>
                <a:rect l="l" t="t" r="r" b="b"/>
                <a:pathLst>
                  <a:path w="318" h="241" extrusionOk="0">
                    <a:moveTo>
                      <a:pt x="162" y="13"/>
                    </a:moveTo>
                    <a:lnTo>
                      <a:pt x="153" y="11"/>
                    </a:lnTo>
                    <a:lnTo>
                      <a:pt x="148" y="13"/>
                    </a:lnTo>
                    <a:lnTo>
                      <a:pt x="137" y="13"/>
                    </a:lnTo>
                    <a:lnTo>
                      <a:pt x="136" y="13"/>
                    </a:lnTo>
                    <a:lnTo>
                      <a:pt x="128" y="13"/>
                    </a:lnTo>
                    <a:lnTo>
                      <a:pt x="123" y="14"/>
                    </a:lnTo>
                    <a:lnTo>
                      <a:pt x="120" y="16"/>
                    </a:lnTo>
                    <a:lnTo>
                      <a:pt x="114" y="13"/>
                    </a:lnTo>
                    <a:lnTo>
                      <a:pt x="112" y="14"/>
                    </a:lnTo>
                    <a:lnTo>
                      <a:pt x="105" y="13"/>
                    </a:lnTo>
                    <a:lnTo>
                      <a:pt x="100" y="13"/>
                    </a:lnTo>
                    <a:lnTo>
                      <a:pt x="95" y="7"/>
                    </a:lnTo>
                    <a:lnTo>
                      <a:pt x="95" y="7"/>
                    </a:lnTo>
                    <a:lnTo>
                      <a:pt x="93" y="11"/>
                    </a:lnTo>
                    <a:lnTo>
                      <a:pt x="87" y="11"/>
                    </a:lnTo>
                    <a:lnTo>
                      <a:pt x="87" y="5"/>
                    </a:lnTo>
                    <a:lnTo>
                      <a:pt x="86" y="2"/>
                    </a:lnTo>
                    <a:lnTo>
                      <a:pt x="78" y="2"/>
                    </a:lnTo>
                    <a:lnTo>
                      <a:pt x="73" y="4"/>
                    </a:lnTo>
                    <a:lnTo>
                      <a:pt x="71" y="0"/>
                    </a:lnTo>
                    <a:lnTo>
                      <a:pt x="59" y="0"/>
                    </a:lnTo>
                    <a:lnTo>
                      <a:pt x="61" y="5"/>
                    </a:lnTo>
                    <a:lnTo>
                      <a:pt x="62" y="11"/>
                    </a:lnTo>
                    <a:lnTo>
                      <a:pt x="62" y="14"/>
                    </a:lnTo>
                    <a:lnTo>
                      <a:pt x="61" y="18"/>
                    </a:lnTo>
                    <a:lnTo>
                      <a:pt x="59" y="20"/>
                    </a:lnTo>
                    <a:lnTo>
                      <a:pt x="53" y="20"/>
                    </a:lnTo>
                    <a:lnTo>
                      <a:pt x="52" y="20"/>
                    </a:lnTo>
                    <a:lnTo>
                      <a:pt x="52" y="23"/>
                    </a:lnTo>
                    <a:lnTo>
                      <a:pt x="55" y="27"/>
                    </a:lnTo>
                    <a:lnTo>
                      <a:pt x="57" y="30"/>
                    </a:lnTo>
                    <a:lnTo>
                      <a:pt x="59" y="45"/>
                    </a:lnTo>
                    <a:lnTo>
                      <a:pt x="53" y="45"/>
                    </a:lnTo>
                    <a:lnTo>
                      <a:pt x="50" y="46"/>
                    </a:lnTo>
                    <a:lnTo>
                      <a:pt x="36" y="46"/>
                    </a:lnTo>
                    <a:lnTo>
                      <a:pt x="21" y="52"/>
                    </a:lnTo>
                    <a:lnTo>
                      <a:pt x="16" y="57"/>
                    </a:lnTo>
                    <a:lnTo>
                      <a:pt x="9" y="73"/>
                    </a:lnTo>
                    <a:lnTo>
                      <a:pt x="5" y="75"/>
                    </a:lnTo>
                    <a:lnTo>
                      <a:pt x="0" y="77"/>
                    </a:lnTo>
                    <a:lnTo>
                      <a:pt x="0" y="84"/>
                    </a:lnTo>
                    <a:lnTo>
                      <a:pt x="3" y="86"/>
                    </a:lnTo>
                    <a:lnTo>
                      <a:pt x="5" y="86"/>
                    </a:lnTo>
                    <a:lnTo>
                      <a:pt x="7" y="86"/>
                    </a:lnTo>
                    <a:lnTo>
                      <a:pt x="11" y="79"/>
                    </a:lnTo>
                    <a:lnTo>
                      <a:pt x="12" y="79"/>
                    </a:lnTo>
                    <a:lnTo>
                      <a:pt x="14" y="79"/>
                    </a:lnTo>
                    <a:lnTo>
                      <a:pt x="16" y="89"/>
                    </a:lnTo>
                    <a:lnTo>
                      <a:pt x="23" y="89"/>
                    </a:lnTo>
                    <a:lnTo>
                      <a:pt x="23" y="91"/>
                    </a:lnTo>
                    <a:lnTo>
                      <a:pt x="23" y="102"/>
                    </a:lnTo>
                    <a:lnTo>
                      <a:pt x="30" y="114"/>
                    </a:lnTo>
                    <a:lnTo>
                      <a:pt x="52" y="125"/>
                    </a:lnTo>
                    <a:lnTo>
                      <a:pt x="57" y="132"/>
                    </a:lnTo>
                    <a:lnTo>
                      <a:pt x="59" y="139"/>
                    </a:lnTo>
                    <a:lnTo>
                      <a:pt x="64" y="143"/>
                    </a:lnTo>
                    <a:lnTo>
                      <a:pt x="68" y="146"/>
                    </a:lnTo>
                    <a:lnTo>
                      <a:pt x="70" y="148"/>
                    </a:lnTo>
                    <a:lnTo>
                      <a:pt x="70" y="150"/>
                    </a:lnTo>
                    <a:lnTo>
                      <a:pt x="73" y="154"/>
                    </a:lnTo>
                    <a:lnTo>
                      <a:pt x="75" y="157"/>
                    </a:lnTo>
                    <a:lnTo>
                      <a:pt x="82" y="159"/>
                    </a:lnTo>
                    <a:lnTo>
                      <a:pt x="89" y="159"/>
                    </a:lnTo>
                    <a:lnTo>
                      <a:pt x="91" y="157"/>
                    </a:lnTo>
                    <a:lnTo>
                      <a:pt x="95" y="150"/>
                    </a:lnTo>
                    <a:lnTo>
                      <a:pt x="98" y="150"/>
                    </a:lnTo>
                    <a:lnTo>
                      <a:pt x="100" y="148"/>
                    </a:lnTo>
                    <a:lnTo>
                      <a:pt x="100" y="145"/>
                    </a:lnTo>
                    <a:lnTo>
                      <a:pt x="103" y="143"/>
                    </a:lnTo>
                    <a:lnTo>
                      <a:pt x="112" y="132"/>
                    </a:lnTo>
                    <a:lnTo>
                      <a:pt x="111" y="125"/>
                    </a:lnTo>
                    <a:lnTo>
                      <a:pt x="114" y="123"/>
                    </a:lnTo>
                    <a:lnTo>
                      <a:pt x="121" y="123"/>
                    </a:lnTo>
                    <a:lnTo>
                      <a:pt x="123" y="125"/>
                    </a:lnTo>
                    <a:lnTo>
                      <a:pt x="136" y="123"/>
                    </a:lnTo>
                    <a:lnTo>
                      <a:pt x="136" y="120"/>
                    </a:lnTo>
                    <a:lnTo>
                      <a:pt x="166" y="120"/>
                    </a:lnTo>
                    <a:lnTo>
                      <a:pt x="170" y="125"/>
                    </a:lnTo>
                    <a:lnTo>
                      <a:pt x="173" y="129"/>
                    </a:lnTo>
                    <a:lnTo>
                      <a:pt x="177" y="132"/>
                    </a:lnTo>
                    <a:lnTo>
                      <a:pt x="180" y="136"/>
                    </a:lnTo>
                    <a:lnTo>
                      <a:pt x="180" y="137"/>
                    </a:lnTo>
                    <a:lnTo>
                      <a:pt x="182" y="139"/>
                    </a:lnTo>
                    <a:lnTo>
                      <a:pt x="182" y="143"/>
                    </a:lnTo>
                    <a:lnTo>
                      <a:pt x="182" y="145"/>
                    </a:lnTo>
                    <a:lnTo>
                      <a:pt x="187" y="146"/>
                    </a:lnTo>
                    <a:lnTo>
                      <a:pt x="189" y="146"/>
                    </a:lnTo>
                    <a:lnTo>
                      <a:pt x="189" y="148"/>
                    </a:lnTo>
                    <a:lnTo>
                      <a:pt x="187" y="150"/>
                    </a:lnTo>
                    <a:lnTo>
                      <a:pt x="189" y="154"/>
                    </a:lnTo>
                    <a:lnTo>
                      <a:pt x="189" y="155"/>
                    </a:lnTo>
                    <a:lnTo>
                      <a:pt x="189" y="159"/>
                    </a:lnTo>
                    <a:lnTo>
                      <a:pt x="191" y="161"/>
                    </a:lnTo>
                    <a:lnTo>
                      <a:pt x="195" y="162"/>
                    </a:lnTo>
                    <a:lnTo>
                      <a:pt x="196" y="166"/>
                    </a:lnTo>
                    <a:lnTo>
                      <a:pt x="196" y="175"/>
                    </a:lnTo>
                    <a:lnTo>
                      <a:pt x="196" y="175"/>
                    </a:lnTo>
                    <a:lnTo>
                      <a:pt x="193" y="177"/>
                    </a:lnTo>
                    <a:lnTo>
                      <a:pt x="187" y="189"/>
                    </a:lnTo>
                    <a:lnTo>
                      <a:pt x="187" y="191"/>
                    </a:lnTo>
                    <a:lnTo>
                      <a:pt x="198" y="187"/>
                    </a:lnTo>
                    <a:lnTo>
                      <a:pt x="203" y="184"/>
                    </a:lnTo>
                    <a:lnTo>
                      <a:pt x="203" y="184"/>
                    </a:lnTo>
                    <a:lnTo>
                      <a:pt x="205" y="186"/>
                    </a:lnTo>
                    <a:lnTo>
                      <a:pt x="205" y="189"/>
                    </a:lnTo>
                    <a:lnTo>
                      <a:pt x="209" y="189"/>
                    </a:lnTo>
                    <a:lnTo>
                      <a:pt x="211" y="184"/>
                    </a:lnTo>
                    <a:lnTo>
                      <a:pt x="212" y="182"/>
                    </a:lnTo>
                    <a:lnTo>
                      <a:pt x="220" y="186"/>
                    </a:lnTo>
                    <a:lnTo>
                      <a:pt x="221" y="186"/>
                    </a:lnTo>
                    <a:lnTo>
                      <a:pt x="223" y="186"/>
                    </a:lnTo>
                    <a:lnTo>
                      <a:pt x="230" y="182"/>
                    </a:lnTo>
                    <a:lnTo>
                      <a:pt x="232" y="184"/>
                    </a:lnTo>
                    <a:lnTo>
                      <a:pt x="232" y="184"/>
                    </a:lnTo>
                    <a:lnTo>
                      <a:pt x="234" y="187"/>
                    </a:lnTo>
                    <a:lnTo>
                      <a:pt x="239" y="191"/>
                    </a:lnTo>
                    <a:lnTo>
                      <a:pt x="239" y="196"/>
                    </a:lnTo>
                    <a:lnTo>
                      <a:pt x="243" y="202"/>
                    </a:lnTo>
                    <a:lnTo>
                      <a:pt x="245" y="212"/>
                    </a:lnTo>
                    <a:lnTo>
                      <a:pt x="246" y="214"/>
                    </a:lnTo>
                    <a:lnTo>
                      <a:pt x="246" y="227"/>
                    </a:lnTo>
                    <a:lnTo>
                      <a:pt x="243" y="229"/>
                    </a:lnTo>
                    <a:lnTo>
                      <a:pt x="241" y="232"/>
                    </a:lnTo>
                    <a:lnTo>
                      <a:pt x="239" y="232"/>
                    </a:lnTo>
                    <a:lnTo>
                      <a:pt x="241" y="234"/>
                    </a:lnTo>
                    <a:lnTo>
                      <a:pt x="245" y="234"/>
                    </a:lnTo>
                    <a:lnTo>
                      <a:pt x="246" y="232"/>
                    </a:lnTo>
                    <a:lnTo>
                      <a:pt x="250" y="232"/>
                    </a:lnTo>
                    <a:lnTo>
                      <a:pt x="257" y="241"/>
                    </a:lnTo>
                    <a:lnTo>
                      <a:pt x="261" y="239"/>
                    </a:lnTo>
                    <a:lnTo>
                      <a:pt x="262" y="237"/>
                    </a:lnTo>
                    <a:lnTo>
                      <a:pt x="270" y="237"/>
                    </a:lnTo>
                    <a:lnTo>
                      <a:pt x="270" y="234"/>
                    </a:lnTo>
                    <a:lnTo>
                      <a:pt x="273" y="229"/>
                    </a:lnTo>
                    <a:lnTo>
                      <a:pt x="273" y="223"/>
                    </a:lnTo>
                    <a:lnTo>
                      <a:pt x="277" y="221"/>
                    </a:lnTo>
                    <a:lnTo>
                      <a:pt x="280" y="221"/>
                    </a:lnTo>
                    <a:lnTo>
                      <a:pt x="284" y="227"/>
                    </a:lnTo>
                    <a:lnTo>
                      <a:pt x="287" y="225"/>
                    </a:lnTo>
                    <a:lnTo>
                      <a:pt x="298" y="225"/>
                    </a:lnTo>
                    <a:lnTo>
                      <a:pt x="298" y="221"/>
                    </a:lnTo>
                    <a:lnTo>
                      <a:pt x="302" y="216"/>
                    </a:lnTo>
                    <a:lnTo>
                      <a:pt x="302" y="205"/>
                    </a:lnTo>
                    <a:lnTo>
                      <a:pt x="305" y="204"/>
                    </a:lnTo>
                    <a:lnTo>
                      <a:pt x="305" y="202"/>
                    </a:lnTo>
                    <a:lnTo>
                      <a:pt x="303" y="202"/>
                    </a:lnTo>
                    <a:lnTo>
                      <a:pt x="303" y="200"/>
                    </a:lnTo>
                    <a:lnTo>
                      <a:pt x="303" y="198"/>
                    </a:lnTo>
                    <a:lnTo>
                      <a:pt x="302" y="196"/>
                    </a:lnTo>
                    <a:lnTo>
                      <a:pt x="296" y="196"/>
                    </a:lnTo>
                    <a:lnTo>
                      <a:pt x="295" y="196"/>
                    </a:lnTo>
                    <a:lnTo>
                      <a:pt x="296" y="191"/>
                    </a:lnTo>
                    <a:lnTo>
                      <a:pt x="295" y="187"/>
                    </a:lnTo>
                    <a:lnTo>
                      <a:pt x="295" y="187"/>
                    </a:lnTo>
                    <a:lnTo>
                      <a:pt x="295" y="186"/>
                    </a:lnTo>
                    <a:lnTo>
                      <a:pt x="300" y="184"/>
                    </a:lnTo>
                    <a:lnTo>
                      <a:pt x="307" y="184"/>
                    </a:lnTo>
                    <a:lnTo>
                      <a:pt x="311" y="187"/>
                    </a:lnTo>
                    <a:lnTo>
                      <a:pt x="312" y="187"/>
                    </a:lnTo>
                    <a:lnTo>
                      <a:pt x="314" y="187"/>
                    </a:lnTo>
                    <a:lnTo>
                      <a:pt x="316" y="191"/>
                    </a:lnTo>
                    <a:lnTo>
                      <a:pt x="318" y="191"/>
                    </a:lnTo>
                    <a:lnTo>
                      <a:pt x="318" y="180"/>
                    </a:lnTo>
                    <a:lnTo>
                      <a:pt x="314" y="177"/>
                    </a:lnTo>
                    <a:lnTo>
                      <a:pt x="314" y="173"/>
                    </a:lnTo>
                    <a:lnTo>
                      <a:pt x="312" y="173"/>
                    </a:lnTo>
                    <a:lnTo>
                      <a:pt x="309" y="171"/>
                    </a:lnTo>
                    <a:lnTo>
                      <a:pt x="307" y="173"/>
                    </a:lnTo>
                    <a:lnTo>
                      <a:pt x="311" y="166"/>
                    </a:lnTo>
                    <a:lnTo>
                      <a:pt x="312" y="162"/>
                    </a:lnTo>
                    <a:lnTo>
                      <a:pt x="316" y="161"/>
                    </a:lnTo>
                    <a:lnTo>
                      <a:pt x="316" y="161"/>
                    </a:lnTo>
                    <a:lnTo>
                      <a:pt x="312" y="155"/>
                    </a:lnTo>
                    <a:lnTo>
                      <a:pt x="309" y="157"/>
                    </a:lnTo>
                    <a:lnTo>
                      <a:pt x="311" y="146"/>
                    </a:lnTo>
                    <a:lnTo>
                      <a:pt x="305" y="146"/>
                    </a:lnTo>
                    <a:lnTo>
                      <a:pt x="300" y="143"/>
                    </a:lnTo>
                    <a:lnTo>
                      <a:pt x="298" y="141"/>
                    </a:lnTo>
                    <a:lnTo>
                      <a:pt x="298" y="121"/>
                    </a:lnTo>
                    <a:lnTo>
                      <a:pt x="300" y="120"/>
                    </a:lnTo>
                    <a:lnTo>
                      <a:pt x="300" y="118"/>
                    </a:lnTo>
                    <a:lnTo>
                      <a:pt x="305" y="111"/>
                    </a:lnTo>
                    <a:lnTo>
                      <a:pt x="305" y="107"/>
                    </a:lnTo>
                    <a:lnTo>
                      <a:pt x="305" y="105"/>
                    </a:lnTo>
                    <a:lnTo>
                      <a:pt x="300" y="102"/>
                    </a:lnTo>
                    <a:lnTo>
                      <a:pt x="298" y="98"/>
                    </a:lnTo>
                    <a:lnTo>
                      <a:pt x="295" y="98"/>
                    </a:lnTo>
                    <a:lnTo>
                      <a:pt x="293" y="93"/>
                    </a:lnTo>
                    <a:lnTo>
                      <a:pt x="291" y="73"/>
                    </a:lnTo>
                    <a:lnTo>
                      <a:pt x="287" y="71"/>
                    </a:lnTo>
                    <a:lnTo>
                      <a:pt x="282" y="71"/>
                    </a:lnTo>
                    <a:lnTo>
                      <a:pt x="278" y="77"/>
                    </a:lnTo>
                    <a:lnTo>
                      <a:pt x="277" y="77"/>
                    </a:lnTo>
                    <a:lnTo>
                      <a:pt x="277" y="71"/>
                    </a:lnTo>
                    <a:lnTo>
                      <a:pt x="277" y="70"/>
                    </a:lnTo>
                    <a:lnTo>
                      <a:pt x="280" y="68"/>
                    </a:lnTo>
                    <a:lnTo>
                      <a:pt x="282" y="64"/>
                    </a:lnTo>
                    <a:lnTo>
                      <a:pt x="284" y="64"/>
                    </a:lnTo>
                    <a:lnTo>
                      <a:pt x="286" y="61"/>
                    </a:lnTo>
                    <a:lnTo>
                      <a:pt x="289" y="61"/>
                    </a:lnTo>
                    <a:lnTo>
                      <a:pt x="289" y="57"/>
                    </a:lnTo>
                    <a:lnTo>
                      <a:pt x="289" y="57"/>
                    </a:lnTo>
                    <a:lnTo>
                      <a:pt x="284" y="57"/>
                    </a:lnTo>
                    <a:lnTo>
                      <a:pt x="282" y="54"/>
                    </a:lnTo>
                    <a:lnTo>
                      <a:pt x="278" y="52"/>
                    </a:lnTo>
                    <a:lnTo>
                      <a:pt x="275" y="45"/>
                    </a:lnTo>
                    <a:lnTo>
                      <a:pt x="271" y="46"/>
                    </a:lnTo>
                    <a:lnTo>
                      <a:pt x="270" y="46"/>
                    </a:lnTo>
                    <a:lnTo>
                      <a:pt x="270" y="32"/>
                    </a:lnTo>
                    <a:lnTo>
                      <a:pt x="268" y="29"/>
                    </a:lnTo>
                    <a:lnTo>
                      <a:pt x="266" y="27"/>
                    </a:lnTo>
                    <a:lnTo>
                      <a:pt x="268" y="23"/>
                    </a:lnTo>
                    <a:lnTo>
                      <a:pt x="266" y="21"/>
                    </a:lnTo>
                    <a:lnTo>
                      <a:pt x="262" y="21"/>
                    </a:lnTo>
                    <a:lnTo>
                      <a:pt x="262" y="21"/>
                    </a:lnTo>
                    <a:lnTo>
                      <a:pt x="262" y="13"/>
                    </a:lnTo>
                    <a:lnTo>
                      <a:pt x="262" y="11"/>
                    </a:lnTo>
                    <a:lnTo>
                      <a:pt x="259" y="9"/>
                    </a:lnTo>
                    <a:lnTo>
                      <a:pt x="257" y="9"/>
                    </a:lnTo>
                    <a:lnTo>
                      <a:pt x="255" y="11"/>
                    </a:lnTo>
                    <a:lnTo>
                      <a:pt x="253" y="11"/>
                    </a:lnTo>
                    <a:lnTo>
                      <a:pt x="248" y="7"/>
                    </a:lnTo>
                    <a:lnTo>
                      <a:pt x="246" y="7"/>
                    </a:lnTo>
                    <a:lnTo>
                      <a:pt x="246" y="9"/>
                    </a:lnTo>
                    <a:lnTo>
                      <a:pt x="246" y="16"/>
                    </a:lnTo>
                    <a:lnTo>
                      <a:pt x="243" y="18"/>
                    </a:lnTo>
                    <a:lnTo>
                      <a:pt x="234" y="21"/>
                    </a:lnTo>
                    <a:lnTo>
                      <a:pt x="232" y="25"/>
                    </a:lnTo>
                    <a:lnTo>
                      <a:pt x="232" y="29"/>
                    </a:lnTo>
                    <a:lnTo>
                      <a:pt x="220" y="25"/>
                    </a:lnTo>
                    <a:lnTo>
                      <a:pt x="212" y="21"/>
                    </a:lnTo>
                    <a:lnTo>
                      <a:pt x="205" y="20"/>
                    </a:lnTo>
                    <a:lnTo>
                      <a:pt x="203" y="20"/>
                    </a:lnTo>
                    <a:lnTo>
                      <a:pt x="200" y="25"/>
                    </a:lnTo>
                    <a:lnTo>
                      <a:pt x="196" y="27"/>
                    </a:lnTo>
                    <a:lnTo>
                      <a:pt x="195" y="30"/>
                    </a:lnTo>
                    <a:lnTo>
                      <a:pt x="191" y="34"/>
                    </a:lnTo>
                    <a:lnTo>
                      <a:pt x="187" y="32"/>
                    </a:lnTo>
                    <a:lnTo>
                      <a:pt x="178" y="21"/>
                    </a:lnTo>
                    <a:lnTo>
                      <a:pt x="175" y="21"/>
                    </a:lnTo>
                    <a:lnTo>
                      <a:pt x="170" y="27"/>
                    </a:lnTo>
                    <a:lnTo>
                      <a:pt x="166" y="29"/>
                    </a:lnTo>
                    <a:lnTo>
                      <a:pt x="162" y="29"/>
                    </a:lnTo>
                    <a:lnTo>
                      <a:pt x="159" y="27"/>
                    </a:lnTo>
                    <a:lnTo>
                      <a:pt x="155" y="23"/>
                    </a:lnTo>
                    <a:lnTo>
                      <a:pt x="157" y="21"/>
                    </a:lnTo>
                    <a:lnTo>
                      <a:pt x="159" y="18"/>
                    </a:lnTo>
                    <a:lnTo>
                      <a:pt x="159" y="14"/>
                    </a:lnTo>
                    <a:lnTo>
                      <a:pt x="162" y="13"/>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8" name="Google Shape;528;p38"/>
              <p:cNvSpPr/>
              <p:nvPr/>
            </p:nvSpPr>
            <p:spPr>
              <a:xfrm>
                <a:off x="2689" y="2010"/>
                <a:ext cx="566" cy="356"/>
              </a:xfrm>
              <a:custGeom>
                <a:avLst/>
                <a:gdLst/>
                <a:ahLst/>
                <a:cxnLst/>
                <a:rect l="l" t="t" r="r" b="b"/>
                <a:pathLst>
                  <a:path w="566" h="356" extrusionOk="0">
                    <a:moveTo>
                      <a:pt x="359" y="0"/>
                    </a:moveTo>
                    <a:lnTo>
                      <a:pt x="325" y="7"/>
                    </a:lnTo>
                    <a:lnTo>
                      <a:pt x="320" y="13"/>
                    </a:lnTo>
                    <a:lnTo>
                      <a:pt x="316" y="22"/>
                    </a:lnTo>
                    <a:lnTo>
                      <a:pt x="316" y="34"/>
                    </a:lnTo>
                    <a:lnTo>
                      <a:pt x="311" y="36"/>
                    </a:lnTo>
                    <a:lnTo>
                      <a:pt x="305" y="43"/>
                    </a:lnTo>
                    <a:lnTo>
                      <a:pt x="303" y="45"/>
                    </a:lnTo>
                    <a:lnTo>
                      <a:pt x="300" y="47"/>
                    </a:lnTo>
                    <a:lnTo>
                      <a:pt x="287" y="59"/>
                    </a:lnTo>
                    <a:lnTo>
                      <a:pt x="284" y="66"/>
                    </a:lnTo>
                    <a:lnTo>
                      <a:pt x="280" y="70"/>
                    </a:lnTo>
                    <a:lnTo>
                      <a:pt x="266" y="75"/>
                    </a:lnTo>
                    <a:lnTo>
                      <a:pt x="262" y="81"/>
                    </a:lnTo>
                    <a:lnTo>
                      <a:pt x="255" y="86"/>
                    </a:lnTo>
                    <a:lnTo>
                      <a:pt x="250" y="84"/>
                    </a:lnTo>
                    <a:lnTo>
                      <a:pt x="232" y="88"/>
                    </a:lnTo>
                    <a:lnTo>
                      <a:pt x="230" y="88"/>
                    </a:lnTo>
                    <a:lnTo>
                      <a:pt x="205" y="89"/>
                    </a:lnTo>
                    <a:lnTo>
                      <a:pt x="196" y="93"/>
                    </a:lnTo>
                    <a:lnTo>
                      <a:pt x="195" y="97"/>
                    </a:lnTo>
                    <a:lnTo>
                      <a:pt x="195" y="98"/>
                    </a:lnTo>
                    <a:lnTo>
                      <a:pt x="200" y="102"/>
                    </a:lnTo>
                    <a:lnTo>
                      <a:pt x="202" y="107"/>
                    </a:lnTo>
                    <a:lnTo>
                      <a:pt x="200" y="111"/>
                    </a:lnTo>
                    <a:lnTo>
                      <a:pt x="196" y="113"/>
                    </a:lnTo>
                    <a:lnTo>
                      <a:pt x="193" y="120"/>
                    </a:lnTo>
                    <a:lnTo>
                      <a:pt x="189" y="122"/>
                    </a:lnTo>
                    <a:lnTo>
                      <a:pt x="186" y="123"/>
                    </a:lnTo>
                    <a:lnTo>
                      <a:pt x="184" y="125"/>
                    </a:lnTo>
                    <a:lnTo>
                      <a:pt x="184" y="131"/>
                    </a:lnTo>
                    <a:lnTo>
                      <a:pt x="182" y="131"/>
                    </a:lnTo>
                    <a:lnTo>
                      <a:pt x="162" y="131"/>
                    </a:lnTo>
                    <a:lnTo>
                      <a:pt x="157" y="134"/>
                    </a:lnTo>
                    <a:lnTo>
                      <a:pt x="145" y="134"/>
                    </a:lnTo>
                    <a:lnTo>
                      <a:pt x="125" y="143"/>
                    </a:lnTo>
                    <a:lnTo>
                      <a:pt x="121" y="145"/>
                    </a:lnTo>
                    <a:lnTo>
                      <a:pt x="111" y="148"/>
                    </a:lnTo>
                    <a:lnTo>
                      <a:pt x="109" y="152"/>
                    </a:lnTo>
                    <a:lnTo>
                      <a:pt x="105" y="152"/>
                    </a:lnTo>
                    <a:lnTo>
                      <a:pt x="100" y="147"/>
                    </a:lnTo>
                    <a:lnTo>
                      <a:pt x="98" y="145"/>
                    </a:lnTo>
                    <a:lnTo>
                      <a:pt x="95" y="141"/>
                    </a:lnTo>
                    <a:lnTo>
                      <a:pt x="93" y="139"/>
                    </a:lnTo>
                    <a:lnTo>
                      <a:pt x="91" y="139"/>
                    </a:lnTo>
                    <a:lnTo>
                      <a:pt x="89" y="141"/>
                    </a:lnTo>
                    <a:lnTo>
                      <a:pt x="86" y="141"/>
                    </a:lnTo>
                    <a:lnTo>
                      <a:pt x="84" y="147"/>
                    </a:lnTo>
                    <a:lnTo>
                      <a:pt x="73" y="148"/>
                    </a:lnTo>
                    <a:lnTo>
                      <a:pt x="66" y="156"/>
                    </a:lnTo>
                    <a:lnTo>
                      <a:pt x="62" y="156"/>
                    </a:lnTo>
                    <a:lnTo>
                      <a:pt x="57" y="154"/>
                    </a:lnTo>
                    <a:lnTo>
                      <a:pt x="43" y="156"/>
                    </a:lnTo>
                    <a:lnTo>
                      <a:pt x="39" y="157"/>
                    </a:lnTo>
                    <a:lnTo>
                      <a:pt x="2" y="223"/>
                    </a:lnTo>
                    <a:lnTo>
                      <a:pt x="0" y="232"/>
                    </a:lnTo>
                    <a:lnTo>
                      <a:pt x="4" y="245"/>
                    </a:lnTo>
                    <a:lnTo>
                      <a:pt x="4" y="270"/>
                    </a:lnTo>
                    <a:lnTo>
                      <a:pt x="46" y="339"/>
                    </a:lnTo>
                    <a:lnTo>
                      <a:pt x="66" y="356"/>
                    </a:lnTo>
                    <a:lnTo>
                      <a:pt x="71" y="356"/>
                    </a:lnTo>
                    <a:lnTo>
                      <a:pt x="79" y="345"/>
                    </a:lnTo>
                    <a:lnTo>
                      <a:pt x="109" y="322"/>
                    </a:lnTo>
                    <a:lnTo>
                      <a:pt x="125" y="318"/>
                    </a:lnTo>
                    <a:lnTo>
                      <a:pt x="152" y="331"/>
                    </a:lnTo>
                    <a:lnTo>
                      <a:pt x="177" y="323"/>
                    </a:lnTo>
                    <a:lnTo>
                      <a:pt x="180" y="318"/>
                    </a:lnTo>
                    <a:lnTo>
                      <a:pt x="191" y="316"/>
                    </a:lnTo>
                    <a:lnTo>
                      <a:pt x="189" y="311"/>
                    </a:lnTo>
                    <a:lnTo>
                      <a:pt x="193" y="284"/>
                    </a:lnTo>
                    <a:lnTo>
                      <a:pt x="198" y="281"/>
                    </a:lnTo>
                    <a:lnTo>
                      <a:pt x="203" y="268"/>
                    </a:lnTo>
                    <a:lnTo>
                      <a:pt x="218" y="256"/>
                    </a:lnTo>
                    <a:lnTo>
                      <a:pt x="241" y="256"/>
                    </a:lnTo>
                    <a:lnTo>
                      <a:pt x="248" y="263"/>
                    </a:lnTo>
                    <a:lnTo>
                      <a:pt x="250" y="270"/>
                    </a:lnTo>
                    <a:lnTo>
                      <a:pt x="266" y="286"/>
                    </a:lnTo>
                    <a:lnTo>
                      <a:pt x="271" y="286"/>
                    </a:lnTo>
                    <a:lnTo>
                      <a:pt x="278" y="281"/>
                    </a:lnTo>
                    <a:lnTo>
                      <a:pt x="289" y="288"/>
                    </a:lnTo>
                    <a:lnTo>
                      <a:pt x="307" y="293"/>
                    </a:lnTo>
                    <a:lnTo>
                      <a:pt x="346" y="293"/>
                    </a:lnTo>
                    <a:lnTo>
                      <a:pt x="353" y="289"/>
                    </a:lnTo>
                    <a:lnTo>
                      <a:pt x="353" y="277"/>
                    </a:lnTo>
                    <a:lnTo>
                      <a:pt x="364" y="270"/>
                    </a:lnTo>
                    <a:lnTo>
                      <a:pt x="380" y="272"/>
                    </a:lnTo>
                    <a:lnTo>
                      <a:pt x="387" y="277"/>
                    </a:lnTo>
                    <a:lnTo>
                      <a:pt x="439" y="259"/>
                    </a:lnTo>
                    <a:lnTo>
                      <a:pt x="443" y="259"/>
                    </a:lnTo>
                    <a:lnTo>
                      <a:pt x="445" y="263"/>
                    </a:lnTo>
                    <a:lnTo>
                      <a:pt x="443" y="263"/>
                    </a:lnTo>
                    <a:lnTo>
                      <a:pt x="450" y="266"/>
                    </a:lnTo>
                    <a:lnTo>
                      <a:pt x="455" y="263"/>
                    </a:lnTo>
                    <a:lnTo>
                      <a:pt x="464" y="263"/>
                    </a:lnTo>
                    <a:lnTo>
                      <a:pt x="468" y="254"/>
                    </a:lnTo>
                    <a:lnTo>
                      <a:pt x="484" y="257"/>
                    </a:lnTo>
                    <a:lnTo>
                      <a:pt x="512" y="252"/>
                    </a:lnTo>
                    <a:lnTo>
                      <a:pt x="523" y="263"/>
                    </a:lnTo>
                    <a:lnTo>
                      <a:pt x="528" y="257"/>
                    </a:lnTo>
                    <a:lnTo>
                      <a:pt x="539" y="263"/>
                    </a:lnTo>
                    <a:lnTo>
                      <a:pt x="545" y="256"/>
                    </a:lnTo>
                    <a:lnTo>
                      <a:pt x="566" y="256"/>
                    </a:lnTo>
                    <a:lnTo>
                      <a:pt x="562" y="250"/>
                    </a:lnTo>
                    <a:lnTo>
                      <a:pt x="561" y="241"/>
                    </a:lnTo>
                    <a:lnTo>
                      <a:pt x="557" y="232"/>
                    </a:lnTo>
                    <a:lnTo>
                      <a:pt x="534" y="218"/>
                    </a:lnTo>
                    <a:lnTo>
                      <a:pt x="525" y="216"/>
                    </a:lnTo>
                    <a:lnTo>
                      <a:pt x="525" y="207"/>
                    </a:lnTo>
                    <a:lnTo>
                      <a:pt x="520" y="200"/>
                    </a:lnTo>
                    <a:lnTo>
                      <a:pt x="512" y="182"/>
                    </a:lnTo>
                    <a:lnTo>
                      <a:pt x="503" y="179"/>
                    </a:lnTo>
                    <a:lnTo>
                      <a:pt x="498" y="170"/>
                    </a:lnTo>
                    <a:lnTo>
                      <a:pt x="468" y="152"/>
                    </a:lnTo>
                    <a:lnTo>
                      <a:pt x="464" y="143"/>
                    </a:lnTo>
                    <a:lnTo>
                      <a:pt x="464" y="134"/>
                    </a:lnTo>
                    <a:lnTo>
                      <a:pt x="464" y="131"/>
                    </a:lnTo>
                    <a:lnTo>
                      <a:pt x="450" y="122"/>
                    </a:lnTo>
                    <a:lnTo>
                      <a:pt x="432" y="120"/>
                    </a:lnTo>
                    <a:lnTo>
                      <a:pt x="423" y="116"/>
                    </a:lnTo>
                    <a:lnTo>
                      <a:pt x="420" y="104"/>
                    </a:lnTo>
                    <a:lnTo>
                      <a:pt x="400" y="102"/>
                    </a:lnTo>
                    <a:lnTo>
                      <a:pt x="391" y="93"/>
                    </a:lnTo>
                    <a:lnTo>
                      <a:pt x="391" y="82"/>
                    </a:lnTo>
                    <a:lnTo>
                      <a:pt x="396" y="56"/>
                    </a:lnTo>
                    <a:lnTo>
                      <a:pt x="393" y="45"/>
                    </a:lnTo>
                    <a:lnTo>
                      <a:pt x="359"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9" name="Google Shape;529;p38"/>
              <p:cNvSpPr/>
              <p:nvPr/>
            </p:nvSpPr>
            <p:spPr>
              <a:xfrm>
                <a:off x="2689" y="2010"/>
                <a:ext cx="566" cy="356"/>
              </a:xfrm>
              <a:custGeom>
                <a:avLst/>
                <a:gdLst/>
                <a:ahLst/>
                <a:cxnLst/>
                <a:rect l="l" t="t" r="r" b="b"/>
                <a:pathLst>
                  <a:path w="566" h="356" extrusionOk="0">
                    <a:moveTo>
                      <a:pt x="359" y="0"/>
                    </a:moveTo>
                    <a:lnTo>
                      <a:pt x="325" y="7"/>
                    </a:lnTo>
                    <a:lnTo>
                      <a:pt x="320" y="13"/>
                    </a:lnTo>
                    <a:lnTo>
                      <a:pt x="316" y="22"/>
                    </a:lnTo>
                    <a:lnTo>
                      <a:pt x="316" y="34"/>
                    </a:lnTo>
                    <a:lnTo>
                      <a:pt x="311" y="36"/>
                    </a:lnTo>
                    <a:lnTo>
                      <a:pt x="305" y="43"/>
                    </a:lnTo>
                    <a:lnTo>
                      <a:pt x="303" y="45"/>
                    </a:lnTo>
                    <a:lnTo>
                      <a:pt x="300" y="47"/>
                    </a:lnTo>
                    <a:lnTo>
                      <a:pt x="287" y="59"/>
                    </a:lnTo>
                    <a:lnTo>
                      <a:pt x="284" y="66"/>
                    </a:lnTo>
                    <a:lnTo>
                      <a:pt x="280" y="70"/>
                    </a:lnTo>
                    <a:lnTo>
                      <a:pt x="266" y="75"/>
                    </a:lnTo>
                    <a:lnTo>
                      <a:pt x="262" y="81"/>
                    </a:lnTo>
                    <a:lnTo>
                      <a:pt x="255" y="86"/>
                    </a:lnTo>
                    <a:lnTo>
                      <a:pt x="250" y="84"/>
                    </a:lnTo>
                    <a:lnTo>
                      <a:pt x="232" y="88"/>
                    </a:lnTo>
                    <a:lnTo>
                      <a:pt x="230" y="88"/>
                    </a:lnTo>
                    <a:lnTo>
                      <a:pt x="205" y="89"/>
                    </a:lnTo>
                    <a:lnTo>
                      <a:pt x="196" y="93"/>
                    </a:lnTo>
                    <a:lnTo>
                      <a:pt x="195" y="97"/>
                    </a:lnTo>
                    <a:lnTo>
                      <a:pt x="195" y="98"/>
                    </a:lnTo>
                    <a:lnTo>
                      <a:pt x="200" y="102"/>
                    </a:lnTo>
                    <a:lnTo>
                      <a:pt x="202" y="107"/>
                    </a:lnTo>
                    <a:lnTo>
                      <a:pt x="200" y="111"/>
                    </a:lnTo>
                    <a:lnTo>
                      <a:pt x="196" y="113"/>
                    </a:lnTo>
                    <a:lnTo>
                      <a:pt x="193" y="120"/>
                    </a:lnTo>
                    <a:lnTo>
                      <a:pt x="189" y="122"/>
                    </a:lnTo>
                    <a:lnTo>
                      <a:pt x="186" y="123"/>
                    </a:lnTo>
                    <a:lnTo>
                      <a:pt x="184" y="125"/>
                    </a:lnTo>
                    <a:lnTo>
                      <a:pt x="184" y="131"/>
                    </a:lnTo>
                    <a:lnTo>
                      <a:pt x="182" y="131"/>
                    </a:lnTo>
                    <a:lnTo>
                      <a:pt x="162" y="131"/>
                    </a:lnTo>
                    <a:lnTo>
                      <a:pt x="157" y="134"/>
                    </a:lnTo>
                    <a:lnTo>
                      <a:pt x="145" y="134"/>
                    </a:lnTo>
                    <a:lnTo>
                      <a:pt x="125" y="143"/>
                    </a:lnTo>
                    <a:lnTo>
                      <a:pt x="121" y="145"/>
                    </a:lnTo>
                    <a:lnTo>
                      <a:pt x="111" y="148"/>
                    </a:lnTo>
                    <a:lnTo>
                      <a:pt x="109" y="152"/>
                    </a:lnTo>
                    <a:lnTo>
                      <a:pt x="105" y="152"/>
                    </a:lnTo>
                    <a:lnTo>
                      <a:pt x="100" y="147"/>
                    </a:lnTo>
                    <a:lnTo>
                      <a:pt x="98" y="145"/>
                    </a:lnTo>
                    <a:lnTo>
                      <a:pt x="95" y="141"/>
                    </a:lnTo>
                    <a:lnTo>
                      <a:pt x="93" y="139"/>
                    </a:lnTo>
                    <a:lnTo>
                      <a:pt x="91" y="139"/>
                    </a:lnTo>
                    <a:lnTo>
                      <a:pt x="89" y="141"/>
                    </a:lnTo>
                    <a:lnTo>
                      <a:pt x="86" y="141"/>
                    </a:lnTo>
                    <a:lnTo>
                      <a:pt x="84" y="147"/>
                    </a:lnTo>
                    <a:lnTo>
                      <a:pt x="73" y="148"/>
                    </a:lnTo>
                    <a:lnTo>
                      <a:pt x="66" y="156"/>
                    </a:lnTo>
                    <a:lnTo>
                      <a:pt x="62" y="156"/>
                    </a:lnTo>
                    <a:lnTo>
                      <a:pt x="57" y="154"/>
                    </a:lnTo>
                    <a:lnTo>
                      <a:pt x="43" y="156"/>
                    </a:lnTo>
                    <a:lnTo>
                      <a:pt x="39" y="157"/>
                    </a:lnTo>
                    <a:lnTo>
                      <a:pt x="2" y="223"/>
                    </a:lnTo>
                    <a:lnTo>
                      <a:pt x="0" y="232"/>
                    </a:lnTo>
                    <a:lnTo>
                      <a:pt x="4" y="245"/>
                    </a:lnTo>
                    <a:lnTo>
                      <a:pt x="4" y="270"/>
                    </a:lnTo>
                    <a:lnTo>
                      <a:pt x="46" y="339"/>
                    </a:lnTo>
                    <a:lnTo>
                      <a:pt x="66" y="356"/>
                    </a:lnTo>
                    <a:lnTo>
                      <a:pt x="71" y="356"/>
                    </a:lnTo>
                    <a:lnTo>
                      <a:pt x="79" y="345"/>
                    </a:lnTo>
                    <a:lnTo>
                      <a:pt x="109" y="322"/>
                    </a:lnTo>
                    <a:lnTo>
                      <a:pt x="125" y="318"/>
                    </a:lnTo>
                    <a:lnTo>
                      <a:pt x="152" y="331"/>
                    </a:lnTo>
                    <a:lnTo>
                      <a:pt x="177" y="323"/>
                    </a:lnTo>
                    <a:lnTo>
                      <a:pt x="180" y="318"/>
                    </a:lnTo>
                    <a:lnTo>
                      <a:pt x="191" y="316"/>
                    </a:lnTo>
                    <a:lnTo>
                      <a:pt x="189" y="311"/>
                    </a:lnTo>
                    <a:lnTo>
                      <a:pt x="193" y="284"/>
                    </a:lnTo>
                    <a:lnTo>
                      <a:pt x="198" y="281"/>
                    </a:lnTo>
                    <a:lnTo>
                      <a:pt x="203" y="268"/>
                    </a:lnTo>
                    <a:lnTo>
                      <a:pt x="218" y="256"/>
                    </a:lnTo>
                    <a:lnTo>
                      <a:pt x="241" y="256"/>
                    </a:lnTo>
                    <a:lnTo>
                      <a:pt x="248" y="263"/>
                    </a:lnTo>
                    <a:lnTo>
                      <a:pt x="250" y="270"/>
                    </a:lnTo>
                    <a:lnTo>
                      <a:pt x="266" y="286"/>
                    </a:lnTo>
                    <a:lnTo>
                      <a:pt x="271" y="286"/>
                    </a:lnTo>
                    <a:lnTo>
                      <a:pt x="278" y="281"/>
                    </a:lnTo>
                    <a:lnTo>
                      <a:pt x="289" y="288"/>
                    </a:lnTo>
                    <a:lnTo>
                      <a:pt x="307" y="293"/>
                    </a:lnTo>
                    <a:lnTo>
                      <a:pt x="346" y="293"/>
                    </a:lnTo>
                    <a:lnTo>
                      <a:pt x="353" y="289"/>
                    </a:lnTo>
                    <a:lnTo>
                      <a:pt x="353" y="277"/>
                    </a:lnTo>
                    <a:lnTo>
                      <a:pt x="364" y="270"/>
                    </a:lnTo>
                    <a:lnTo>
                      <a:pt x="380" y="272"/>
                    </a:lnTo>
                    <a:lnTo>
                      <a:pt x="387" y="277"/>
                    </a:lnTo>
                    <a:lnTo>
                      <a:pt x="439" y="259"/>
                    </a:lnTo>
                    <a:lnTo>
                      <a:pt x="443" y="259"/>
                    </a:lnTo>
                    <a:lnTo>
                      <a:pt x="445" y="263"/>
                    </a:lnTo>
                    <a:lnTo>
                      <a:pt x="443" y="263"/>
                    </a:lnTo>
                    <a:lnTo>
                      <a:pt x="450" y="266"/>
                    </a:lnTo>
                    <a:lnTo>
                      <a:pt x="455" y="263"/>
                    </a:lnTo>
                    <a:lnTo>
                      <a:pt x="464" y="263"/>
                    </a:lnTo>
                    <a:lnTo>
                      <a:pt x="468" y="254"/>
                    </a:lnTo>
                    <a:lnTo>
                      <a:pt x="484" y="257"/>
                    </a:lnTo>
                    <a:lnTo>
                      <a:pt x="512" y="252"/>
                    </a:lnTo>
                    <a:lnTo>
                      <a:pt x="523" y="263"/>
                    </a:lnTo>
                    <a:lnTo>
                      <a:pt x="528" y="257"/>
                    </a:lnTo>
                    <a:lnTo>
                      <a:pt x="539" y="263"/>
                    </a:lnTo>
                    <a:lnTo>
                      <a:pt x="545" y="256"/>
                    </a:lnTo>
                    <a:lnTo>
                      <a:pt x="566" y="256"/>
                    </a:lnTo>
                    <a:lnTo>
                      <a:pt x="562" y="250"/>
                    </a:lnTo>
                    <a:lnTo>
                      <a:pt x="561" y="241"/>
                    </a:lnTo>
                    <a:lnTo>
                      <a:pt x="557" y="232"/>
                    </a:lnTo>
                    <a:lnTo>
                      <a:pt x="534" y="218"/>
                    </a:lnTo>
                    <a:lnTo>
                      <a:pt x="525" y="216"/>
                    </a:lnTo>
                    <a:lnTo>
                      <a:pt x="525" y="207"/>
                    </a:lnTo>
                    <a:lnTo>
                      <a:pt x="520" y="200"/>
                    </a:lnTo>
                    <a:lnTo>
                      <a:pt x="512" y="182"/>
                    </a:lnTo>
                    <a:lnTo>
                      <a:pt x="503" y="179"/>
                    </a:lnTo>
                    <a:lnTo>
                      <a:pt x="498" y="170"/>
                    </a:lnTo>
                    <a:lnTo>
                      <a:pt x="468" y="152"/>
                    </a:lnTo>
                    <a:lnTo>
                      <a:pt x="464" y="143"/>
                    </a:lnTo>
                    <a:lnTo>
                      <a:pt x="464" y="134"/>
                    </a:lnTo>
                    <a:lnTo>
                      <a:pt x="464" y="131"/>
                    </a:lnTo>
                    <a:lnTo>
                      <a:pt x="450" y="122"/>
                    </a:lnTo>
                    <a:lnTo>
                      <a:pt x="432" y="120"/>
                    </a:lnTo>
                    <a:lnTo>
                      <a:pt x="423" y="116"/>
                    </a:lnTo>
                    <a:lnTo>
                      <a:pt x="420" y="104"/>
                    </a:lnTo>
                    <a:lnTo>
                      <a:pt x="400" y="102"/>
                    </a:lnTo>
                    <a:lnTo>
                      <a:pt x="391" y="93"/>
                    </a:lnTo>
                    <a:lnTo>
                      <a:pt x="391" y="82"/>
                    </a:lnTo>
                    <a:lnTo>
                      <a:pt x="396" y="56"/>
                    </a:lnTo>
                    <a:lnTo>
                      <a:pt x="393" y="45"/>
                    </a:lnTo>
                    <a:lnTo>
                      <a:pt x="359"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0" name="Google Shape;530;p38"/>
              <p:cNvSpPr/>
              <p:nvPr/>
            </p:nvSpPr>
            <p:spPr>
              <a:xfrm>
                <a:off x="3321" y="2532"/>
                <a:ext cx="80" cy="75"/>
              </a:xfrm>
              <a:custGeom>
                <a:avLst/>
                <a:gdLst/>
                <a:ahLst/>
                <a:cxnLst/>
                <a:rect l="l" t="t" r="r" b="b"/>
                <a:pathLst>
                  <a:path w="80" h="75" extrusionOk="0">
                    <a:moveTo>
                      <a:pt x="4" y="71"/>
                    </a:moveTo>
                    <a:lnTo>
                      <a:pt x="5" y="71"/>
                    </a:lnTo>
                    <a:lnTo>
                      <a:pt x="5" y="64"/>
                    </a:lnTo>
                    <a:lnTo>
                      <a:pt x="9" y="62"/>
                    </a:lnTo>
                    <a:lnTo>
                      <a:pt x="13" y="62"/>
                    </a:lnTo>
                    <a:lnTo>
                      <a:pt x="14" y="62"/>
                    </a:lnTo>
                    <a:lnTo>
                      <a:pt x="20" y="75"/>
                    </a:lnTo>
                    <a:lnTo>
                      <a:pt x="21" y="75"/>
                    </a:lnTo>
                    <a:lnTo>
                      <a:pt x="27" y="73"/>
                    </a:lnTo>
                    <a:lnTo>
                      <a:pt x="30" y="71"/>
                    </a:lnTo>
                    <a:lnTo>
                      <a:pt x="36" y="71"/>
                    </a:lnTo>
                    <a:lnTo>
                      <a:pt x="39" y="67"/>
                    </a:lnTo>
                    <a:lnTo>
                      <a:pt x="39" y="62"/>
                    </a:lnTo>
                    <a:lnTo>
                      <a:pt x="41" y="58"/>
                    </a:lnTo>
                    <a:lnTo>
                      <a:pt x="43" y="57"/>
                    </a:lnTo>
                    <a:lnTo>
                      <a:pt x="50" y="57"/>
                    </a:lnTo>
                    <a:lnTo>
                      <a:pt x="61" y="55"/>
                    </a:lnTo>
                    <a:lnTo>
                      <a:pt x="64" y="55"/>
                    </a:lnTo>
                    <a:lnTo>
                      <a:pt x="64" y="55"/>
                    </a:lnTo>
                    <a:lnTo>
                      <a:pt x="68" y="55"/>
                    </a:lnTo>
                    <a:lnTo>
                      <a:pt x="70" y="57"/>
                    </a:lnTo>
                    <a:lnTo>
                      <a:pt x="79" y="46"/>
                    </a:lnTo>
                    <a:lnTo>
                      <a:pt x="80" y="39"/>
                    </a:lnTo>
                    <a:lnTo>
                      <a:pt x="63" y="0"/>
                    </a:lnTo>
                    <a:lnTo>
                      <a:pt x="59" y="1"/>
                    </a:lnTo>
                    <a:lnTo>
                      <a:pt x="52" y="3"/>
                    </a:lnTo>
                    <a:lnTo>
                      <a:pt x="50" y="7"/>
                    </a:lnTo>
                    <a:lnTo>
                      <a:pt x="45" y="14"/>
                    </a:lnTo>
                    <a:lnTo>
                      <a:pt x="38" y="16"/>
                    </a:lnTo>
                    <a:lnTo>
                      <a:pt x="32" y="14"/>
                    </a:lnTo>
                    <a:lnTo>
                      <a:pt x="29" y="10"/>
                    </a:lnTo>
                    <a:lnTo>
                      <a:pt x="27" y="12"/>
                    </a:lnTo>
                    <a:lnTo>
                      <a:pt x="0" y="57"/>
                    </a:lnTo>
                    <a:lnTo>
                      <a:pt x="0" y="66"/>
                    </a:lnTo>
                    <a:lnTo>
                      <a:pt x="4" y="7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1" name="Google Shape;531;p38"/>
              <p:cNvSpPr/>
              <p:nvPr/>
            </p:nvSpPr>
            <p:spPr>
              <a:xfrm>
                <a:off x="3321" y="2532"/>
                <a:ext cx="80" cy="75"/>
              </a:xfrm>
              <a:custGeom>
                <a:avLst/>
                <a:gdLst/>
                <a:ahLst/>
                <a:cxnLst/>
                <a:rect l="l" t="t" r="r" b="b"/>
                <a:pathLst>
                  <a:path w="80" h="75" extrusionOk="0">
                    <a:moveTo>
                      <a:pt x="4" y="71"/>
                    </a:moveTo>
                    <a:lnTo>
                      <a:pt x="5" y="71"/>
                    </a:lnTo>
                    <a:lnTo>
                      <a:pt x="5" y="64"/>
                    </a:lnTo>
                    <a:lnTo>
                      <a:pt x="9" y="62"/>
                    </a:lnTo>
                    <a:lnTo>
                      <a:pt x="13" y="62"/>
                    </a:lnTo>
                    <a:lnTo>
                      <a:pt x="14" y="62"/>
                    </a:lnTo>
                    <a:lnTo>
                      <a:pt x="20" y="75"/>
                    </a:lnTo>
                    <a:lnTo>
                      <a:pt x="21" y="75"/>
                    </a:lnTo>
                    <a:lnTo>
                      <a:pt x="27" y="73"/>
                    </a:lnTo>
                    <a:lnTo>
                      <a:pt x="30" y="71"/>
                    </a:lnTo>
                    <a:lnTo>
                      <a:pt x="36" y="71"/>
                    </a:lnTo>
                    <a:lnTo>
                      <a:pt x="39" y="67"/>
                    </a:lnTo>
                    <a:lnTo>
                      <a:pt x="39" y="62"/>
                    </a:lnTo>
                    <a:lnTo>
                      <a:pt x="41" y="58"/>
                    </a:lnTo>
                    <a:lnTo>
                      <a:pt x="43" y="57"/>
                    </a:lnTo>
                    <a:lnTo>
                      <a:pt x="50" y="57"/>
                    </a:lnTo>
                    <a:lnTo>
                      <a:pt x="61" y="55"/>
                    </a:lnTo>
                    <a:lnTo>
                      <a:pt x="64" y="55"/>
                    </a:lnTo>
                    <a:lnTo>
                      <a:pt x="64" y="55"/>
                    </a:lnTo>
                    <a:lnTo>
                      <a:pt x="68" y="55"/>
                    </a:lnTo>
                    <a:lnTo>
                      <a:pt x="70" y="57"/>
                    </a:lnTo>
                    <a:lnTo>
                      <a:pt x="79" y="46"/>
                    </a:lnTo>
                    <a:lnTo>
                      <a:pt x="80" y="39"/>
                    </a:lnTo>
                    <a:lnTo>
                      <a:pt x="63" y="0"/>
                    </a:lnTo>
                    <a:lnTo>
                      <a:pt x="59" y="1"/>
                    </a:lnTo>
                    <a:lnTo>
                      <a:pt x="52" y="3"/>
                    </a:lnTo>
                    <a:lnTo>
                      <a:pt x="50" y="7"/>
                    </a:lnTo>
                    <a:lnTo>
                      <a:pt x="45" y="14"/>
                    </a:lnTo>
                    <a:lnTo>
                      <a:pt x="38" y="16"/>
                    </a:lnTo>
                    <a:lnTo>
                      <a:pt x="32" y="14"/>
                    </a:lnTo>
                    <a:lnTo>
                      <a:pt x="29" y="10"/>
                    </a:lnTo>
                    <a:lnTo>
                      <a:pt x="27" y="12"/>
                    </a:lnTo>
                    <a:lnTo>
                      <a:pt x="0" y="57"/>
                    </a:lnTo>
                    <a:lnTo>
                      <a:pt x="0" y="66"/>
                    </a:lnTo>
                    <a:lnTo>
                      <a:pt x="4" y="7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2" name="Google Shape;532;p38"/>
              <p:cNvSpPr/>
              <p:nvPr/>
            </p:nvSpPr>
            <p:spPr>
              <a:xfrm>
                <a:off x="1334" y="1273"/>
                <a:ext cx="521" cy="573"/>
              </a:xfrm>
              <a:custGeom>
                <a:avLst/>
                <a:gdLst/>
                <a:ahLst/>
                <a:cxnLst/>
                <a:rect l="l" t="t" r="r" b="b"/>
                <a:pathLst>
                  <a:path w="521" h="573" extrusionOk="0">
                    <a:moveTo>
                      <a:pt x="155" y="273"/>
                    </a:moveTo>
                    <a:lnTo>
                      <a:pt x="14" y="273"/>
                    </a:lnTo>
                    <a:lnTo>
                      <a:pt x="12" y="278"/>
                    </a:lnTo>
                    <a:lnTo>
                      <a:pt x="2" y="287"/>
                    </a:lnTo>
                    <a:lnTo>
                      <a:pt x="3" y="287"/>
                    </a:lnTo>
                    <a:lnTo>
                      <a:pt x="0" y="291"/>
                    </a:lnTo>
                    <a:lnTo>
                      <a:pt x="0" y="293"/>
                    </a:lnTo>
                    <a:lnTo>
                      <a:pt x="0" y="291"/>
                    </a:lnTo>
                    <a:lnTo>
                      <a:pt x="9" y="287"/>
                    </a:lnTo>
                    <a:lnTo>
                      <a:pt x="18" y="309"/>
                    </a:lnTo>
                    <a:lnTo>
                      <a:pt x="19" y="309"/>
                    </a:lnTo>
                    <a:lnTo>
                      <a:pt x="25" y="309"/>
                    </a:lnTo>
                    <a:lnTo>
                      <a:pt x="34" y="327"/>
                    </a:lnTo>
                    <a:lnTo>
                      <a:pt x="34" y="344"/>
                    </a:lnTo>
                    <a:lnTo>
                      <a:pt x="28" y="359"/>
                    </a:lnTo>
                    <a:lnTo>
                      <a:pt x="27" y="360"/>
                    </a:lnTo>
                    <a:lnTo>
                      <a:pt x="23" y="362"/>
                    </a:lnTo>
                    <a:lnTo>
                      <a:pt x="21" y="366"/>
                    </a:lnTo>
                    <a:lnTo>
                      <a:pt x="35" y="384"/>
                    </a:lnTo>
                    <a:lnTo>
                      <a:pt x="41" y="443"/>
                    </a:lnTo>
                    <a:lnTo>
                      <a:pt x="18" y="512"/>
                    </a:lnTo>
                    <a:lnTo>
                      <a:pt x="19" y="512"/>
                    </a:lnTo>
                    <a:lnTo>
                      <a:pt x="27" y="503"/>
                    </a:lnTo>
                    <a:lnTo>
                      <a:pt x="28" y="494"/>
                    </a:lnTo>
                    <a:lnTo>
                      <a:pt x="32" y="494"/>
                    </a:lnTo>
                    <a:lnTo>
                      <a:pt x="34" y="493"/>
                    </a:lnTo>
                    <a:lnTo>
                      <a:pt x="46" y="493"/>
                    </a:lnTo>
                    <a:lnTo>
                      <a:pt x="55" y="496"/>
                    </a:lnTo>
                    <a:lnTo>
                      <a:pt x="60" y="494"/>
                    </a:lnTo>
                    <a:lnTo>
                      <a:pt x="62" y="493"/>
                    </a:lnTo>
                    <a:lnTo>
                      <a:pt x="71" y="491"/>
                    </a:lnTo>
                    <a:lnTo>
                      <a:pt x="78" y="491"/>
                    </a:lnTo>
                    <a:lnTo>
                      <a:pt x="78" y="491"/>
                    </a:lnTo>
                    <a:lnTo>
                      <a:pt x="80" y="487"/>
                    </a:lnTo>
                    <a:lnTo>
                      <a:pt x="80" y="487"/>
                    </a:lnTo>
                    <a:lnTo>
                      <a:pt x="85" y="487"/>
                    </a:lnTo>
                    <a:lnTo>
                      <a:pt x="89" y="487"/>
                    </a:lnTo>
                    <a:lnTo>
                      <a:pt x="107" y="489"/>
                    </a:lnTo>
                    <a:lnTo>
                      <a:pt x="109" y="489"/>
                    </a:lnTo>
                    <a:lnTo>
                      <a:pt x="112" y="489"/>
                    </a:lnTo>
                    <a:lnTo>
                      <a:pt x="114" y="493"/>
                    </a:lnTo>
                    <a:lnTo>
                      <a:pt x="118" y="493"/>
                    </a:lnTo>
                    <a:lnTo>
                      <a:pt x="127" y="500"/>
                    </a:lnTo>
                    <a:lnTo>
                      <a:pt x="128" y="505"/>
                    </a:lnTo>
                    <a:lnTo>
                      <a:pt x="134" y="510"/>
                    </a:lnTo>
                    <a:lnTo>
                      <a:pt x="143" y="509"/>
                    </a:lnTo>
                    <a:lnTo>
                      <a:pt x="143" y="512"/>
                    </a:lnTo>
                    <a:lnTo>
                      <a:pt x="144" y="512"/>
                    </a:lnTo>
                    <a:lnTo>
                      <a:pt x="148" y="510"/>
                    </a:lnTo>
                    <a:lnTo>
                      <a:pt x="152" y="510"/>
                    </a:lnTo>
                    <a:lnTo>
                      <a:pt x="162" y="530"/>
                    </a:lnTo>
                    <a:lnTo>
                      <a:pt x="162" y="532"/>
                    </a:lnTo>
                    <a:lnTo>
                      <a:pt x="166" y="534"/>
                    </a:lnTo>
                    <a:lnTo>
                      <a:pt x="168" y="537"/>
                    </a:lnTo>
                    <a:lnTo>
                      <a:pt x="168" y="539"/>
                    </a:lnTo>
                    <a:lnTo>
                      <a:pt x="169" y="541"/>
                    </a:lnTo>
                    <a:lnTo>
                      <a:pt x="173" y="539"/>
                    </a:lnTo>
                    <a:lnTo>
                      <a:pt x="173" y="539"/>
                    </a:lnTo>
                    <a:lnTo>
                      <a:pt x="175" y="544"/>
                    </a:lnTo>
                    <a:lnTo>
                      <a:pt x="178" y="546"/>
                    </a:lnTo>
                    <a:lnTo>
                      <a:pt x="180" y="548"/>
                    </a:lnTo>
                    <a:lnTo>
                      <a:pt x="177" y="550"/>
                    </a:lnTo>
                    <a:lnTo>
                      <a:pt x="177" y="550"/>
                    </a:lnTo>
                    <a:lnTo>
                      <a:pt x="180" y="552"/>
                    </a:lnTo>
                    <a:lnTo>
                      <a:pt x="182" y="555"/>
                    </a:lnTo>
                    <a:lnTo>
                      <a:pt x="185" y="557"/>
                    </a:lnTo>
                    <a:lnTo>
                      <a:pt x="189" y="557"/>
                    </a:lnTo>
                    <a:lnTo>
                      <a:pt x="193" y="559"/>
                    </a:lnTo>
                    <a:lnTo>
                      <a:pt x="194" y="560"/>
                    </a:lnTo>
                    <a:lnTo>
                      <a:pt x="196" y="566"/>
                    </a:lnTo>
                    <a:lnTo>
                      <a:pt x="198" y="566"/>
                    </a:lnTo>
                    <a:lnTo>
                      <a:pt x="202" y="568"/>
                    </a:lnTo>
                    <a:lnTo>
                      <a:pt x="207" y="573"/>
                    </a:lnTo>
                    <a:lnTo>
                      <a:pt x="225" y="555"/>
                    </a:lnTo>
                    <a:lnTo>
                      <a:pt x="239" y="523"/>
                    </a:lnTo>
                    <a:lnTo>
                      <a:pt x="241" y="523"/>
                    </a:lnTo>
                    <a:lnTo>
                      <a:pt x="243" y="523"/>
                    </a:lnTo>
                    <a:lnTo>
                      <a:pt x="243" y="525"/>
                    </a:lnTo>
                    <a:lnTo>
                      <a:pt x="248" y="525"/>
                    </a:lnTo>
                    <a:lnTo>
                      <a:pt x="252" y="528"/>
                    </a:lnTo>
                    <a:lnTo>
                      <a:pt x="262" y="553"/>
                    </a:lnTo>
                    <a:lnTo>
                      <a:pt x="277" y="555"/>
                    </a:lnTo>
                    <a:lnTo>
                      <a:pt x="296" y="539"/>
                    </a:lnTo>
                    <a:lnTo>
                      <a:pt x="493" y="543"/>
                    </a:lnTo>
                    <a:lnTo>
                      <a:pt x="503" y="505"/>
                    </a:lnTo>
                    <a:lnTo>
                      <a:pt x="485" y="500"/>
                    </a:lnTo>
                    <a:lnTo>
                      <a:pt x="444" y="105"/>
                    </a:lnTo>
                    <a:lnTo>
                      <a:pt x="521" y="105"/>
                    </a:lnTo>
                    <a:lnTo>
                      <a:pt x="362" y="0"/>
                    </a:lnTo>
                    <a:lnTo>
                      <a:pt x="362" y="55"/>
                    </a:lnTo>
                    <a:lnTo>
                      <a:pt x="223" y="55"/>
                    </a:lnTo>
                    <a:lnTo>
                      <a:pt x="223" y="175"/>
                    </a:lnTo>
                    <a:lnTo>
                      <a:pt x="180" y="186"/>
                    </a:lnTo>
                    <a:lnTo>
                      <a:pt x="177" y="189"/>
                    </a:lnTo>
                    <a:lnTo>
                      <a:pt x="169" y="202"/>
                    </a:lnTo>
                    <a:lnTo>
                      <a:pt x="175" y="273"/>
                    </a:lnTo>
                    <a:lnTo>
                      <a:pt x="155" y="27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3" name="Google Shape;533;p38"/>
              <p:cNvSpPr/>
              <p:nvPr/>
            </p:nvSpPr>
            <p:spPr>
              <a:xfrm>
                <a:off x="1334" y="1273"/>
                <a:ext cx="521" cy="573"/>
              </a:xfrm>
              <a:custGeom>
                <a:avLst/>
                <a:gdLst/>
                <a:ahLst/>
                <a:cxnLst/>
                <a:rect l="l" t="t" r="r" b="b"/>
                <a:pathLst>
                  <a:path w="521" h="573" extrusionOk="0">
                    <a:moveTo>
                      <a:pt x="155" y="273"/>
                    </a:moveTo>
                    <a:lnTo>
                      <a:pt x="14" y="273"/>
                    </a:lnTo>
                    <a:lnTo>
                      <a:pt x="12" y="278"/>
                    </a:lnTo>
                    <a:lnTo>
                      <a:pt x="2" y="287"/>
                    </a:lnTo>
                    <a:lnTo>
                      <a:pt x="3" y="287"/>
                    </a:lnTo>
                    <a:lnTo>
                      <a:pt x="0" y="291"/>
                    </a:lnTo>
                    <a:lnTo>
                      <a:pt x="0" y="293"/>
                    </a:lnTo>
                    <a:lnTo>
                      <a:pt x="0" y="291"/>
                    </a:lnTo>
                    <a:lnTo>
                      <a:pt x="9" y="287"/>
                    </a:lnTo>
                    <a:lnTo>
                      <a:pt x="18" y="309"/>
                    </a:lnTo>
                    <a:lnTo>
                      <a:pt x="19" y="309"/>
                    </a:lnTo>
                    <a:lnTo>
                      <a:pt x="25" y="309"/>
                    </a:lnTo>
                    <a:lnTo>
                      <a:pt x="34" y="327"/>
                    </a:lnTo>
                    <a:lnTo>
                      <a:pt x="34" y="344"/>
                    </a:lnTo>
                    <a:lnTo>
                      <a:pt x="28" y="359"/>
                    </a:lnTo>
                    <a:lnTo>
                      <a:pt x="27" y="360"/>
                    </a:lnTo>
                    <a:lnTo>
                      <a:pt x="23" y="362"/>
                    </a:lnTo>
                    <a:lnTo>
                      <a:pt x="21" y="366"/>
                    </a:lnTo>
                    <a:lnTo>
                      <a:pt x="35" y="384"/>
                    </a:lnTo>
                    <a:lnTo>
                      <a:pt x="41" y="443"/>
                    </a:lnTo>
                    <a:lnTo>
                      <a:pt x="18" y="512"/>
                    </a:lnTo>
                    <a:lnTo>
                      <a:pt x="19" y="512"/>
                    </a:lnTo>
                    <a:lnTo>
                      <a:pt x="27" y="503"/>
                    </a:lnTo>
                    <a:lnTo>
                      <a:pt x="28" y="494"/>
                    </a:lnTo>
                    <a:lnTo>
                      <a:pt x="32" y="494"/>
                    </a:lnTo>
                    <a:lnTo>
                      <a:pt x="34" y="493"/>
                    </a:lnTo>
                    <a:lnTo>
                      <a:pt x="46" y="493"/>
                    </a:lnTo>
                    <a:lnTo>
                      <a:pt x="55" y="496"/>
                    </a:lnTo>
                    <a:lnTo>
                      <a:pt x="60" y="494"/>
                    </a:lnTo>
                    <a:lnTo>
                      <a:pt x="62" y="493"/>
                    </a:lnTo>
                    <a:lnTo>
                      <a:pt x="71" y="491"/>
                    </a:lnTo>
                    <a:lnTo>
                      <a:pt x="78" y="491"/>
                    </a:lnTo>
                    <a:lnTo>
                      <a:pt x="78" y="491"/>
                    </a:lnTo>
                    <a:lnTo>
                      <a:pt x="80" y="487"/>
                    </a:lnTo>
                    <a:lnTo>
                      <a:pt x="80" y="487"/>
                    </a:lnTo>
                    <a:lnTo>
                      <a:pt x="85" y="487"/>
                    </a:lnTo>
                    <a:lnTo>
                      <a:pt x="89" y="487"/>
                    </a:lnTo>
                    <a:lnTo>
                      <a:pt x="107" y="489"/>
                    </a:lnTo>
                    <a:lnTo>
                      <a:pt x="109" y="489"/>
                    </a:lnTo>
                    <a:lnTo>
                      <a:pt x="112" y="489"/>
                    </a:lnTo>
                    <a:lnTo>
                      <a:pt x="114" y="493"/>
                    </a:lnTo>
                    <a:lnTo>
                      <a:pt x="118" y="493"/>
                    </a:lnTo>
                    <a:lnTo>
                      <a:pt x="127" y="500"/>
                    </a:lnTo>
                    <a:lnTo>
                      <a:pt x="128" y="505"/>
                    </a:lnTo>
                    <a:lnTo>
                      <a:pt x="134" y="510"/>
                    </a:lnTo>
                    <a:lnTo>
                      <a:pt x="143" y="509"/>
                    </a:lnTo>
                    <a:lnTo>
                      <a:pt x="143" y="512"/>
                    </a:lnTo>
                    <a:lnTo>
                      <a:pt x="144" y="512"/>
                    </a:lnTo>
                    <a:lnTo>
                      <a:pt x="148" y="510"/>
                    </a:lnTo>
                    <a:lnTo>
                      <a:pt x="152" y="510"/>
                    </a:lnTo>
                    <a:lnTo>
                      <a:pt x="162" y="530"/>
                    </a:lnTo>
                    <a:lnTo>
                      <a:pt x="162" y="532"/>
                    </a:lnTo>
                    <a:lnTo>
                      <a:pt x="166" y="534"/>
                    </a:lnTo>
                    <a:lnTo>
                      <a:pt x="168" y="537"/>
                    </a:lnTo>
                    <a:lnTo>
                      <a:pt x="168" y="539"/>
                    </a:lnTo>
                    <a:lnTo>
                      <a:pt x="169" y="541"/>
                    </a:lnTo>
                    <a:lnTo>
                      <a:pt x="173" y="539"/>
                    </a:lnTo>
                    <a:lnTo>
                      <a:pt x="173" y="539"/>
                    </a:lnTo>
                    <a:lnTo>
                      <a:pt x="175" y="544"/>
                    </a:lnTo>
                    <a:lnTo>
                      <a:pt x="178" y="546"/>
                    </a:lnTo>
                    <a:lnTo>
                      <a:pt x="180" y="548"/>
                    </a:lnTo>
                    <a:lnTo>
                      <a:pt x="177" y="550"/>
                    </a:lnTo>
                    <a:lnTo>
                      <a:pt x="177" y="550"/>
                    </a:lnTo>
                    <a:lnTo>
                      <a:pt x="180" y="552"/>
                    </a:lnTo>
                    <a:lnTo>
                      <a:pt x="182" y="555"/>
                    </a:lnTo>
                    <a:lnTo>
                      <a:pt x="185" y="557"/>
                    </a:lnTo>
                    <a:lnTo>
                      <a:pt x="189" y="557"/>
                    </a:lnTo>
                    <a:lnTo>
                      <a:pt x="193" y="559"/>
                    </a:lnTo>
                    <a:lnTo>
                      <a:pt x="194" y="560"/>
                    </a:lnTo>
                    <a:lnTo>
                      <a:pt x="196" y="566"/>
                    </a:lnTo>
                    <a:lnTo>
                      <a:pt x="198" y="566"/>
                    </a:lnTo>
                    <a:lnTo>
                      <a:pt x="202" y="568"/>
                    </a:lnTo>
                    <a:lnTo>
                      <a:pt x="207" y="573"/>
                    </a:lnTo>
                    <a:lnTo>
                      <a:pt x="225" y="555"/>
                    </a:lnTo>
                    <a:lnTo>
                      <a:pt x="239" y="523"/>
                    </a:lnTo>
                    <a:lnTo>
                      <a:pt x="241" y="523"/>
                    </a:lnTo>
                    <a:lnTo>
                      <a:pt x="243" y="523"/>
                    </a:lnTo>
                    <a:lnTo>
                      <a:pt x="243" y="525"/>
                    </a:lnTo>
                    <a:lnTo>
                      <a:pt x="248" y="525"/>
                    </a:lnTo>
                    <a:lnTo>
                      <a:pt x="252" y="528"/>
                    </a:lnTo>
                    <a:lnTo>
                      <a:pt x="262" y="553"/>
                    </a:lnTo>
                    <a:lnTo>
                      <a:pt x="277" y="555"/>
                    </a:lnTo>
                    <a:lnTo>
                      <a:pt x="296" y="539"/>
                    </a:lnTo>
                    <a:lnTo>
                      <a:pt x="493" y="543"/>
                    </a:lnTo>
                    <a:lnTo>
                      <a:pt x="503" y="505"/>
                    </a:lnTo>
                    <a:lnTo>
                      <a:pt x="485" y="500"/>
                    </a:lnTo>
                    <a:lnTo>
                      <a:pt x="444" y="105"/>
                    </a:lnTo>
                    <a:lnTo>
                      <a:pt x="521" y="105"/>
                    </a:lnTo>
                    <a:lnTo>
                      <a:pt x="362" y="0"/>
                    </a:lnTo>
                    <a:lnTo>
                      <a:pt x="362" y="55"/>
                    </a:lnTo>
                    <a:lnTo>
                      <a:pt x="223" y="55"/>
                    </a:lnTo>
                    <a:lnTo>
                      <a:pt x="223" y="175"/>
                    </a:lnTo>
                    <a:lnTo>
                      <a:pt x="180" y="186"/>
                    </a:lnTo>
                    <a:lnTo>
                      <a:pt x="177" y="189"/>
                    </a:lnTo>
                    <a:lnTo>
                      <a:pt x="169" y="202"/>
                    </a:lnTo>
                    <a:lnTo>
                      <a:pt x="175" y="273"/>
                    </a:lnTo>
                    <a:lnTo>
                      <a:pt x="155" y="273"/>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4" name="Google Shape;534;p38"/>
              <p:cNvSpPr/>
              <p:nvPr/>
            </p:nvSpPr>
            <p:spPr>
              <a:xfrm>
                <a:off x="3016" y="2840"/>
                <a:ext cx="505" cy="434"/>
              </a:xfrm>
              <a:custGeom>
                <a:avLst/>
                <a:gdLst/>
                <a:ahLst/>
                <a:cxnLst/>
                <a:rect l="l" t="t" r="r" b="b"/>
                <a:pathLst>
                  <a:path w="505" h="434" extrusionOk="0">
                    <a:moveTo>
                      <a:pt x="0" y="368"/>
                    </a:moveTo>
                    <a:lnTo>
                      <a:pt x="0" y="209"/>
                    </a:lnTo>
                    <a:lnTo>
                      <a:pt x="94" y="209"/>
                    </a:lnTo>
                    <a:lnTo>
                      <a:pt x="87" y="208"/>
                    </a:lnTo>
                    <a:lnTo>
                      <a:pt x="84" y="204"/>
                    </a:lnTo>
                    <a:lnTo>
                      <a:pt x="84" y="202"/>
                    </a:lnTo>
                    <a:lnTo>
                      <a:pt x="89" y="133"/>
                    </a:lnTo>
                    <a:lnTo>
                      <a:pt x="87" y="125"/>
                    </a:lnTo>
                    <a:lnTo>
                      <a:pt x="89" y="122"/>
                    </a:lnTo>
                    <a:lnTo>
                      <a:pt x="91" y="122"/>
                    </a:lnTo>
                    <a:lnTo>
                      <a:pt x="89" y="118"/>
                    </a:lnTo>
                    <a:lnTo>
                      <a:pt x="87" y="116"/>
                    </a:lnTo>
                    <a:lnTo>
                      <a:pt x="98" y="113"/>
                    </a:lnTo>
                    <a:lnTo>
                      <a:pt x="100" y="115"/>
                    </a:lnTo>
                    <a:lnTo>
                      <a:pt x="105" y="122"/>
                    </a:lnTo>
                    <a:lnTo>
                      <a:pt x="105" y="133"/>
                    </a:lnTo>
                    <a:lnTo>
                      <a:pt x="105" y="136"/>
                    </a:lnTo>
                    <a:lnTo>
                      <a:pt x="109" y="136"/>
                    </a:lnTo>
                    <a:lnTo>
                      <a:pt x="123" y="131"/>
                    </a:lnTo>
                    <a:lnTo>
                      <a:pt x="128" y="131"/>
                    </a:lnTo>
                    <a:lnTo>
                      <a:pt x="137" y="127"/>
                    </a:lnTo>
                    <a:lnTo>
                      <a:pt x="143" y="133"/>
                    </a:lnTo>
                    <a:lnTo>
                      <a:pt x="144" y="140"/>
                    </a:lnTo>
                    <a:lnTo>
                      <a:pt x="148" y="145"/>
                    </a:lnTo>
                    <a:lnTo>
                      <a:pt x="182" y="161"/>
                    </a:lnTo>
                    <a:lnTo>
                      <a:pt x="193" y="161"/>
                    </a:lnTo>
                    <a:lnTo>
                      <a:pt x="216" y="154"/>
                    </a:lnTo>
                    <a:lnTo>
                      <a:pt x="219" y="156"/>
                    </a:lnTo>
                    <a:lnTo>
                      <a:pt x="235" y="170"/>
                    </a:lnTo>
                    <a:lnTo>
                      <a:pt x="255" y="177"/>
                    </a:lnTo>
                    <a:lnTo>
                      <a:pt x="264" y="179"/>
                    </a:lnTo>
                    <a:lnTo>
                      <a:pt x="269" y="184"/>
                    </a:lnTo>
                    <a:lnTo>
                      <a:pt x="276" y="199"/>
                    </a:lnTo>
                    <a:lnTo>
                      <a:pt x="298" y="215"/>
                    </a:lnTo>
                    <a:lnTo>
                      <a:pt x="312" y="218"/>
                    </a:lnTo>
                    <a:lnTo>
                      <a:pt x="316" y="218"/>
                    </a:lnTo>
                    <a:lnTo>
                      <a:pt x="321" y="216"/>
                    </a:lnTo>
                    <a:lnTo>
                      <a:pt x="325" y="216"/>
                    </a:lnTo>
                    <a:lnTo>
                      <a:pt x="328" y="222"/>
                    </a:lnTo>
                    <a:lnTo>
                      <a:pt x="332" y="224"/>
                    </a:lnTo>
                    <a:lnTo>
                      <a:pt x="334" y="224"/>
                    </a:lnTo>
                    <a:lnTo>
                      <a:pt x="335" y="222"/>
                    </a:lnTo>
                    <a:lnTo>
                      <a:pt x="334" y="183"/>
                    </a:lnTo>
                    <a:lnTo>
                      <a:pt x="332" y="175"/>
                    </a:lnTo>
                    <a:lnTo>
                      <a:pt x="326" y="175"/>
                    </a:lnTo>
                    <a:lnTo>
                      <a:pt x="321" y="179"/>
                    </a:lnTo>
                    <a:lnTo>
                      <a:pt x="301" y="177"/>
                    </a:lnTo>
                    <a:lnTo>
                      <a:pt x="296" y="174"/>
                    </a:lnTo>
                    <a:lnTo>
                      <a:pt x="282" y="156"/>
                    </a:lnTo>
                    <a:lnTo>
                      <a:pt x="282" y="149"/>
                    </a:lnTo>
                    <a:lnTo>
                      <a:pt x="300" y="79"/>
                    </a:lnTo>
                    <a:lnTo>
                      <a:pt x="291" y="43"/>
                    </a:lnTo>
                    <a:lnTo>
                      <a:pt x="307" y="15"/>
                    </a:lnTo>
                    <a:lnTo>
                      <a:pt x="310" y="13"/>
                    </a:lnTo>
                    <a:lnTo>
                      <a:pt x="369" y="0"/>
                    </a:lnTo>
                    <a:lnTo>
                      <a:pt x="371" y="4"/>
                    </a:lnTo>
                    <a:lnTo>
                      <a:pt x="371" y="9"/>
                    </a:lnTo>
                    <a:lnTo>
                      <a:pt x="371" y="17"/>
                    </a:lnTo>
                    <a:lnTo>
                      <a:pt x="375" y="18"/>
                    </a:lnTo>
                    <a:lnTo>
                      <a:pt x="380" y="18"/>
                    </a:lnTo>
                    <a:lnTo>
                      <a:pt x="389" y="25"/>
                    </a:lnTo>
                    <a:lnTo>
                      <a:pt x="396" y="17"/>
                    </a:lnTo>
                    <a:lnTo>
                      <a:pt x="401" y="17"/>
                    </a:lnTo>
                    <a:lnTo>
                      <a:pt x="407" y="18"/>
                    </a:lnTo>
                    <a:lnTo>
                      <a:pt x="423" y="34"/>
                    </a:lnTo>
                    <a:lnTo>
                      <a:pt x="471" y="49"/>
                    </a:lnTo>
                    <a:lnTo>
                      <a:pt x="473" y="49"/>
                    </a:lnTo>
                    <a:lnTo>
                      <a:pt x="475" y="54"/>
                    </a:lnTo>
                    <a:lnTo>
                      <a:pt x="475" y="54"/>
                    </a:lnTo>
                    <a:lnTo>
                      <a:pt x="475" y="58"/>
                    </a:lnTo>
                    <a:lnTo>
                      <a:pt x="476" y="59"/>
                    </a:lnTo>
                    <a:lnTo>
                      <a:pt x="476" y="65"/>
                    </a:lnTo>
                    <a:lnTo>
                      <a:pt x="485" y="65"/>
                    </a:lnTo>
                    <a:lnTo>
                      <a:pt x="491" y="75"/>
                    </a:lnTo>
                    <a:lnTo>
                      <a:pt x="492" y="84"/>
                    </a:lnTo>
                    <a:lnTo>
                      <a:pt x="498" y="88"/>
                    </a:lnTo>
                    <a:lnTo>
                      <a:pt x="500" y="102"/>
                    </a:lnTo>
                    <a:lnTo>
                      <a:pt x="503" y="104"/>
                    </a:lnTo>
                    <a:lnTo>
                      <a:pt x="505" y="109"/>
                    </a:lnTo>
                    <a:lnTo>
                      <a:pt x="505" y="113"/>
                    </a:lnTo>
                    <a:lnTo>
                      <a:pt x="498" y="116"/>
                    </a:lnTo>
                    <a:lnTo>
                      <a:pt x="496" y="116"/>
                    </a:lnTo>
                    <a:lnTo>
                      <a:pt x="492" y="118"/>
                    </a:lnTo>
                    <a:lnTo>
                      <a:pt x="492" y="133"/>
                    </a:lnTo>
                    <a:lnTo>
                      <a:pt x="487" y="147"/>
                    </a:lnTo>
                    <a:lnTo>
                      <a:pt x="489" y="177"/>
                    </a:lnTo>
                    <a:lnTo>
                      <a:pt x="491" y="181"/>
                    </a:lnTo>
                    <a:lnTo>
                      <a:pt x="496" y="183"/>
                    </a:lnTo>
                    <a:lnTo>
                      <a:pt x="496" y="188"/>
                    </a:lnTo>
                    <a:lnTo>
                      <a:pt x="494" y="190"/>
                    </a:lnTo>
                    <a:lnTo>
                      <a:pt x="487" y="191"/>
                    </a:lnTo>
                    <a:lnTo>
                      <a:pt x="484" y="195"/>
                    </a:lnTo>
                    <a:lnTo>
                      <a:pt x="478" y="197"/>
                    </a:lnTo>
                    <a:lnTo>
                      <a:pt x="478" y="197"/>
                    </a:lnTo>
                    <a:lnTo>
                      <a:pt x="471" y="231"/>
                    </a:lnTo>
                    <a:lnTo>
                      <a:pt x="466" y="238"/>
                    </a:lnTo>
                    <a:lnTo>
                      <a:pt x="466" y="241"/>
                    </a:lnTo>
                    <a:lnTo>
                      <a:pt x="466" y="247"/>
                    </a:lnTo>
                    <a:lnTo>
                      <a:pt x="471" y="249"/>
                    </a:lnTo>
                    <a:lnTo>
                      <a:pt x="473" y="254"/>
                    </a:lnTo>
                    <a:lnTo>
                      <a:pt x="480" y="254"/>
                    </a:lnTo>
                    <a:lnTo>
                      <a:pt x="482" y="254"/>
                    </a:lnTo>
                    <a:lnTo>
                      <a:pt x="482" y="256"/>
                    </a:lnTo>
                    <a:lnTo>
                      <a:pt x="346" y="302"/>
                    </a:lnTo>
                    <a:lnTo>
                      <a:pt x="353" y="324"/>
                    </a:lnTo>
                    <a:lnTo>
                      <a:pt x="357" y="325"/>
                    </a:lnTo>
                    <a:lnTo>
                      <a:pt x="357" y="327"/>
                    </a:lnTo>
                    <a:lnTo>
                      <a:pt x="350" y="327"/>
                    </a:lnTo>
                    <a:lnTo>
                      <a:pt x="344" y="329"/>
                    </a:lnTo>
                    <a:lnTo>
                      <a:pt x="339" y="327"/>
                    </a:lnTo>
                    <a:lnTo>
                      <a:pt x="334" y="325"/>
                    </a:lnTo>
                    <a:lnTo>
                      <a:pt x="332" y="325"/>
                    </a:lnTo>
                    <a:lnTo>
                      <a:pt x="321" y="331"/>
                    </a:lnTo>
                    <a:lnTo>
                      <a:pt x="309" y="331"/>
                    </a:lnTo>
                    <a:lnTo>
                      <a:pt x="298" y="340"/>
                    </a:lnTo>
                    <a:lnTo>
                      <a:pt x="293" y="340"/>
                    </a:lnTo>
                    <a:lnTo>
                      <a:pt x="289" y="341"/>
                    </a:lnTo>
                    <a:lnTo>
                      <a:pt x="285" y="368"/>
                    </a:lnTo>
                    <a:lnTo>
                      <a:pt x="269" y="366"/>
                    </a:lnTo>
                    <a:lnTo>
                      <a:pt x="266" y="370"/>
                    </a:lnTo>
                    <a:lnTo>
                      <a:pt x="264" y="372"/>
                    </a:lnTo>
                    <a:lnTo>
                      <a:pt x="260" y="372"/>
                    </a:lnTo>
                    <a:lnTo>
                      <a:pt x="255" y="379"/>
                    </a:lnTo>
                    <a:lnTo>
                      <a:pt x="250" y="379"/>
                    </a:lnTo>
                    <a:lnTo>
                      <a:pt x="246" y="381"/>
                    </a:lnTo>
                    <a:lnTo>
                      <a:pt x="244" y="383"/>
                    </a:lnTo>
                    <a:lnTo>
                      <a:pt x="243" y="384"/>
                    </a:lnTo>
                    <a:lnTo>
                      <a:pt x="239" y="386"/>
                    </a:lnTo>
                    <a:lnTo>
                      <a:pt x="234" y="397"/>
                    </a:lnTo>
                    <a:lnTo>
                      <a:pt x="226" y="404"/>
                    </a:lnTo>
                    <a:lnTo>
                      <a:pt x="225" y="408"/>
                    </a:lnTo>
                    <a:lnTo>
                      <a:pt x="225" y="413"/>
                    </a:lnTo>
                    <a:lnTo>
                      <a:pt x="209" y="433"/>
                    </a:lnTo>
                    <a:lnTo>
                      <a:pt x="203" y="433"/>
                    </a:lnTo>
                    <a:lnTo>
                      <a:pt x="198" y="434"/>
                    </a:lnTo>
                    <a:lnTo>
                      <a:pt x="194" y="434"/>
                    </a:lnTo>
                    <a:lnTo>
                      <a:pt x="194" y="429"/>
                    </a:lnTo>
                    <a:lnTo>
                      <a:pt x="191" y="427"/>
                    </a:lnTo>
                    <a:lnTo>
                      <a:pt x="184" y="429"/>
                    </a:lnTo>
                    <a:lnTo>
                      <a:pt x="180" y="429"/>
                    </a:lnTo>
                    <a:lnTo>
                      <a:pt x="168" y="431"/>
                    </a:lnTo>
                    <a:lnTo>
                      <a:pt x="155" y="425"/>
                    </a:lnTo>
                    <a:lnTo>
                      <a:pt x="141" y="427"/>
                    </a:lnTo>
                    <a:lnTo>
                      <a:pt x="137" y="427"/>
                    </a:lnTo>
                    <a:lnTo>
                      <a:pt x="135" y="425"/>
                    </a:lnTo>
                    <a:lnTo>
                      <a:pt x="130" y="424"/>
                    </a:lnTo>
                    <a:lnTo>
                      <a:pt x="125" y="413"/>
                    </a:lnTo>
                    <a:lnTo>
                      <a:pt x="121" y="411"/>
                    </a:lnTo>
                    <a:lnTo>
                      <a:pt x="93" y="408"/>
                    </a:lnTo>
                    <a:lnTo>
                      <a:pt x="91" y="406"/>
                    </a:lnTo>
                    <a:lnTo>
                      <a:pt x="51" y="415"/>
                    </a:lnTo>
                    <a:lnTo>
                      <a:pt x="46" y="411"/>
                    </a:lnTo>
                    <a:lnTo>
                      <a:pt x="43" y="406"/>
                    </a:lnTo>
                    <a:lnTo>
                      <a:pt x="9" y="381"/>
                    </a:lnTo>
                    <a:lnTo>
                      <a:pt x="7" y="374"/>
                    </a:lnTo>
                    <a:lnTo>
                      <a:pt x="0" y="370"/>
                    </a:lnTo>
                    <a:lnTo>
                      <a:pt x="0" y="36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5" name="Google Shape;535;p38"/>
              <p:cNvSpPr/>
              <p:nvPr/>
            </p:nvSpPr>
            <p:spPr>
              <a:xfrm>
                <a:off x="3016" y="2840"/>
                <a:ext cx="505" cy="434"/>
              </a:xfrm>
              <a:custGeom>
                <a:avLst/>
                <a:gdLst/>
                <a:ahLst/>
                <a:cxnLst/>
                <a:rect l="l" t="t" r="r" b="b"/>
                <a:pathLst>
                  <a:path w="505" h="434" extrusionOk="0">
                    <a:moveTo>
                      <a:pt x="0" y="368"/>
                    </a:moveTo>
                    <a:lnTo>
                      <a:pt x="0" y="209"/>
                    </a:lnTo>
                    <a:lnTo>
                      <a:pt x="94" y="209"/>
                    </a:lnTo>
                    <a:lnTo>
                      <a:pt x="87" y="208"/>
                    </a:lnTo>
                    <a:lnTo>
                      <a:pt x="84" y="204"/>
                    </a:lnTo>
                    <a:lnTo>
                      <a:pt x="84" y="202"/>
                    </a:lnTo>
                    <a:lnTo>
                      <a:pt x="89" y="133"/>
                    </a:lnTo>
                    <a:lnTo>
                      <a:pt x="87" y="125"/>
                    </a:lnTo>
                    <a:lnTo>
                      <a:pt x="89" y="122"/>
                    </a:lnTo>
                    <a:lnTo>
                      <a:pt x="91" y="122"/>
                    </a:lnTo>
                    <a:lnTo>
                      <a:pt x="89" y="118"/>
                    </a:lnTo>
                    <a:lnTo>
                      <a:pt x="87" y="116"/>
                    </a:lnTo>
                    <a:lnTo>
                      <a:pt x="98" y="113"/>
                    </a:lnTo>
                    <a:lnTo>
                      <a:pt x="100" y="115"/>
                    </a:lnTo>
                    <a:lnTo>
                      <a:pt x="105" y="122"/>
                    </a:lnTo>
                    <a:lnTo>
                      <a:pt x="105" y="133"/>
                    </a:lnTo>
                    <a:lnTo>
                      <a:pt x="105" y="136"/>
                    </a:lnTo>
                    <a:lnTo>
                      <a:pt x="109" y="136"/>
                    </a:lnTo>
                    <a:lnTo>
                      <a:pt x="123" y="131"/>
                    </a:lnTo>
                    <a:lnTo>
                      <a:pt x="128" y="131"/>
                    </a:lnTo>
                    <a:lnTo>
                      <a:pt x="137" y="127"/>
                    </a:lnTo>
                    <a:lnTo>
                      <a:pt x="143" y="133"/>
                    </a:lnTo>
                    <a:lnTo>
                      <a:pt x="144" y="140"/>
                    </a:lnTo>
                    <a:lnTo>
                      <a:pt x="148" y="145"/>
                    </a:lnTo>
                    <a:lnTo>
                      <a:pt x="182" y="161"/>
                    </a:lnTo>
                    <a:lnTo>
                      <a:pt x="193" y="161"/>
                    </a:lnTo>
                    <a:lnTo>
                      <a:pt x="216" y="154"/>
                    </a:lnTo>
                    <a:lnTo>
                      <a:pt x="219" y="156"/>
                    </a:lnTo>
                    <a:lnTo>
                      <a:pt x="235" y="170"/>
                    </a:lnTo>
                    <a:lnTo>
                      <a:pt x="255" y="177"/>
                    </a:lnTo>
                    <a:lnTo>
                      <a:pt x="264" y="179"/>
                    </a:lnTo>
                    <a:lnTo>
                      <a:pt x="269" y="184"/>
                    </a:lnTo>
                    <a:lnTo>
                      <a:pt x="276" y="199"/>
                    </a:lnTo>
                    <a:lnTo>
                      <a:pt x="298" y="215"/>
                    </a:lnTo>
                    <a:lnTo>
                      <a:pt x="312" y="218"/>
                    </a:lnTo>
                    <a:lnTo>
                      <a:pt x="316" y="218"/>
                    </a:lnTo>
                    <a:lnTo>
                      <a:pt x="321" y="216"/>
                    </a:lnTo>
                    <a:lnTo>
                      <a:pt x="325" y="216"/>
                    </a:lnTo>
                    <a:lnTo>
                      <a:pt x="328" y="222"/>
                    </a:lnTo>
                    <a:lnTo>
                      <a:pt x="332" y="224"/>
                    </a:lnTo>
                    <a:lnTo>
                      <a:pt x="334" y="224"/>
                    </a:lnTo>
                    <a:lnTo>
                      <a:pt x="335" y="222"/>
                    </a:lnTo>
                    <a:lnTo>
                      <a:pt x="334" y="183"/>
                    </a:lnTo>
                    <a:lnTo>
                      <a:pt x="332" y="175"/>
                    </a:lnTo>
                    <a:lnTo>
                      <a:pt x="326" y="175"/>
                    </a:lnTo>
                    <a:lnTo>
                      <a:pt x="321" y="179"/>
                    </a:lnTo>
                    <a:lnTo>
                      <a:pt x="301" y="177"/>
                    </a:lnTo>
                    <a:lnTo>
                      <a:pt x="296" y="174"/>
                    </a:lnTo>
                    <a:lnTo>
                      <a:pt x="282" y="156"/>
                    </a:lnTo>
                    <a:lnTo>
                      <a:pt x="282" y="149"/>
                    </a:lnTo>
                    <a:lnTo>
                      <a:pt x="300" y="79"/>
                    </a:lnTo>
                    <a:lnTo>
                      <a:pt x="291" y="43"/>
                    </a:lnTo>
                    <a:lnTo>
                      <a:pt x="307" y="15"/>
                    </a:lnTo>
                    <a:lnTo>
                      <a:pt x="310" y="13"/>
                    </a:lnTo>
                    <a:lnTo>
                      <a:pt x="369" y="0"/>
                    </a:lnTo>
                    <a:lnTo>
                      <a:pt x="371" y="4"/>
                    </a:lnTo>
                    <a:lnTo>
                      <a:pt x="371" y="9"/>
                    </a:lnTo>
                    <a:lnTo>
                      <a:pt x="371" y="17"/>
                    </a:lnTo>
                    <a:lnTo>
                      <a:pt x="375" y="18"/>
                    </a:lnTo>
                    <a:lnTo>
                      <a:pt x="380" y="18"/>
                    </a:lnTo>
                    <a:lnTo>
                      <a:pt x="389" y="25"/>
                    </a:lnTo>
                    <a:lnTo>
                      <a:pt x="396" y="17"/>
                    </a:lnTo>
                    <a:lnTo>
                      <a:pt x="401" y="17"/>
                    </a:lnTo>
                    <a:lnTo>
                      <a:pt x="407" y="18"/>
                    </a:lnTo>
                    <a:lnTo>
                      <a:pt x="423" y="34"/>
                    </a:lnTo>
                    <a:lnTo>
                      <a:pt x="471" y="49"/>
                    </a:lnTo>
                    <a:lnTo>
                      <a:pt x="473" y="49"/>
                    </a:lnTo>
                    <a:lnTo>
                      <a:pt x="475" y="54"/>
                    </a:lnTo>
                    <a:lnTo>
                      <a:pt x="475" y="54"/>
                    </a:lnTo>
                    <a:lnTo>
                      <a:pt x="475" y="58"/>
                    </a:lnTo>
                    <a:lnTo>
                      <a:pt x="476" y="59"/>
                    </a:lnTo>
                    <a:lnTo>
                      <a:pt x="476" y="65"/>
                    </a:lnTo>
                    <a:lnTo>
                      <a:pt x="485" y="65"/>
                    </a:lnTo>
                    <a:lnTo>
                      <a:pt x="491" y="75"/>
                    </a:lnTo>
                    <a:lnTo>
                      <a:pt x="492" y="84"/>
                    </a:lnTo>
                    <a:lnTo>
                      <a:pt x="498" y="88"/>
                    </a:lnTo>
                    <a:lnTo>
                      <a:pt x="500" y="102"/>
                    </a:lnTo>
                    <a:lnTo>
                      <a:pt x="503" y="104"/>
                    </a:lnTo>
                    <a:lnTo>
                      <a:pt x="505" y="109"/>
                    </a:lnTo>
                    <a:lnTo>
                      <a:pt x="505" y="113"/>
                    </a:lnTo>
                    <a:lnTo>
                      <a:pt x="498" y="116"/>
                    </a:lnTo>
                    <a:lnTo>
                      <a:pt x="496" y="116"/>
                    </a:lnTo>
                    <a:lnTo>
                      <a:pt x="492" y="118"/>
                    </a:lnTo>
                    <a:lnTo>
                      <a:pt x="492" y="133"/>
                    </a:lnTo>
                    <a:lnTo>
                      <a:pt x="487" y="147"/>
                    </a:lnTo>
                    <a:lnTo>
                      <a:pt x="489" y="177"/>
                    </a:lnTo>
                    <a:lnTo>
                      <a:pt x="491" y="181"/>
                    </a:lnTo>
                    <a:lnTo>
                      <a:pt x="496" y="183"/>
                    </a:lnTo>
                    <a:lnTo>
                      <a:pt x="496" y="188"/>
                    </a:lnTo>
                    <a:lnTo>
                      <a:pt x="494" y="190"/>
                    </a:lnTo>
                    <a:lnTo>
                      <a:pt x="487" y="191"/>
                    </a:lnTo>
                    <a:lnTo>
                      <a:pt x="484" y="195"/>
                    </a:lnTo>
                    <a:lnTo>
                      <a:pt x="478" y="197"/>
                    </a:lnTo>
                    <a:lnTo>
                      <a:pt x="478" y="197"/>
                    </a:lnTo>
                    <a:lnTo>
                      <a:pt x="471" y="231"/>
                    </a:lnTo>
                    <a:lnTo>
                      <a:pt x="466" y="238"/>
                    </a:lnTo>
                    <a:lnTo>
                      <a:pt x="466" y="241"/>
                    </a:lnTo>
                    <a:lnTo>
                      <a:pt x="466" y="247"/>
                    </a:lnTo>
                    <a:lnTo>
                      <a:pt x="471" y="249"/>
                    </a:lnTo>
                    <a:lnTo>
                      <a:pt x="473" y="254"/>
                    </a:lnTo>
                    <a:lnTo>
                      <a:pt x="480" y="254"/>
                    </a:lnTo>
                    <a:lnTo>
                      <a:pt x="482" y="254"/>
                    </a:lnTo>
                    <a:lnTo>
                      <a:pt x="482" y="256"/>
                    </a:lnTo>
                    <a:lnTo>
                      <a:pt x="346" y="302"/>
                    </a:lnTo>
                    <a:lnTo>
                      <a:pt x="353" y="324"/>
                    </a:lnTo>
                    <a:lnTo>
                      <a:pt x="357" y="325"/>
                    </a:lnTo>
                    <a:lnTo>
                      <a:pt x="357" y="327"/>
                    </a:lnTo>
                    <a:lnTo>
                      <a:pt x="350" y="327"/>
                    </a:lnTo>
                    <a:lnTo>
                      <a:pt x="344" y="329"/>
                    </a:lnTo>
                    <a:lnTo>
                      <a:pt x="339" y="327"/>
                    </a:lnTo>
                    <a:lnTo>
                      <a:pt x="334" y="325"/>
                    </a:lnTo>
                    <a:lnTo>
                      <a:pt x="332" y="325"/>
                    </a:lnTo>
                    <a:lnTo>
                      <a:pt x="321" y="331"/>
                    </a:lnTo>
                    <a:lnTo>
                      <a:pt x="309" y="331"/>
                    </a:lnTo>
                    <a:lnTo>
                      <a:pt x="298" y="340"/>
                    </a:lnTo>
                    <a:lnTo>
                      <a:pt x="293" y="340"/>
                    </a:lnTo>
                    <a:lnTo>
                      <a:pt x="289" y="341"/>
                    </a:lnTo>
                    <a:lnTo>
                      <a:pt x="285" y="368"/>
                    </a:lnTo>
                    <a:lnTo>
                      <a:pt x="269" y="366"/>
                    </a:lnTo>
                    <a:lnTo>
                      <a:pt x="266" y="370"/>
                    </a:lnTo>
                    <a:lnTo>
                      <a:pt x="264" y="372"/>
                    </a:lnTo>
                    <a:lnTo>
                      <a:pt x="260" y="372"/>
                    </a:lnTo>
                    <a:lnTo>
                      <a:pt x="255" y="379"/>
                    </a:lnTo>
                    <a:lnTo>
                      <a:pt x="250" y="379"/>
                    </a:lnTo>
                    <a:lnTo>
                      <a:pt x="246" y="381"/>
                    </a:lnTo>
                    <a:lnTo>
                      <a:pt x="244" y="383"/>
                    </a:lnTo>
                    <a:lnTo>
                      <a:pt x="243" y="384"/>
                    </a:lnTo>
                    <a:lnTo>
                      <a:pt x="239" y="386"/>
                    </a:lnTo>
                    <a:lnTo>
                      <a:pt x="234" y="397"/>
                    </a:lnTo>
                    <a:lnTo>
                      <a:pt x="226" y="404"/>
                    </a:lnTo>
                    <a:lnTo>
                      <a:pt x="225" y="408"/>
                    </a:lnTo>
                    <a:lnTo>
                      <a:pt x="225" y="413"/>
                    </a:lnTo>
                    <a:lnTo>
                      <a:pt x="209" y="433"/>
                    </a:lnTo>
                    <a:lnTo>
                      <a:pt x="203" y="433"/>
                    </a:lnTo>
                    <a:lnTo>
                      <a:pt x="198" y="434"/>
                    </a:lnTo>
                    <a:lnTo>
                      <a:pt x="194" y="434"/>
                    </a:lnTo>
                    <a:lnTo>
                      <a:pt x="194" y="429"/>
                    </a:lnTo>
                    <a:lnTo>
                      <a:pt x="191" y="427"/>
                    </a:lnTo>
                    <a:lnTo>
                      <a:pt x="184" y="429"/>
                    </a:lnTo>
                    <a:lnTo>
                      <a:pt x="180" y="429"/>
                    </a:lnTo>
                    <a:lnTo>
                      <a:pt x="168" y="431"/>
                    </a:lnTo>
                    <a:lnTo>
                      <a:pt x="155" y="425"/>
                    </a:lnTo>
                    <a:lnTo>
                      <a:pt x="141" y="427"/>
                    </a:lnTo>
                    <a:lnTo>
                      <a:pt x="137" y="427"/>
                    </a:lnTo>
                    <a:lnTo>
                      <a:pt x="135" y="425"/>
                    </a:lnTo>
                    <a:lnTo>
                      <a:pt x="130" y="424"/>
                    </a:lnTo>
                    <a:lnTo>
                      <a:pt x="125" y="413"/>
                    </a:lnTo>
                    <a:lnTo>
                      <a:pt x="121" y="411"/>
                    </a:lnTo>
                    <a:lnTo>
                      <a:pt x="93" y="408"/>
                    </a:lnTo>
                    <a:lnTo>
                      <a:pt x="91" y="406"/>
                    </a:lnTo>
                    <a:lnTo>
                      <a:pt x="51" y="415"/>
                    </a:lnTo>
                    <a:lnTo>
                      <a:pt x="46" y="411"/>
                    </a:lnTo>
                    <a:lnTo>
                      <a:pt x="43" y="406"/>
                    </a:lnTo>
                    <a:lnTo>
                      <a:pt x="9" y="381"/>
                    </a:lnTo>
                    <a:lnTo>
                      <a:pt x="7" y="374"/>
                    </a:lnTo>
                    <a:lnTo>
                      <a:pt x="0" y="370"/>
                    </a:lnTo>
                    <a:lnTo>
                      <a:pt x="0" y="368"/>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6" name="Google Shape;536;p38"/>
              <p:cNvSpPr/>
              <p:nvPr/>
            </p:nvSpPr>
            <p:spPr>
              <a:xfrm>
                <a:off x="2378" y="2412"/>
                <a:ext cx="6" cy="11"/>
              </a:xfrm>
              <a:custGeom>
                <a:avLst/>
                <a:gdLst/>
                <a:ahLst/>
                <a:cxnLst/>
                <a:rect l="l" t="t" r="r" b="b"/>
                <a:pathLst>
                  <a:path w="6" h="11" extrusionOk="0">
                    <a:moveTo>
                      <a:pt x="4" y="0"/>
                    </a:moveTo>
                    <a:lnTo>
                      <a:pt x="6" y="0"/>
                    </a:lnTo>
                    <a:lnTo>
                      <a:pt x="6" y="4"/>
                    </a:lnTo>
                    <a:lnTo>
                      <a:pt x="4" y="9"/>
                    </a:lnTo>
                    <a:lnTo>
                      <a:pt x="2" y="11"/>
                    </a:lnTo>
                    <a:lnTo>
                      <a:pt x="0" y="2"/>
                    </a:lnTo>
                    <a:lnTo>
                      <a:pt x="0" y="2"/>
                    </a:lnTo>
                    <a:lnTo>
                      <a:pt x="4"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7" name="Google Shape;537;p38"/>
              <p:cNvSpPr/>
              <p:nvPr/>
            </p:nvSpPr>
            <p:spPr>
              <a:xfrm>
                <a:off x="2378" y="2412"/>
                <a:ext cx="6" cy="11"/>
              </a:xfrm>
              <a:custGeom>
                <a:avLst/>
                <a:gdLst/>
                <a:ahLst/>
                <a:cxnLst/>
                <a:rect l="l" t="t" r="r" b="b"/>
                <a:pathLst>
                  <a:path w="6" h="11" extrusionOk="0">
                    <a:moveTo>
                      <a:pt x="4" y="0"/>
                    </a:moveTo>
                    <a:lnTo>
                      <a:pt x="6" y="0"/>
                    </a:lnTo>
                    <a:lnTo>
                      <a:pt x="6" y="4"/>
                    </a:lnTo>
                    <a:lnTo>
                      <a:pt x="4" y="9"/>
                    </a:lnTo>
                    <a:lnTo>
                      <a:pt x="2" y="11"/>
                    </a:lnTo>
                    <a:lnTo>
                      <a:pt x="0" y="2"/>
                    </a:lnTo>
                    <a:lnTo>
                      <a:pt x="0" y="2"/>
                    </a:lnTo>
                    <a:lnTo>
                      <a:pt x="4"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8" name="Google Shape;538;p38"/>
              <p:cNvSpPr/>
              <p:nvPr/>
            </p:nvSpPr>
            <p:spPr>
              <a:xfrm>
                <a:off x="2343" y="2469"/>
                <a:ext cx="14" cy="14"/>
              </a:xfrm>
              <a:custGeom>
                <a:avLst/>
                <a:gdLst/>
                <a:ahLst/>
                <a:cxnLst/>
                <a:rect l="l" t="t" r="r" b="b"/>
                <a:pathLst>
                  <a:path w="14" h="14" extrusionOk="0">
                    <a:moveTo>
                      <a:pt x="8" y="0"/>
                    </a:moveTo>
                    <a:lnTo>
                      <a:pt x="10" y="0"/>
                    </a:lnTo>
                    <a:lnTo>
                      <a:pt x="12" y="0"/>
                    </a:lnTo>
                    <a:lnTo>
                      <a:pt x="14" y="7"/>
                    </a:lnTo>
                    <a:lnTo>
                      <a:pt x="7" y="14"/>
                    </a:lnTo>
                    <a:lnTo>
                      <a:pt x="5" y="14"/>
                    </a:lnTo>
                    <a:lnTo>
                      <a:pt x="1" y="11"/>
                    </a:lnTo>
                    <a:lnTo>
                      <a:pt x="0" y="5"/>
                    </a:lnTo>
                    <a:lnTo>
                      <a:pt x="1" y="4"/>
                    </a:lnTo>
                    <a:lnTo>
                      <a:pt x="3" y="0"/>
                    </a:lnTo>
                    <a:lnTo>
                      <a:pt x="8"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9" name="Google Shape;539;p38"/>
              <p:cNvSpPr/>
              <p:nvPr/>
            </p:nvSpPr>
            <p:spPr>
              <a:xfrm>
                <a:off x="2343" y="2469"/>
                <a:ext cx="14" cy="14"/>
              </a:xfrm>
              <a:custGeom>
                <a:avLst/>
                <a:gdLst/>
                <a:ahLst/>
                <a:cxnLst/>
                <a:rect l="l" t="t" r="r" b="b"/>
                <a:pathLst>
                  <a:path w="14" h="14" extrusionOk="0">
                    <a:moveTo>
                      <a:pt x="8" y="0"/>
                    </a:moveTo>
                    <a:lnTo>
                      <a:pt x="10" y="0"/>
                    </a:lnTo>
                    <a:lnTo>
                      <a:pt x="12" y="0"/>
                    </a:lnTo>
                    <a:lnTo>
                      <a:pt x="14" y="7"/>
                    </a:lnTo>
                    <a:lnTo>
                      <a:pt x="7" y="14"/>
                    </a:lnTo>
                    <a:lnTo>
                      <a:pt x="5" y="14"/>
                    </a:lnTo>
                    <a:lnTo>
                      <a:pt x="1" y="11"/>
                    </a:lnTo>
                    <a:lnTo>
                      <a:pt x="0" y="5"/>
                    </a:lnTo>
                    <a:lnTo>
                      <a:pt x="1" y="4"/>
                    </a:lnTo>
                    <a:lnTo>
                      <a:pt x="3" y="0"/>
                    </a:lnTo>
                    <a:lnTo>
                      <a:pt x="8"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0" name="Google Shape;540;p38"/>
              <p:cNvSpPr/>
              <p:nvPr/>
            </p:nvSpPr>
            <p:spPr>
              <a:xfrm>
                <a:off x="3533" y="2291"/>
                <a:ext cx="343" cy="396"/>
              </a:xfrm>
              <a:custGeom>
                <a:avLst/>
                <a:gdLst/>
                <a:ahLst/>
                <a:cxnLst/>
                <a:rect l="l" t="t" r="r" b="b"/>
                <a:pathLst>
                  <a:path w="343" h="396" extrusionOk="0">
                    <a:moveTo>
                      <a:pt x="306" y="201"/>
                    </a:moveTo>
                    <a:lnTo>
                      <a:pt x="306" y="76"/>
                    </a:lnTo>
                    <a:lnTo>
                      <a:pt x="308" y="75"/>
                    </a:lnTo>
                    <a:lnTo>
                      <a:pt x="342" y="32"/>
                    </a:lnTo>
                    <a:lnTo>
                      <a:pt x="343" y="28"/>
                    </a:lnTo>
                    <a:lnTo>
                      <a:pt x="320" y="28"/>
                    </a:lnTo>
                    <a:lnTo>
                      <a:pt x="295" y="16"/>
                    </a:lnTo>
                    <a:lnTo>
                      <a:pt x="265" y="25"/>
                    </a:lnTo>
                    <a:lnTo>
                      <a:pt x="252" y="37"/>
                    </a:lnTo>
                    <a:lnTo>
                      <a:pt x="234" y="46"/>
                    </a:lnTo>
                    <a:lnTo>
                      <a:pt x="168" y="35"/>
                    </a:lnTo>
                    <a:lnTo>
                      <a:pt x="117" y="1"/>
                    </a:lnTo>
                    <a:lnTo>
                      <a:pt x="92" y="3"/>
                    </a:lnTo>
                    <a:lnTo>
                      <a:pt x="81" y="0"/>
                    </a:lnTo>
                    <a:lnTo>
                      <a:pt x="22" y="0"/>
                    </a:lnTo>
                    <a:lnTo>
                      <a:pt x="13" y="5"/>
                    </a:lnTo>
                    <a:lnTo>
                      <a:pt x="0" y="21"/>
                    </a:lnTo>
                    <a:lnTo>
                      <a:pt x="2" y="23"/>
                    </a:lnTo>
                    <a:lnTo>
                      <a:pt x="4" y="25"/>
                    </a:lnTo>
                    <a:lnTo>
                      <a:pt x="13" y="26"/>
                    </a:lnTo>
                    <a:lnTo>
                      <a:pt x="15" y="28"/>
                    </a:lnTo>
                    <a:lnTo>
                      <a:pt x="15" y="33"/>
                    </a:lnTo>
                    <a:lnTo>
                      <a:pt x="17" y="35"/>
                    </a:lnTo>
                    <a:lnTo>
                      <a:pt x="18" y="37"/>
                    </a:lnTo>
                    <a:lnTo>
                      <a:pt x="24" y="62"/>
                    </a:lnTo>
                    <a:lnTo>
                      <a:pt x="27" y="67"/>
                    </a:lnTo>
                    <a:lnTo>
                      <a:pt x="36" y="71"/>
                    </a:lnTo>
                    <a:lnTo>
                      <a:pt x="43" y="78"/>
                    </a:lnTo>
                    <a:lnTo>
                      <a:pt x="45" y="121"/>
                    </a:lnTo>
                    <a:lnTo>
                      <a:pt x="43" y="132"/>
                    </a:lnTo>
                    <a:lnTo>
                      <a:pt x="2" y="187"/>
                    </a:lnTo>
                    <a:lnTo>
                      <a:pt x="2" y="198"/>
                    </a:lnTo>
                    <a:lnTo>
                      <a:pt x="8" y="207"/>
                    </a:lnTo>
                    <a:lnTo>
                      <a:pt x="9" y="212"/>
                    </a:lnTo>
                    <a:lnTo>
                      <a:pt x="15" y="212"/>
                    </a:lnTo>
                    <a:lnTo>
                      <a:pt x="20" y="208"/>
                    </a:lnTo>
                    <a:lnTo>
                      <a:pt x="36" y="208"/>
                    </a:lnTo>
                    <a:lnTo>
                      <a:pt x="36" y="212"/>
                    </a:lnTo>
                    <a:lnTo>
                      <a:pt x="27" y="216"/>
                    </a:lnTo>
                    <a:lnTo>
                      <a:pt x="20" y="221"/>
                    </a:lnTo>
                    <a:lnTo>
                      <a:pt x="11" y="221"/>
                    </a:lnTo>
                    <a:lnTo>
                      <a:pt x="6" y="232"/>
                    </a:lnTo>
                    <a:lnTo>
                      <a:pt x="13" y="237"/>
                    </a:lnTo>
                    <a:lnTo>
                      <a:pt x="163" y="326"/>
                    </a:lnTo>
                    <a:lnTo>
                      <a:pt x="172" y="360"/>
                    </a:lnTo>
                    <a:lnTo>
                      <a:pt x="233" y="396"/>
                    </a:lnTo>
                    <a:lnTo>
                      <a:pt x="242" y="392"/>
                    </a:lnTo>
                    <a:lnTo>
                      <a:pt x="270" y="337"/>
                    </a:lnTo>
                    <a:lnTo>
                      <a:pt x="272" y="324"/>
                    </a:lnTo>
                    <a:lnTo>
                      <a:pt x="283" y="308"/>
                    </a:lnTo>
                    <a:lnTo>
                      <a:pt x="299" y="299"/>
                    </a:lnTo>
                    <a:lnTo>
                      <a:pt x="300" y="291"/>
                    </a:lnTo>
                    <a:lnTo>
                      <a:pt x="306" y="283"/>
                    </a:lnTo>
                    <a:lnTo>
                      <a:pt x="311" y="282"/>
                    </a:lnTo>
                    <a:lnTo>
                      <a:pt x="318" y="280"/>
                    </a:lnTo>
                    <a:lnTo>
                      <a:pt x="325" y="271"/>
                    </a:lnTo>
                    <a:lnTo>
                      <a:pt x="329" y="267"/>
                    </a:lnTo>
                    <a:lnTo>
                      <a:pt x="329" y="264"/>
                    </a:lnTo>
                    <a:lnTo>
                      <a:pt x="306" y="235"/>
                    </a:lnTo>
                    <a:lnTo>
                      <a:pt x="306" y="20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1" name="Google Shape;541;p38"/>
              <p:cNvSpPr/>
              <p:nvPr/>
            </p:nvSpPr>
            <p:spPr>
              <a:xfrm>
                <a:off x="3533" y="2291"/>
                <a:ext cx="343" cy="396"/>
              </a:xfrm>
              <a:custGeom>
                <a:avLst/>
                <a:gdLst/>
                <a:ahLst/>
                <a:cxnLst/>
                <a:rect l="l" t="t" r="r" b="b"/>
                <a:pathLst>
                  <a:path w="343" h="396" extrusionOk="0">
                    <a:moveTo>
                      <a:pt x="306" y="201"/>
                    </a:moveTo>
                    <a:lnTo>
                      <a:pt x="306" y="76"/>
                    </a:lnTo>
                    <a:lnTo>
                      <a:pt x="308" y="75"/>
                    </a:lnTo>
                    <a:lnTo>
                      <a:pt x="342" y="32"/>
                    </a:lnTo>
                    <a:lnTo>
                      <a:pt x="343" y="28"/>
                    </a:lnTo>
                    <a:lnTo>
                      <a:pt x="320" y="28"/>
                    </a:lnTo>
                    <a:lnTo>
                      <a:pt x="295" y="16"/>
                    </a:lnTo>
                    <a:lnTo>
                      <a:pt x="265" y="25"/>
                    </a:lnTo>
                    <a:lnTo>
                      <a:pt x="252" y="37"/>
                    </a:lnTo>
                    <a:lnTo>
                      <a:pt x="234" y="46"/>
                    </a:lnTo>
                    <a:lnTo>
                      <a:pt x="168" y="35"/>
                    </a:lnTo>
                    <a:lnTo>
                      <a:pt x="117" y="1"/>
                    </a:lnTo>
                    <a:lnTo>
                      <a:pt x="92" y="3"/>
                    </a:lnTo>
                    <a:lnTo>
                      <a:pt x="81" y="0"/>
                    </a:lnTo>
                    <a:lnTo>
                      <a:pt x="22" y="0"/>
                    </a:lnTo>
                    <a:lnTo>
                      <a:pt x="13" y="5"/>
                    </a:lnTo>
                    <a:lnTo>
                      <a:pt x="0" y="21"/>
                    </a:lnTo>
                    <a:lnTo>
                      <a:pt x="2" y="23"/>
                    </a:lnTo>
                    <a:lnTo>
                      <a:pt x="4" y="25"/>
                    </a:lnTo>
                    <a:lnTo>
                      <a:pt x="13" y="26"/>
                    </a:lnTo>
                    <a:lnTo>
                      <a:pt x="15" y="28"/>
                    </a:lnTo>
                    <a:lnTo>
                      <a:pt x="15" y="33"/>
                    </a:lnTo>
                    <a:lnTo>
                      <a:pt x="17" y="35"/>
                    </a:lnTo>
                    <a:lnTo>
                      <a:pt x="18" y="37"/>
                    </a:lnTo>
                    <a:lnTo>
                      <a:pt x="24" y="62"/>
                    </a:lnTo>
                    <a:lnTo>
                      <a:pt x="27" y="67"/>
                    </a:lnTo>
                    <a:lnTo>
                      <a:pt x="36" y="71"/>
                    </a:lnTo>
                    <a:lnTo>
                      <a:pt x="43" y="78"/>
                    </a:lnTo>
                    <a:lnTo>
                      <a:pt x="45" y="121"/>
                    </a:lnTo>
                    <a:lnTo>
                      <a:pt x="43" y="132"/>
                    </a:lnTo>
                    <a:lnTo>
                      <a:pt x="2" y="187"/>
                    </a:lnTo>
                    <a:lnTo>
                      <a:pt x="2" y="198"/>
                    </a:lnTo>
                    <a:lnTo>
                      <a:pt x="8" y="207"/>
                    </a:lnTo>
                    <a:lnTo>
                      <a:pt x="9" y="212"/>
                    </a:lnTo>
                    <a:lnTo>
                      <a:pt x="15" y="212"/>
                    </a:lnTo>
                    <a:lnTo>
                      <a:pt x="20" y="208"/>
                    </a:lnTo>
                    <a:lnTo>
                      <a:pt x="36" y="208"/>
                    </a:lnTo>
                    <a:lnTo>
                      <a:pt x="36" y="212"/>
                    </a:lnTo>
                    <a:lnTo>
                      <a:pt x="27" y="216"/>
                    </a:lnTo>
                    <a:lnTo>
                      <a:pt x="20" y="221"/>
                    </a:lnTo>
                    <a:lnTo>
                      <a:pt x="11" y="221"/>
                    </a:lnTo>
                    <a:lnTo>
                      <a:pt x="6" y="232"/>
                    </a:lnTo>
                    <a:lnTo>
                      <a:pt x="13" y="237"/>
                    </a:lnTo>
                    <a:lnTo>
                      <a:pt x="163" y="326"/>
                    </a:lnTo>
                    <a:lnTo>
                      <a:pt x="172" y="360"/>
                    </a:lnTo>
                    <a:lnTo>
                      <a:pt x="233" y="396"/>
                    </a:lnTo>
                    <a:lnTo>
                      <a:pt x="242" y="392"/>
                    </a:lnTo>
                    <a:lnTo>
                      <a:pt x="270" y="337"/>
                    </a:lnTo>
                    <a:lnTo>
                      <a:pt x="272" y="324"/>
                    </a:lnTo>
                    <a:lnTo>
                      <a:pt x="283" y="308"/>
                    </a:lnTo>
                    <a:lnTo>
                      <a:pt x="299" y="299"/>
                    </a:lnTo>
                    <a:lnTo>
                      <a:pt x="300" y="291"/>
                    </a:lnTo>
                    <a:lnTo>
                      <a:pt x="306" y="283"/>
                    </a:lnTo>
                    <a:lnTo>
                      <a:pt x="311" y="282"/>
                    </a:lnTo>
                    <a:lnTo>
                      <a:pt x="318" y="280"/>
                    </a:lnTo>
                    <a:lnTo>
                      <a:pt x="325" y="271"/>
                    </a:lnTo>
                    <a:lnTo>
                      <a:pt x="329" y="267"/>
                    </a:lnTo>
                    <a:lnTo>
                      <a:pt x="329" y="264"/>
                    </a:lnTo>
                    <a:lnTo>
                      <a:pt x="306" y="235"/>
                    </a:lnTo>
                    <a:lnTo>
                      <a:pt x="306" y="20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2" name="Google Shape;542;p38"/>
              <p:cNvSpPr/>
              <p:nvPr/>
            </p:nvSpPr>
            <p:spPr>
              <a:xfrm>
                <a:off x="2098" y="1951"/>
                <a:ext cx="130" cy="268"/>
              </a:xfrm>
              <a:custGeom>
                <a:avLst/>
                <a:gdLst/>
                <a:ahLst/>
                <a:cxnLst/>
                <a:rect l="l" t="t" r="r" b="b"/>
                <a:pathLst>
                  <a:path w="130" h="268" extrusionOk="0">
                    <a:moveTo>
                      <a:pt x="123" y="29"/>
                    </a:moveTo>
                    <a:lnTo>
                      <a:pt x="89" y="0"/>
                    </a:lnTo>
                    <a:lnTo>
                      <a:pt x="84" y="4"/>
                    </a:lnTo>
                    <a:lnTo>
                      <a:pt x="70" y="6"/>
                    </a:lnTo>
                    <a:lnTo>
                      <a:pt x="71" y="9"/>
                    </a:lnTo>
                    <a:lnTo>
                      <a:pt x="77" y="16"/>
                    </a:lnTo>
                    <a:lnTo>
                      <a:pt x="70" y="20"/>
                    </a:lnTo>
                    <a:lnTo>
                      <a:pt x="71" y="20"/>
                    </a:lnTo>
                    <a:lnTo>
                      <a:pt x="71" y="22"/>
                    </a:lnTo>
                    <a:lnTo>
                      <a:pt x="70" y="25"/>
                    </a:lnTo>
                    <a:lnTo>
                      <a:pt x="66" y="27"/>
                    </a:lnTo>
                    <a:lnTo>
                      <a:pt x="68" y="29"/>
                    </a:lnTo>
                    <a:lnTo>
                      <a:pt x="66" y="31"/>
                    </a:lnTo>
                    <a:lnTo>
                      <a:pt x="55" y="40"/>
                    </a:lnTo>
                    <a:lnTo>
                      <a:pt x="52" y="41"/>
                    </a:lnTo>
                    <a:lnTo>
                      <a:pt x="46" y="40"/>
                    </a:lnTo>
                    <a:lnTo>
                      <a:pt x="39" y="41"/>
                    </a:lnTo>
                    <a:lnTo>
                      <a:pt x="34" y="40"/>
                    </a:lnTo>
                    <a:lnTo>
                      <a:pt x="29" y="40"/>
                    </a:lnTo>
                    <a:lnTo>
                      <a:pt x="27" y="40"/>
                    </a:lnTo>
                    <a:lnTo>
                      <a:pt x="21" y="49"/>
                    </a:lnTo>
                    <a:lnTo>
                      <a:pt x="18" y="49"/>
                    </a:lnTo>
                    <a:lnTo>
                      <a:pt x="16" y="50"/>
                    </a:lnTo>
                    <a:lnTo>
                      <a:pt x="16" y="52"/>
                    </a:lnTo>
                    <a:lnTo>
                      <a:pt x="12" y="54"/>
                    </a:lnTo>
                    <a:lnTo>
                      <a:pt x="12" y="57"/>
                    </a:lnTo>
                    <a:lnTo>
                      <a:pt x="9" y="57"/>
                    </a:lnTo>
                    <a:lnTo>
                      <a:pt x="5" y="63"/>
                    </a:lnTo>
                    <a:lnTo>
                      <a:pt x="4" y="70"/>
                    </a:lnTo>
                    <a:lnTo>
                      <a:pt x="2" y="75"/>
                    </a:lnTo>
                    <a:lnTo>
                      <a:pt x="0" y="82"/>
                    </a:lnTo>
                    <a:lnTo>
                      <a:pt x="0" y="90"/>
                    </a:lnTo>
                    <a:lnTo>
                      <a:pt x="4" y="93"/>
                    </a:lnTo>
                    <a:lnTo>
                      <a:pt x="9" y="95"/>
                    </a:lnTo>
                    <a:lnTo>
                      <a:pt x="11" y="95"/>
                    </a:lnTo>
                    <a:lnTo>
                      <a:pt x="16" y="98"/>
                    </a:lnTo>
                    <a:lnTo>
                      <a:pt x="25" y="109"/>
                    </a:lnTo>
                    <a:lnTo>
                      <a:pt x="45" y="261"/>
                    </a:lnTo>
                    <a:lnTo>
                      <a:pt x="48" y="268"/>
                    </a:lnTo>
                    <a:lnTo>
                      <a:pt x="87" y="266"/>
                    </a:lnTo>
                    <a:lnTo>
                      <a:pt x="86" y="263"/>
                    </a:lnTo>
                    <a:lnTo>
                      <a:pt x="89" y="170"/>
                    </a:lnTo>
                    <a:lnTo>
                      <a:pt x="102" y="145"/>
                    </a:lnTo>
                    <a:lnTo>
                      <a:pt x="105" y="125"/>
                    </a:lnTo>
                    <a:lnTo>
                      <a:pt x="121" y="109"/>
                    </a:lnTo>
                    <a:lnTo>
                      <a:pt x="123" y="104"/>
                    </a:lnTo>
                    <a:lnTo>
                      <a:pt x="125" y="102"/>
                    </a:lnTo>
                    <a:lnTo>
                      <a:pt x="125" y="100"/>
                    </a:lnTo>
                    <a:lnTo>
                      <a:pt x="125" y="98"/>
                    </a:lnTo>
                    <a:lnTo>
                      <a:pt x="121" y="95"/>
                    </a:lnTo>
                    <a:lnTo>
                      <a:pt x="121" y="91"/>
                    </a:lnTo>
                    <a:lnTo>
                      <a:pt x="123" y="88"/>
                    </a:lnTo>
                    <a:lnTo>
                      <a:pt x="127" y="86"/>
                    </a:lnTo>
                    <a:lnTo>
                      <a:pt x="130" y="86"/>
                    </a:lnTo>
                    <a:lnTo>
                      <a:pt x="130" y="84"/>
                    </a:lnTo>
                    <a:lnTo>
                      <a:pt x="127" y="54"/>
                    </a:lnTo>
                    <a:lnTo>
                      <a:pt x="120" y="47"/>
                    </a:lnTo>
                    <a:lnTo>
                      <a:pt x="118" y="43"/>
                    </a:lnTo>
                    <a:lnTo>
                      <a:pt x="120" y="34"/>
                    </a:lnTo>
                    <a:lnTo>
                      <a:pt x="123" y="2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8"/>
              <p:cNvSpPr/>
              <p:nvPr/>
            </p:nvSpPr>
            <p:spPr>
              <a:xfrm>
                <a:off x="2098" y="1951"/>
                <a:ext cx="130" cy="268"/>
              </a:xfrm>
              <a:custGeom>
                <a:avLst/>
                <a:gdLst/>
                <a:ahLst/>
                <a:cxnLst/>
                <a:rect l="l" t="t" r="r" b="b"/>
                <a:pathLst>
                  <a:path w="130" h="268" extrusionOk="0">
                    <a:moveTo>
                      <a:pt x="123" y="29"/>
                    </a:moveTo>
                    <a:lnTo>
                      <a:pt x="89" y="0"/>
                    </a:lnTo>
                    <a:lnTo>
                      <a:pt x="84" y="4"/>
                    </a:lnTo>
                    <a:lnTo>
                      <a:pt x="70" y="6"/>
                    </a:lnTo>
                    <a:lnTo>
                      <a:pt x="71" y="9"/>
                    </a:lnTo>
                    <a:lnTo>
                      <a:pt x="77" y="16"/>
                    </a:lnTo>
                    <a:lnTo>
                      <a:pt x="70" y="20"/>
                    </a:lnTo>
                    <a:lnTo>
                      <a:pt x="71" y="20"/>
                    </a:lnTo>
                    <a:lnTo>
                      <a:pt x="71" y="22"/>
                    </a:lnTo>
                    <a:lnTo>
                      <a:pt x="70" y="25"/>
                    </a:lnTo>
                    <a:lnTo>
                      <a:pt x="66" y="27"/>
                    </a:lnTo>
                    <a:lnTo>
                      <a:pt x="68" y="29"/>
                    </a:lnTo>
                    <a:lnTo>
                      <a:pt x="66" y="31"/>
                    </a:lnTo>
                    <a:lnTo>
                      <a:pt x="55" y="40"/>
                    </a:lnTo>
                    <a:lnTo>
                      <a:pt x="52" y="41"/>
                    </a:lnTo>
                    <a:lnTo>
                      <a:pt x="46" y="40"/>
                    </a:lnTo>
                    <a:lnTo>
                      <a:pt x="39" y="41"/>
                    </a:lnTo>
                    <a:lnTo>
                      <a:pt x="34" y="40"/>
                    </a:lnTo>
                    <a:lnTo>
                      <a:pt x="29" y="40"/>
                    </a:lnTo>
                    <a:lnTo>
                      <a:pt x="27" y="40"/>
                    </a:lnTo>
                    <a:lnTo>
                      <a:pt x="21" y="49"/>
                    </a:lnTo>
                    <a:lnTo>
                      <a:pt x="18" y="49"/>
                    </a:lnTo>
                    <a:lnTo>
                      <a:pt x="16" y="50"/>
                    </a:lnTo>
                    <a:lnTo>
                      <a:pt x="16" y="52"/>
                    </a:lnTo>
                    <a:lnTo>
                      <a:pt x="12" y="54"/>
                    </a:lnTo>
                    <a:lnTo>
                      <a:pt x="12" y="57"/>
                    </a:lnTo>
                    <a:lnTo>
                      <a:pt x="9" y="57"/>
                    </a:lnTo>
                    <a:lnTo>
                      <a:pt x="5" y="63"/>
                    </a:lnTo>
                    <a:lnTo>
                      <a:pt x="4" y="70"/>
                    </a:lnTo>
                    <a:lnTo>
                      <a:pt x="2" y="75"/>
                    </a:lnTo>
                    <a:lnTo>
                      <a:pt x="0" y="82"/>
                    </a:lnTo>
                    <a:lnTo>
                      <a:pt x="0" y="90"/>
                    </a:lnTo>
                    <a:lnTo>
                      <a:pt x="4" y="93"/>
                    </a:lnTo>
                    <a:lnTo>
                      <a:pt x="9" y="95"/>
                    </a:lnTo>
                    <a:lnTo>
                      <a:pt x="11" y="95"/>
                    </a:lnTo>
                    <a:lnTo>
                      <a:pt x="16" y="98"/>
                    </a:lnTo>
                    <a:lnTo>
                      <a:pt x="25" y="109"/>
                    </a:lnTo>
                    <a:lnTo>
                      <a:pt x="45" y="261"/>
                    </a:lnTo>
                    <a:lnTo>
                      <a:pt x="48" y="268"/>
                    </a:lnTo>
                    <a:lnTo>
                      <a:pt x="87" y="266"/>
                    </a:lnTo>
                    <a:lnTo>
                      <a:pt x="86" y="263"/>
                    </a:lnTo>
                    <a:lnTo>
                      <a:pt x="89" y="170"/>
                    </a:lnTo>
                    <a:lnTo>
                      <a:pt x="102" y="145"/>
                    </a:lnTo>
                    <a:lnTo>
                      <a:pt x="105" y="125"/>
                    </a:lnTo>
                    <a:lnTo>
                      <a:pt x="121" y="109"/>
                    </a:lnTo>
                    <a:lnTo>
                      <a:pt x="123" y="104"/>
                    </a:lnTo>
                    <a:lnTo>
                      <a:pt x="125" y="102"/>
                    </a:lnTo>
                    <a:lnTo>
                      <a:pt x="125" y="100"/>
                    </a:lnTo>
                    <a:lnTo>
                      <a:pt x="125" y="98"/>
                    </a:lnTo>
                    <a:lnTo>
                      <a:pt x="121" y="95"/>
                    </a:lnTo>
                    <a:lnTo>
                      <a:pt x="121" y="91"/>
                    </a:lnTo>
                    <a:lnTo>
                      <a:pt x="123" y="88"/>
                    </a:lnTo>
                    <a:lnTo>
                      <a:pt x="127" y="86"/>
                    </a:lnTo>
                    <a:lnTo>
                      <a:pt x="130" y="86"/>
                    </a:lnTo>
                    <a:lnTo>
                      <a:pt x="130" y="84"/>
                    </a:lnTo>
                    <a:lnTo>
                      <a:pt x="127" y="54"/>
                    </a:lnTo>
                    <a:lnTo>
                      <a:pt x="120" y="47"/>
                    </a:lnTo>
                    <a:lnTo>
                      <a:pt x="118" y="43"/>
                    </a:lnTo>
                    <a:lnTo>
                      <a:pt x="120" y="34"/>
                    </a:lnTo>
                    <a:lnTo>
                      <a:pt x="123" y="29"/>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8"/>
              <p:cNvSpPr/>
              <p:nvPr/>
            </p:nvSpPr>
            <p:spPr>
              <a:xfrm>
                <a:off x="2444" y="2392"/>
                <a:ext cx="240" cy="266"/>
              </a:xfrm>
              <a:custGeom>
                <a:avLst/>
                <a:gdLst/>
                <a:ahLst/>
                <a:cxnLst/>
                <a:rect l="l" t="t" r="r" b="b"/>
                <a:pathLst>
                  <a:path w="240" h="266" extrusionOk="0">
                    <a:moveTo>
                      <a:pt x="100" y="266"/>
                    </a:moveTo>
                    <a:lnTo>
                      <a:pt x="95" y="256"/>
                    </a:lnTo>
                    <a:lnTo>
                      <a:pt x="22" y="179"/>
                    </a:lnTo>
                    <a:lnTo>
                      <a:pt x="0" y="129"/>
                    </a:lnTo>
                    <a:lnTo>
                      <a:pt x="9" y="125"/>
                    </a:lnTo>
                    <a:lnTo>
                      <a:pt x="13" y="120"/>
                    </a:lnTo>
                    <a:lnTo>
                      <a:pt x="18" y="115"/>
                    </a:lnTo>
                    <a:lnTo>
                      <a:pt x="22" y="86"/>
                    </a:lnTo>
                    <a:lnTo>
                      <a:pt x="25" y="86"/>
                    </a:lnTo>
                    <a:lnTo>
                      <a:pt x="29" y="90"/>
                    </a:lnTo>
                    <a:lnTo>
                      <a:pt x="36" y="93"/>
                    </a:lnTo>
                    <a:lnTo>
                      <a:pt x="45" y="93"/>
                    </a:lnTo>
                    <a:lnTo>
                      <a:pt x="47" y="91"/>
                    </a:lnTo>
                    <a:lnTo>
                      <a:pt x="45" y="88"/>
                    </a:lnTo>
                    <a:lnTo>
                      <a:pt x="38" y="88"/>
                    </a:lnTo>
                    <a:lnTo>
                      <a:pt x="27" y="79"/>
                    </a:lnTo>
                    <a:lnTo>
                      <a:pt x="24" y="73"/>
                    </a:lnTo>
                    <a:lnTo>
                      <a:pt x="25" y="70"/>
                    </a:lnTo>
                    <a:lnTo>
                      <a:pt x="31" y="70"/>
                    </a:lnTo>
                    <a:lnTo>
                      <a:pt x="32" y="66"/>
                    </a:lnTo>
                    <a:lnTo>
                      <a:pt x="32" y="54"/>
                    </a:lnTo>
                    <a:lnTo>
                      <a:pt x="107" y="48"/>
                    </a:lnTo>
                    <a:lnTo>
                      <a:pt x="106" y="47"/>
                    </a:lnTo>
                    <a:lnTo>
                      <a:pt x="102" y="11"/>
                    </a:lnTo>
                    <a:lnTo>
                      <a:pt x="107" y="0"/>
                    </a:lnTo>
                    <a:lnTo>
                      <a:pt x="186" y="0"/>
                    </a:lnTo>
                    <a:lnTo>
                      <a:pt x="193" y="2"/>
                    </a:lnTo>
                    <a:lnTo>
                      <a:pt x="188" y="15"/>
                    </a:lnTo>
                    <a:lnTo>
                      <a:pt x="188" y="43"/>
                    </a:lnTo>
                    <a:lnTo>
                      <a:pt x="195" y="47"/>
                    </a:lnTo>
                    <a:lnTo>
                      <a:pt x="207" y="29"/>
                    </a:lnTo>
                    <a:lnTo>
                      <a:pt x="231" y="34"/>
                    </a:lnTo>
                    <a:lnTo>
                      <a:pt x="238" y="43"/>
                    </a:lnTo>
                    <a:lnTo>
                      <a:pt x="240" y="61"/>
                    </a:lnTo>
                    <a:lnTo>
                      <a:pt x="225" y="84"/>
                    </a:lnTo>
                    <a:lnTo>
                      <a:pt x="224" y="97"/>
                    </a:lnTo>
                    <a:lnTo>
                      <a:pt x="236" y="131"/>
                    </a:lnTo>
                    <a:lnTo>
                      <a:pt x="227" y="195"/>
                    </a:lnTo>
                    <a:lnTo>
                      <a:pt x="215" y="200"/>
                    </a:lnTo>
                    <a:lnTo>
                      <a:pt x="199" y="188"/>
                    </a:lnTo>
                    <a:lnTo>
                      <a:pt x="181" y="190"/>
                    </a:lnTo>
                    <a:lnTo>
                      <a:pt x="174" y="181"/>
                    </a:lnTo>
                    <a:lnTo>
                      <a:pt x="166" y="177"/>
                    </a:lnTo>
                    <a:lnTo>
                      <a:pt x="152" y="191"/>
                    </a:lnTo>
                    <a:lnTo>
                      <a:pt x="125" y="206"/>
                    </a:lnTo>
                    <a:lnTo>
                      <a:pt x="120" y="213"/>
                    </a:lnTo>
                    <a:lnTo>
                      <a:pt x="120" y="222"/>
                    </a:lnTo>
                    <a:lnTo>
                      <a:pt x="125" y="243"/>
                    </a:lnTo>
                    <a:lnTo>
                      <a:pt x="124" y="247"/>
                    </a:lnTo>
                    <a:lnTo>
                      <a:pt x="115" y="247"/>
                    </a:lnTo>
                    <a:lnTo>
                      <a:pt x="106" y="248"/>
                    </a:lnTo>
                    <a:lnTo>
                      <a:pt x="100" y="256"/>
                    </a:lnTo>
                    <a:lnTo>
                      <a:pt x="100" y="266"/>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5" name="Google Shape;545;p38"/>
              <p:cNvSpPr/>
              <p:nvPr/>
            </p:nvSpPr>
            <p:spPr>
              <a:xfrm>
                <a:off x="2444" y="2392"/>
                <a:ext cx="240" cy="266"/>
              </a:xfrm>
              <a:custGeom>
                <a:avLst/>
                <a:gdLst/>
                <a:ahLst/>
                <a:cxnLst/>
                <a:rect l="l" t="t" r="r" b="b"/>
                <a:pathLst>
                  <a:path w="240" h="266" extrusionOk="0">
                    <a:moveTo>
                      <a:pt x="100" y="266"/>
                    </a:moveTo>
                    <a:lnTo>
                      <a:pt x="95" y="256"/>
                    </a:lnTo>
                    <a:lnTo>
                      <a:pt x="22" y="179"/>
                    </a:lnTo>
                    <a:lnTo>
                      <a:pt x="0" y="129"/>
                    </a:lnTo>
                    <a:lnTo>
                      <a:pt x="9" y="125"/>
                    </a:lnTo>
                    <a:lnTo>
                      <a:pt x="13" y="120"/>
                    </a:lnTo>
                    <a:lnTo>
                      <a:pt x="18" y="115"/>
                    </a:lnTo>
                    <a:lnTo>
                      <a:pt x="22" y="86"/>
                    </a:lnTo>
                    <a:lnTo>
                      <a:pt x="25" y="86"/>
                    </a:lnTo>
                    <a:lnTo>
                      <a:pt x="29" y="90"/>
                    </a:lnTo>
                    <a:lnTo>
                      <a:pt x="36" y="93"/>
                    </a:lnTo>
                    <a:lnTo>
                      <a:pt x="45" y="93"/>
                    </a:lnTo>
                    <a:lnTo>
                      <a:pt x="47" y="91"/>
                    </a:lnTo>
                    <a:lnTo>
                      <a:pt x="45" y="88"/>
                    </a:lnTo>
                    <a:lnTo>
                      <a:pt x="38" y="88"/>
                    </a:lnTo>
                    <a:lnTo>
                      <a:pt x="27" y="79"/>
                    </a:lnTo>
                    <a:lnTo>
                      <a:pt x="24" y="73"/>
                    </a:lnTo>
                    <a:lnTo>
                      <a:pt x="25" y="70"/>
                    </a:lnTo>
                    <a:lnTo>
                      <a:pt x="31" y="70"/>
                    </a:lnTo>
                    <a:lnTo>
                      <a:pt x="32" y="66"/>
                    </a:lnTo>
                    <a:lnTo>
                      <a:pt x="32" y="54"/>
                    </a:lnTo>
                    <a:lnTo>
                      <a:pt x="107" y="48"/>
                    </a:lnTo>
                    <a:lnTo>
                      <a:pt x="106" y="47"/>
                    </a:lnTo>
                    <a:lnTo>
                      <a:pt x="102" y="11"/>
                    </a:lnTo>
                    <a:lnTo>
                      <a:pt x="107" y="0"/>
                    </a:lnTo>
                    <a:lnTo>
                      <a:pt x="186" y="0"/>
                    </a:lnTo>
                    <a:lnTo>
                      <a:pt x="193" y="2"/>
                    </a:lnTo>
                    <a:lnTo>
                      <a:pt x="188" y="15"/>
                    </a:lnTo>
                    <a:lnTo>
                      <a:pt x="188" y="43"/>
                    </a:lnTo>
                    <a:lnTo>
                      <a:pt x="195" y="47"/>
                    </a:lnTo>
                    <a:lnTo>
                      <a:pt x="207" y="29"/>
                    </a:lnTo>
                    <a:lnTo>
                      <a:pt x="231" y="34"/>
                    </a:lnTo>
                    <a:lnTo>
                      <a:pt x="238" y="43"/>
                    </a:lnTo>
                    <a:lnTo>
                      <a:pt x="240" y="61"/>
                    </a:lnTo>
                    <a:lnTo>
                      <a:pt x="225" y="84"/>
                    </a:lnTo>
                    <a:lnTo>
                      <a:pt x="224" y="97"/>
                    </a:lnTo>
                    <a:lnTo>
                      <a:pt x="236" y="131"/>
                    </a:lnTo>
                    <a:lnTo>
                      <a:pt x="227" y="195"/>
                    </a:lnTo>
                    <a:lnTo>
                      <a:pt x="215" y="200"/>
                    </a:lnTo>
                    <a:lnTo>
                      <a:pt x="199" y="188"/>
                    </a:lnTo>
                    <a:lnTo>
                      <a:pt x="181" y="190"/>
                    </a:lnTo>
                    <a:lnTo>
                      <a:pt x="174" y="181"/>
                    </a:lnTo>
                    <a:lnTo>
                      <a:pt x="166" y="177"/>
                    </a:lnTo>
                    <a:lnTo>
                      <a:pt x="152" y="191"/>
                    </a:lnTo>
                    <a:lnTo>
                      <a:pt x="125" y="206"/>
                    </a:lnTo>
                    <a:lnTo>
                      <a:pt x="120" y="213"/>
                    </a:lnTo>
                    <a:lnTo>
                      <a:pt x="120" y="222"/>
                    </a:lnTo>
                    <a:lnTo>
                      <a:pt x="125" y="243"/>
                    </a:lnTo>
                    <a:lnTo>
                      <a:pt x="124" y="247"/>
                    </a:lnTo>
                    <a:lnTo>
                      <a:pt x="115" y="247"/>
                    </a:lnTo>
                    <a:lnTo>
                      <a:pt x="106" y="248"/>
                    </a:lnTo>
                    <a:lnTo>
                      <a:pt x="100" y="256"/>
                    </a:lnTo>
                    <a:lnTo>
                      <a:pt x="100" y="266"/>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6" name="Google Shape;546;p38"/>
              <p:cNvSpPr/>
              <p:nvPr/>
            </p:nvSpPr>
            <p:spPr>
              <a:xfrm>
                <a:off x="3492" y="1844"/>
                <a:ext cx="649" cy="493"/>
              </a:xfrm>
              <a:custGeom>
                <a:avLst/>
                <a:gdLst/>
                <a:ahLst/>
                <a:cxnLst/>
                <a:rect l="l" t="t" r="r" b="b"/>
                <a:pathLst>
                  <a:path w="649" h="493" extrusionOk="0">
                    <a:moveTo>
                      <a:pt x="150" y="25"/>
                    </a:moveTo>
                    <a:lnTo>
                      <a:pt x="136" y="84"/>
                    </a:lnTo>
                    <a:lnTo>
                      <a:pt x="131" y="89"/>
                    </a:lnTo>
                    <a:lnTo>
                      <a:pt x="124" y="91"/>
                    </a:lnTo>
                    <a:lnTo>
                      <a:pt x="90" y="138"/>
                    </a:lnTo>
                    <a:lnTo>
                      <a:pt x="81" y="170"/>
                    </a:lnTo>
                    <a:lnTo>
                      <a:pt x="79" y="173"/>
                    </a:lnTo>
                    <a:lnTo>
                      <a:pt x="68" y="173"/>
                    </a:lnTo>
                    <a:lnTo>
                      <a:pt x="63" y="177"/>
                    </a:lnTo>
                    <a:lnTo>
                      <a:pt x="56" y="193"/>
                    </a:lnTo>
                    <a:lnTo>
                      <a:pt x="52" y="191"/>
                    </a:lnTo>
                    <a:lnTo>
                      <a:pt x="49" y="273"/>
                    </a:lnTo>
                    <a:lnTo>
                      <a:pt x="41" y="279"/>
                    </a:lnTo>
                    <a:lnTo>
                      <a:pt x="33" y="282"/>
                    </a:lnTo>
                    <a:lnTo>
                      <a:pt x="15" y="280"/>
                    </a:lnTo>
                    <a:lnTo>
                      <a:pt x="8" y="282"/>
                    </a:lnTo>
                    <a:lnTo>
                      <a:pt x="8" y="295"/>
                    </a:lnTo>
                    <a:lnTo>
                      <a:pt x="4" y="298"/>
                    </a:lnTo>
                    <a:lnTo>
                      <a:pt x="0" y="304"/>
                    </a:lnTo>
                    <a:lnTo>
                      <a:pt x="4" y="307"/>
                    </a:lnTo>
                    <a:lnTo>
                      <a:pt x="9" y="307"/>
                    </a:lnTo>
                    <a:lnTo>
                      <a:pt x="15" y="313"/>
                    </a:lnTo>
                    <a:lnTo>
                      <a:pt x="22" y="311"/>
                    </a:lnTo>
                    <a:lnTo>
                      <a:pt x="31" y="314"/>
                    </a:lnTo>
                    <a:lnTo>
                      <a:pt x="38" y="318"/>
                    </a:lnTo>
                    <a:lnTo>
                      <a:pt x="43" y="325"/>
                    </a:lnTo>
                    <a:lnTo>
                      <a:pt x="45" y="334"/>
                    </a:lnTo>
                    <a:lnTo>
                      <a:pt x="56" y="347"/>
                    </a:lnTo>
                    <a:lnTo>
                      <a:pt x="74" y="357"/>
                    </a:lnTo>
                    <a:lnTo>
                      <a:pt x="91" y="404"/>
                    </a:lnTo>
                    <a:lnTo>
                      <a:pt x="99" y="407"/>
                    </a:lnTo>
                    <a:lnTo>
                      <a:pt x="118" y="411"/>
                    </a:lnTo>
                    <a:lnTo>
                      <a:pt x="124" y="416"/>
                    </a:lnTo>
                    <a:lnTo>
                      <a:pt x="122" y="447"/>
                    </a:lnTo>
                    <a:lnTo>
                      <a:pt x="133" y="450"/>
                    </a:lnTo>
                    <a:lnTo>
                      <a:pt x="158" y="448"/>
                    </a:lnTo>
                    <a:lnTo>
                      <a:pt x="200" y="473"/>
                    </a:lnTo>
                    <a:lnTo>
                      <a:pt x="209" y="482"/>
                    </a:lnTo>
                    <a:lnTo>
                      <a:pt x="275" y="493"/>
                    </a:lnTo>
                    <a:lnTo>
                      <a:pt x="293" y="484"/>
                    </a:lnTo>
                    <a:lnTo>
                      <a:pt x="306" y="472"/>
                    </a:lnTo>
                    <a:lnTo>
                      <a:pt x="336" y="463"/>
                    </a:lnTo>
                    <a:lnTo>
                      <a:pt x="361" y="477"/>
                    </a:lnTo>
                    <a:lnTo>
                      <a:pt x="384" y="475"/>
                    </a:lnTo>
                    <a:lnTo>
                      <a:pt x="386" y="472"/>
                    </a:lnTo>
                    <a:lnTo>
                      <a:pt x="425" y="457"/>
                    </a:lnTo>
                    <a:lnTo>
                      <a:pt x="447" y="441"/>
                    </a:lnTo>
                    <a:lnTo>
                      <a:pt x="468" y="430"/>
                    </a:lnTo>
                    <a:lnTo>
                      <a:pt x="520" y="429"/>
                    </a:lnTo>
                    <a:lnTo>
                      <a:pt x="649" y="300"/>
                    </a:lnTo>
                    <a:lnTo>
                      <a:pt x="649" y="298"/>
                    </a:lnTo>
                    <a:lnTo>
                      <a:pt x="607" y="298"/>
                    </a:lnTo>
                    <a:lnTo>
                      <a:pt x="477" y="252"/>
                    </a:lnTo>
                    <a:lnTo>
                      <a:pt x="472" y="247"/>
                    </a:lnTo>
                    <a:lnTo>
                      <a:pt x="456" y="234"/>
                    </a:lnTo>
                    <a:lnTo>
                      <a:pt x="450" y="227"/>
                    </a:lnTo>
                    <a:lnTo>
                      <a:pt x="445" y="223"/>
                    </a:lnTo>
                    <a:lnTo>
                      <a:pt x="443" y="218"/>
                    </a:lnTo>
                    <a:lnTo>
                      <a:pt x="434" y="209"/>
                    </a:lnTo>
                    <a:lnTo>
                      <a:pt x="433" y="205"/>
                    </a:lnTo>
                    <a:lnTo>
                      <a:pt x="427" y="200"/>
                    </a:lnTo>
                    <a:lnTo>
                      <a:pt x="424" y="182"/>
                    </a:lnTo>
                    <a:lnTo>
                      <a:pt x="424" y="179"/>
                    </a:lnTo>
                    <a:lnTo>
                      <a:pt x="427" y="173"/>
                    </a:lnTo>
                    <a:lnTo>
                      <a:pt x="427" y="173"/>
                    </a:lnTo>
                    <a:lnTo>
                      <a:pt x="420" y="168"/>
                    </a:lnTo>
                    <a:lnTo>
                      <a:pt x="416" y="166"/>
                    </a:lnTo>
                    <a:lnTo>
                      <a:pt x="408" y="170"/>
                    </a:lnTo>
                    <a:lnTo>
                      <a:pt x="406" y="172"/>
                    </a:lnTo>
                    <a:lnTo>
                      <a:pt x="404" y="173"/>
                    </a:lnTo>
                    <a:lnTo>
                      <a:pt x="400" y="172"/>
                    </a:lnTo>
                    <a:lnTo>
                      <a:pt x="395" y="173"/>
                    </a:lnTo>
                    <a:lnTo>
                      <a:pt x="386" y="172"/>
                    </a:lnTo>
                    <a:lnTo>
                      <a:pt x="381" y="166"/>
                    </a:lnTo>
                    <a:lnTo>
                      <a:pt x="381" y="159"/>
                    </a:lnTo>
                    <a:lnTo>
                      <a:pt x="391" y="139"/>
                    </a:lnTo>
                    <a:lnTo>
                      <a:pt x="399" y="113"/>
                    </a:lnTo>
                    <a:lnTo>
                      <a:pt x="404" y="109"/>
                    </a:lnTo>
                    <a:lnTo>
                      <a:pt x="395" y="98"/>
                    </a:lnTo>
                    <a:lnTo>
                      <a:pt x="383" y="91"/>
                    </a:lnTo>
                    <a:lnTo>
                      <a:pt x="377" y="79"/>
                    </a:lnTo>
                    <a:lnTo>
                      <a:pt x="331" y="32"/>
                    </a:lnTo>
                    <a:lnTo>
                      <a:pt x="325" y="31"/>
                    </a:lnTo>
                    <a:lnTo>
                      <a:pt x="306" y="18"/>
                    </a:lnTo>
                    <a:lnTo>
                      <a:pt x="297" y="18"/>
                    </a:lnTo>
                    <a:lnTo>
                      <a:pt x="295" y="20"/>
                    </a:lnTo>
                    <a:lnTo>
                      <a:pt x="293" y="20"/>
                    </a:lnTo>
                    <a:lnTo>
                      <a:pt x="291" y="18"/>
                    </a:lnTo>
                    <a:lnTo>
                      <a:pt x="284" y="18"/>
                    </a:lnTo>
                    <a:lnTo>
                      <a:pt x="279" y="14"/>
                    </a:lnTo>
                    <a:lnTo>
                      <a:pt x="277" y="14"/>
                    </a:lnTo>
                    <a:lnTo>
                      <a:pt x="274" y="18"/>
                    </a:lnTo>
                    <a:lnTo>
                      <a:pt x="268" y="18"/>
                    </a:lnTo>
                    <a:lnTo>
                      <a:pt x="266" y="20"/>
                    </a:lnTo>
                    <a:lnTo>
                      <a:pt x="265" y="20"/>
                    </a:lnTo>
                    <a:lnTo>
                      <a:pt x="263" y="14"/>
                    </a:lnTo>
                    <a:lnTo>
                      <a:pt x="258" y="11"/>
                    </a:lnTo>
                    <a:lnTo>
                      <a:pt x="254" y="11"/>
                    </a:lnTo>
                    <a:lnTo>
                      <a:pt x="254" y="14"/>
                    </a:lnTo>
                    <a:lnTo>
                      <a:pt x="250" y="18"/>
                    </a:lnTo>
                    <a:lnTo>
                      <a:pt x="240" y="20"/>
                    </a:lnTo>
                    <a:lnTo>
                      <a:pt x="236" y="20"/>
                    </a:lnTo>
                    <a:lnTo>
                      <a:pt x="229" y="20"/>
                    </a:lnTo>
                    <a:lnTo>
                      <a:pt x="224" y="11"/>
                    </a:lnTo>
                    <a:lnTo>
                      <a:pt x="224" y="9"/>
                    </a:lnTo>
                    <a:lnTo>
                      <a:pt x="222" y="9"/>
                    </a:lnTo>
                    <a:lnTo>
                      <a:pt x="215" y="9"/>
                    </a:lnTo>
                    <a:lnTo>
                      <a:pt x="208" y="0"/>
                    </a:lnTo>
                    <a:lnTo>
                      <a:pt x="191" y="34"/>
                    </a:lnTo>
                    <a:lnTo>
                      <a:pt x="186" y="27"/>
                    </a:lnTo>
                    <a:lnTo>
                      <a:pt x="184" y="23"/>
                    </a:lnTo>
                    <a:lnTo>
                      <a:pt x="181" y="20"/>
                    </a:lnTo>
                    <a:lnTo>
                      <a:pt x="175" y="20"/>
                    </a:lnTo>
                    <a:lnTo>
                      <a:pt x="172" y="23"/>
                    </a:lnTo>
                    <a:lnTo>
                      <a:pt x="172" y="25"/>
                    </a:lnTo>
                    <a:lnTo>
                      <a:pt x="170" y="27"/>
                    </a:lnTo>
                    <a:lnTo>
                      <a:pt x="166" y="29"/>
                    </a:lnTo>
                    <a:lnTo>
                      <a:pt x="163" y="25"/>
                    </a:lnTo>
                    <a:lnTo>
                      <a:pt x="152" y="25"/>
                    </a:lnTo>
                    <a:lnTo>
                      <a:pt x="150" y="2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7" name="Google Shape;547;p38"/>
              <p:cNvSpPr/>
              <p:nvPr/>
            </p:nvSpPr>
            <p:spPr>
              <a:xfrm>
                <a:off x="3492" y="1844"/>
                <a:ext cx="649" cy="493"/>
              </a:xfrm>
              <a:custGeom>
                <a:avLst/>
                <a:gdLst/>
                <a:ahLst/>
                <a:cxnLst/>
                <a:rect l="l" t="t" r="r" b="b"/>
                <a:pathLst>
                  <a:path w="649" h="493" extrusionOk="0">
                    <a:moveTo>
                      <a:pt x="150" y="25"/>
                    </a:moveTo>
                    <a:lnTo>
                      <a:pt x="136" y="84"/>
                    </a:lnTo>
                    <a:lnTo>
                      <a:pt x="131" y="89"/>
                    </a:lnTo>
                    <a:lnTo>
                      <a:pt x="124" y="91"/>
                    </a:lnTo>
                    <a:lnTo>
                      <a:pt x="90" y="138"/>
                    </a:lnTo>
                    <a:lnTo>
                      <a:pt x="81" y="170"/>
                    </a:lnTo>
                    <a:lnTo>
                      <a:pt x="79" y="173"/>
                    </a:lnTo>
                    <a:lnTo>
                      <a:pt x="68" y="173"/>
                    </a:lnTo>
                    <a:lnTo>
                      <a:pt x="63" y="177"/>
                    </a:lnTo>
                    <a:lnTo>
                      <a:pt x="56" y="193"/>
                    </a:lnTo>
                    <a:lnTo>
                      <a:pt x="52" y="191"/>
                    </a:lnTo>
                    <a:lnTo>
                      <a:pt x="49" y="273"/>
                    </a:lnTo>
                    <a:lnTo>
                      <a:pt x="41" y="279"/>
                    </a:lnTo>
                    <a:lnTo>
                      <a:pt x="33" y="282"/>
                    </a:lnTo>
                    <a:lnTo>
                      <a:pt x="15" y="280"/>
                    </a:lnTo>
                    <a:lnTo>
                      <a:pt x="8" y="282"/>
                    </a:lnTo>
                    <a:lnTo>
                      <a:pt x="8" y="295"/>
                    </a:lnTo>
                    <a:lnTo>
                      <a:pt x="4" y="298"/>
                    </a:lnTo>
                    <a:lnTo>
                      <a:pt x="0" y="304"/>
                    </a:lnTo>
                    <a:lnTo>
                      <a:pt x="4" y="307"/>
                    </a:lnTo>
                    <a:lnTo>
                      <a:pt x="9" y="307"/>
                    </a:lnTo>
                    <a:lnTo>
                      <a:pt x="15" y="313"/>
                    </a:lnTo>
                    <a:lnTo>
                      <a:pt x="22" y="311"/>
                    </a:lnTo>
                    <a:lnTo>
                      <a:pt x="31" y="314"/>
                    </a:lnTo>
                    <a:lnTo>
                      <a:pt x="38" y="318"/>
                    </a:lnTo>
                    <a:lnTo>
                      <a:pt x="43" y="325"/>
                    </a:lnTo>
                    <a:lnTo>
                      <a:pt x="45" y="334"/>
                    </a:lnTo>
                    <a:lnTo>
                      <a:pt x="56" y="347"/>
                    </a:lnTo>
                    <a:lnTo>
                      <a:pt x="74" y="357"/>
                    </a:lnTo>
                    <a:lnTo>
                      <a:pt x="91" y="404"/>
                    </a:lnTo>
                    <a:lnTo>
                      <a:pt x="99" y="407"/>
                    </a:lnTo>
                    <a:lnTo>
                      <a:pt x="118" y="411"/>
                    </a:lnTo>
                    <a:lnTo>
                      <a:pt x="124" y="416"/>
                    </a:lnTo>
                    <a:lnTo>
                      <a:pt x="122" y="447"/>
                    </a:lnTo>
                    <a:lnTo>
                      <a:pt x="133" y="450"/>
                    </a:lnTo>
                    <a:lnTo>
                      <a:pt x="158" y="448"/>
                    </a:lnTo>
                    <a:lnTo>
                      <a:pt x="200" y="473"/>
                    </a:lnTo>
                    <a:lnTo>
                      <a:pt x="209" y="482"/>
                    </a:lnTo>
                    <a:lnTo>
                      <a:pt x="275" y="493"/>
                    </a:lnTo>
                    <a:lnTo>
                      <a:pt x="293" y="484"/>
                    </a:lnTo>
                    <a:lnTo>
                      <a:pt x="306" y="472"/>
                    </a:lnTo>
                    <a:lnTo>
                      <a:pt x="336" y="463"/>
                    </a:lnTo>
                    <a:lnTo>
                      <a:pt x="361" y="477"/>
                    </a:lnTo>
                    <a:lnTo>
                      <a:pt x="384" y="475"/>
                    </a:lnTo>
                    <a:lnTo>
                      <a:pt x="386" y="472"/>
                    </a:lnTo>
                    <a:lnTo>
                      <a:pt x="425" y="457"/>
                    </a:lnTo>
                    <a:lnTo>
                      <a:pt x="447" y="441"/>
                    </a:lnTo>
                    <a:lnTo>
                      <a:pt x="468" y="430"/>
                    </a:lnTo>
                    <a:lnTo>
                      <a:pt x="520" y="429"/>
                    </a:lnTo>
                    <a:lnTo>
                      <a:pt x="649" y="300"/>
                    </a:lnTo>
                    <a:lnTo>
                      <a:pt x="649" y="298"/>
                    </a:lnTo>
                    <a:lnTo>
                      <a:pt x="607" y="298"/>
                    </a:lnTo>
                    <a:lnTo>
                      <a:pt x="477" y="252"/>
                    </a:lnTo>
                    <a:lnTo>
                      <a:pt x="472" y="247"/>
                    </a:lnTo>
                    <a:lnTo>
                      <a:pt x="456" y="234"/>
                    </a:lnTo>
                    <a:lnTo>
                      <a:pt x="450" y="227"/>
                    </a:lnTo>
                    <a:lnTo>
                      <a:pt x="445" y="223"/>
                    </a:lnTo>
                    <a:lnTo>
                      <a:pt x="443" y="218"/>
                    </a:lnTo>
                    <a:lnTo>
                      <a:pt x="434" y="209"/>
                    </a:lnTo>
                    <a:lnTo>
                      <a:pt x="433" y="205"/>
                    </a:lnTo>
                    <a:lnTo>
                      <a:pt x="427" y="200"/>
                    </a:lnTo>
                    <a:lnTo>
                      <a:pt x="424" y="182"/>
                    </a:lnTo>
                    <a:lnTo>
                      <a:pt x="424" y="179"/>
                    </a:lnTo>
                    <a:lnTo>
                      <a:pt x="427" y="173"/>
                    </a:lnTo>
                    <a:lnTo>
                      <a:pt x="427" y="173"/>
                    </a:lnTo>
                    <a:lnTo>
                      <a:pt x="420" y="168"/>
                    </a:lnTo>
                    <a:lnTo>
                      <a:pt x="416" y="166"/>
                    </a:lnTo>
                    <a:lnTo>
                      <a:pt x="408" y="170"/>
                    </a:lnTo>
                    <a:lnTo>
                      <a:pt x="406" y="172"/>
                    </a:lnTo>
                    <a:lnTo>
                      <a:pt x="404" y="173"/>
                    </a:lnTo>
                    <a:lnTo>
                      <a:pt x="400" y="172"/>
                    </a:lnTo>
                    <a:lnTo>
                      <a:pt x="395" y="173"/>
                    </a:lnTo>
                    <a:lnTo>
                      <a:pt x="386" y="172"/>
                    </a:lnTo>
                    <a:lnTo>
                      <a:pt x="381" y="166"/>
                    </a:lnTo>
                    <a:lnTo>
                      <a:pt x="381" y="159"/>
                    </a:lnTo>
                    <a:lnTo>
                      <a:pt x="391" y="139"/>
                    </a:lnTo>
                    <a:lnTo>
                      <a:pt x="399" y="113"/>
                    </a:lnTo>
                    <a:lnTo>
                      <a:pt x="404" y="109"/>
                    </a:lnTo>
                    <a:lnTo>
                      <a:pt x="395" y="98"/>
                    </a:lnTo>
                    <a:lnTo>
                      <a:pt x="383" y="91"/>
                    </a:lnTo>
                    <a:lnTo>
                      <a:pt x="377" y="79"/>
                    </a:lnTo>
                    <a:lnTo>
                      <a:pt x="331" y="32"/>
                    </a:lnTo>
                    <a:lnTo>
                      <a:pt x="325" y="31"/>
                    </a:lnTo>
                    <a:lnTo>
                      <a:pt x="306" y="18"/>
                    </a:lnTo>
                    <a:lnTo>
                      <a:pt x="297" y="18"/>
                    </a:lnTo>
                    <a:lnTo>
                      <a:pt x="295" y="20"/>
                    </a:lnTo>
                    <a:lnTo>
                      <a:pt x="293" y="20"/>
                    </a:lnTo>
                    <a:lnTo>
                      <a:pt x="291" y="18"/>
                    </a:lnTo>
                    <a:lnTo>
                      <a:pt x="284" y="18"/>
                    </a:lnTo>
                    <a:lnTo>
                      <a:pt x="279" y="14"/>
                    </a:lnTo>
                    <a:lnTo>
                      <a:pt x="277" y="14"/>
                    </a:lnTo>
                    <a:lnTo>
                      <a:pt x="274" y="18"/>
                    </a:lnTo>
                    <a:lnTo>
                      <a:pt x="268" y="18"/>
                    </a:lnTo>
                    <a:lnTo>
                      <a:pt x="266" y="20"/>
                    </a:lnTo>
                    <a:lnTo>
                      <a:pt x="265" y="20"/>
                    </a:lnTo>
                    <a:lnTo>
                      <a:pt x="263" y="14"/>
                    </a:lnTo>
                    <a:lnTo>
                      <a:pt x="258" y="11"/>
                    </a:lnTo>
                    <a:lnTo>
                      <a:pt x="254" y="11"/>
                    </a:lnTo>
                    <a:lnTo>
                      <a:pt x="254" y="14"/>
                    </a:lnTo>
                    <a:lnTo>
                      <a:pt x="250" y="18"/>
                    </a:lnTo>
                    <a:lnTo>
                      <a:pt x="240" y="20"/>
                    </a:lnTo>
                    <a:lnTo>
                      <a:pt x="236" y="20"/>
                    </a:lnTo>
                    <a:lnTo>
                      <a:pt x="229" y="20"/>
                    </a:lnTo>
                    <a:lnTo>
                      <a:pt x="224" y="11"/>
                    </a:lnTo>
                    <a:lnTo>
                      <a:pt x="224" y="9"/>
                    </a:lnTo>
                    <a:lnTo>
                      <a:pt x="222" y="9"/>
                    </a:lnTo>
                    <a:lnTo>
                      <a:pt x="215" y="9"/>
                    </a:lnTo>
                    <a:lnTo>
                      <a:pt x="208" y="0"/>
                    </a:lnTo>
                    <a:lnTo>
                      <a:pt x="191" y="34"/>
                    </a:lnTo>
                    <a:lnTo>
                      <a:pt x="186" y="27"/>
                    </a:lnTo>
                    <a:lnTo>
                      <a:pt x="184" y="23"/>
                    </a:lnTo>
                    <a:lnTo>
                      <a:pt x="181" y="20"/>
                    </a:lnTo>
                    <a:lnTo>
                      <a:pt x="175" y="20"/>
                    </a:lnTo>
                    <a:lnTo>
                      <a:pt x="172" y="23"/>
                    </a:lnTo>
                    <a:lnTo>
                      <a:pt x="172" y="25"/>
                    </a:lnTo>
                    <a:lnTo>
                      <a:pt x="170" y="27"/>
                    </a:lnTo>
                    <a:lnTo>
                      <a:pt x="166" y="29"/>
                    </a:lnTo>
                    <a:lnTo>
                      <a:pt x="163" y="25"/>
                    </a:lnTo>
                    <a:lnTo>
                      <a:pt x="152" y="25"/>
                    </a:lnTo>
                    <a:lnTo>
                      <a:pt x="150" y="25"/>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8" name="Google Shape;548;p38"/>
              <p:cNvSpPr/>
              <p:nvPr/>
            </p:nvSpPr>
            <p:spPr>
              <a:xfrm>
                <a:off x="3362" y="2942"/>
                <a:ext cx="461" cy="738"/>
              </a:xfrm>
              <a:custGeom>
                <a:avLst/>
                <a:gdLst/>
                <a:ahLst/>
                <a:cxnLst/>
                <a:rect l="l" t="t" r="r" b="b"/>
                <a:pathLst>
                  <a:path w="461" h="738" extrusionOk="0">
                    <a:moveTo>
                      <a:pt x="457" y="0"/>
                    </a:moveTo>
                    <a:lnTo>
                      <a:pt x="459" y="2"/>
                    </a:lnTo>
                    <a:lnTo>
                      <a:pt x="461" y="6"/>
                    </a:lnTo>
                    <a:lnTo>
                      <a:pt x="459" y="7"/>
                    </a:lnTo>
                    <a:lnTo>
                      <a:pt x="461" y="22"/>
                    </a:lnTo>
                    <a:lnTo>
                      <a:pt x="446" y="56"/>
                    </a:lnTo>
                    <a:lnTo>
                      <a:pt x="450" y="100"/>
                    </a:lnTo>
                    <a:lnTo>
                      <a:pt x="445" y="106"/>
                    </a:lnTo>
                    <a:lnTo>
                      <a:pt x="446" y="113"/>
                    </a:lnTo>
                    <a:lnTo>
                      <a:pt x="448" y="113"/>
                    </a:lnTo>
                    <a:lnTo>
                      <a:pt x="450" y="156"/>
                    </a:lnTo>
                    <a:lnTo>
                      <a:pt x="448" y="161"/>
                    </a:lnTo>
                    <a:lnTo>
                      <a:pt x="452" y="164"/>
                    </a:lnTo>
                    <a:lnTo>
                      <a:pt x="454" y="161"/>
                    </a:lnTo>
                    <a:lnTo>
                      <a:pt x="457" y="168"/>
                    </a:lnTo>
                    <a:lnTo>
                      <a:pt x="454" y="173"/>
                    </a:lnTo>
                    <a:lnTo>
                      <a:pt x="455" y="173"/>
                    </a:lnTo>
                    <a:lnTo>
                      <a:pt x="461" y="175"/>
                    </a:lnTo>
                    <a:lnTo>
                      <a:pt x="461" y="182"/>
                    </a:lnTo>
                    <a:lnTo>
                      <a:pt x="454" y="200"/>
                    </a:lnTo>
                    <a:lnTo>
                      <a:pt x="446" y="207"/>
                    </a:lnTo>
                    <a:lnTo>
                      <a:pt x="452" y="209"/>
                    </a:lnTo>
                    <a:lnTo>
                      <a:pt x="450" y="222"/>
                    </a:lnTo>
                    <a:lnTo>
                      <a:pt x="443" y="225"/>
                    </a:lnTo>
                    <a:lnTo>
                      <a:pt x="427" y="247"/>
                    </a:lnTo>
                    <a:lnTo>
                      <a:pt x="414" y="254"/>
                    </a:lnTo>
                    <a:lnTo>
                      <a:pt x="418" y="259"/>
                    </a:lnTo>
                    <a:lnTo>
                      <a:pt x="414" y="264"/>
                    </a:lnTo>
                    <a:lnTo>
                      <a:pt x="391" y="281"/>
                    </a:lnTo>
                    <a:lnTo>
                      <a:pt x="386" y="288"/>
                    </a:lnTo>
                    <a:lnTo>
                      <a:pt x="375" y="295"/>
                    </a:lnTo>
                    <a:lnTo>
                      <a:pt x="363" y="295"/>
                    </a:lnTo>
                    <a:lnTo>
                      <a:pt x="295" y="331"/>
                    </a:lnTo>
                    <a:lnTo>
                      <a:pt x="293" y="339"/>
                    </a:lnTo>
                    <a:lnTo>
                      <a:pt x="289" y="341"/>
                    </a:lnTo>
                    <a:lnTo>
                      <a:pt x="282" y="343"/>
                    </a:lnTo>
                    <a:lnTo>
                      <a:pt x="279" y="345"/>
                    </a:lnTo>
                    <a:lnTo>
                      <a:pt x="284" y="348"/>
                    </a:lnTo>
                    <a:lnTo>
                      <a:pt x="266" y="372"/>
                    </a:lnTo>
                    <a:lnTo>
                      <a:pt x="263" y="370"/>
                    </a:lnTo>
                    <a:lnTo>
                      <a:pt x="259" y="363"/>
                    </a:lnTo>
                    <a:lnTo>
                      <a:pt x="254" y="375"/>
                    </a:lnTo>
                    <a:lnTo>
                      <a:pt x="248" y="379"/>
                    </a:lnTo>
                    <a:lnTo>
                      <a:pt x="209" y="418"/>
                    </a:lnTo>
                    <a:lnTo>
                      <a:pt x="200" y="420"/>
                    </a:lnTo>
                    <a:lnTo>
                      <a:pt x="198" y="450"/>
                    </a:lnTo>
                    <a:lnTo>
                      <a:pt x="209" y="459"/>
                    </a:lnTo>
                    <a:lnTo>
                      <a:pt x="213" y="464"/>
                    </a:lnTo>
                    <a:lnTo>
                      <a:pt x="213" y="470"/>
                    </a:lnTo>
                    <a:lnTo>
                      <a:pt x="214" y="472"/>
                    </a:lnTo>
                    <a:lnTo>
                      <a:pt x="227" y="525"/>
                    </a:lnTo>
                    <a:lnTo>
                      <a:pt x="232" y="522"/>
                    </a:lnTo>
                    <a:lnTo>
                      <a:pt x="236" y="523"/>
                    </a:lnTo>
                    <a:lnTo>
                      <a:pt x="221" y="607"/>
                    </a:lnTo>
                    <a:lnTo>
                      <a:pt x="223" y="616"/>
                    </a:lnTo>
                    <a:lnTo>
                      <a:pt x="227" y="609"/>
                    </a:lnTo>
                    <a:lnTo>
                      <a:pt x="232" y="602"/>
                    </a:lnTo>
                    <a:lnTo>
                      <a:pt x="230" y="616"/>
                    </a:lnTo>
                    <a:lnTo>
                      <a:pt x="214" y="639"/>
                    </a:lnTo>
                    <a:lnTo>
                      <a:pt x="204" y="647"/>
                    </a:lnTo>
                    <a:lnTo>
                      <a:pt x="188" y="654"/>
                    </a:lnTo>
                    <a:lnTo>
                      <a:pt x="179" y="654"/>
                    </a:lnTo>
                    <a:lnTo>
                      <a:pt x="123" y="680"/>
                    </a:lnTo>
                    <a:lnTo>
                      <a:pt x="105" y="704"/>
                    </a:lnTo>
                    <a:lnTo>
                      <a:pt x="105" y="704"/>
                    </a:lnTo>
                    <a:lnTo>
                      <a:pt x="116" y="716"/>
                    </a:lnTo>
                    <a:lnTo>
                      <a:pt x="121" y="713"/>
                    </a:lnTo>
                    <a:lnTo>
                      <a:pt x="123" y="707"/>
                    </a:lnTo>
                    <a:lnTo>
                      <a:pt x="121" y="738"/>
                    </a:lnTo>
                    <a:lnTo>
                      <a:pt x="88" y="738"/>
                    </a:lnTo>
                    <a:lnTo>
                      <a:pt x="66" y="543"/>
                    </a:lnTo>
                    <a:lnTo>
                      <a:pt x="66" y="541"/>
                    </a:lnTo>
                    <a:lnTo>
                      <a:pt x="66" y="530"/>
                    </a:lnTo>
                    <a:lnTo>
                      <a:pt x="70" y="522"/>
                    </a:lnTo>
                    <a:lnTo>
                      <a:pt x="73" y="513"/>
                    </a:lnTo>
                    <a:lnTo>
                      <a:pt x="89" y="502"/>
                    </a:lnTo>
                    <a:lnTo>
                      <a:pt x="121" y="422"/>
                    </a:lnTo>
                    <a:lnTo>
                      <a:pt x="114" y="377"/>
                    </a:lnTo>
                    <a:lnTo>
                      <a:pt x="123" y="363"/>
                    </a:lnTo>
                    <a:lnTo>
                      <a:pt x="127" y="307"/>
                    </a:lnTo>
                    <a:lnTo>
                      <a:pt x="120" y="270"/>
                    </a:lnTo>
                    <a:lnTo>
                      <a:pt x="113" y="263"/>
                    </a:lnTo>
                    <a:lnTo>
                      <a:pt x="43" y="239"/>
                    </a:lnTo>
                    <a:lnTo>
                      <a:pt x="11" y="239"/>
                    </a:lnTo>
                    <a:lnTo>
                      <a:pt x="11" y="223"/>
                    </a:lnTo>
                    <a:lnTo>
                      <a:pt x="7" y="222"/>
                    </a:lnTo>
                    <a:lnTo>
                      <a:pt x="0" y="200"/>
                    </a:lnTo>
                    <a:lnTo>
                      <a:pt x="136" y="154"/>
                    </a:lnTo>
                    <a:lnTo>
                      <a:pt x="138" y="156"/>
                    </a:lnTo>
                    <a:lnTo>
                      <a:pt x="141" y="157"/>
                    </a:lnTo>
                    <a:lnTo>
                      <a:pt x="148" y="170"/>
                    </a:lnTo>
                    <a:lnTo>
                      <a:pt x="155" y="179"/>
                    </a:lnTo>
                    <a:lnTo>
                      <a:pt x="159" y="179"/>
                    </a:lnTo>
                    <a:lnTo>
                      <a:pt x="188" y="173"/>
                    </a:lnTo>
                    <a:lnTo>
                      <a:pt x="191" y="173"/>
                    </a:lnTo>
                    <a:lnTo>
                      <a:pt x="195" y="179"/>
                    </a:lnTo>
                    <a:lnTo>
                      <a:pt x="198" y="209"/>
                    </a:lnTo>
                    <a:lnTo>
                      <a:pt x="196" y="214"/>
                    </a:lnTo>
                    <a:lnTo>
                      <a:pt x="191" y="220"/>
                    </a:lnTo>
                    <a:lnTo>
                      <a:pt x="193" y="227"/>
                    </a:lnTo>
                    <a:lnTo>
                      <a:pt x="188" y="229"/>
                    </a:lnTo>
                    <a:lnTo>
                      <a:pt x="186" y="238"/>
                    </a:lnTo>
                    <a:lnTo>
                      <a:pt x="188" y="241"/>
                    </a:lnTo>
                    <a:lnTo>
                      <a:pt x="193" y="254"/>
                    </a:lnTo>
                    <a:lnTo>
                      <a:pt x="195" y="256"/>
                    </a:lnTo>
                    <a:lnTo>
                      <a:pt x="198" y="257"/>
                    </a:lnTo>
                    <a:lnTo>
                      <a:pt x="211" y="273"/>
                    </a:lnTo>
                    <a:lnTo>
                      <a:pt x="220" y="277"/>
                    </a:lnTo>
                    <a:lnTo>
                      <a:pt x="221" y="281"/>
                    </a:lnTo>
                    <a:lnTo>
                      <a:pt x="221" y="284"/>
                    </a:lnTo>
                    <a:lnTo>
                      <a:pt x="218" y="289"/>
                    </a:lnTo>
                    <a:lnTo>
                      <a:pt x="220" y="289"/>
                    </a:lnTo>
                    <a:lnTo>
                      <a:pt x="229" y="289"/>
                    </a:lnTo>
                    <a:lnTo>
                      <a:pt x="230" y="289"/>
                    </a:lnTo>
                    <a:lnTo>
                      <a:pt x="230" y="277"/>
                    </a:lnTo>
                    <a:lnTo>
                      <a:pt x="229" y="273"/>
                    </a:lnTo>
                    <a:lnTo>
                      <a:pt x="225" y="270"/>
                    </a:lnTo>
                    <a:lnTo>
                      <a:pt x="225" y="264"/>
                    </a:lnTo>
                    <a:lnTo>
                      <a:pt x="229" y="259"/>
                    </a:lnTo>
                    <a:lnTo>
                      <a:pt x="229" y="257"/>
                    </a:lnTo>
                    <a:lnTo>
                      <a:pt x="229" y="254"/>
                    </a:lnTo>
                    <a:lnTo>
                      <a:pt x="248" y="245"/>
                    </a:lnTo>
                    <a:lnTo>
                      <a:pt x="250" y="239"/>
                    </a:lnTo>
                    <a:lnTo>
                      <a:pt x="252" y="223"/>
                    </a:lnTo>
                    <a:lnTo>
                      <a:pt x="255" y="218"/>
                    </a:lnTo>
                    <a:lnTo>
                      <a:pt x="250" y="206"/>
                    </a:lnTo>
                    <a:lnTo>
                      <a:pt x="255" y="193"/>
                    </a:lnTo>
                    <a:lnTo>
                      <a:pt x="254" y="182"/>
                    </a:lnTo>
                    <a:lnTo>
                      <a:pt x="211" y="132"/>
                    </a:lnTo>
                    <a:lnTo>
                      <a:pt x="209" y="132"/>
                    </a:lnTo>
                    <a:lnTo>
                      <a:pt x="205" y="97"/>
                    </a:lnTo>
                    <a:lnTo>
                      <a:pt x="204" y="91"/>
                    </a:lnTo>
                    <a:lnTo>
                      <a:pt x="202" y="84"/>
                    </a:lnTo>
                    <a:lnTo>
                      <a:pt x="214" y="45"/>
                    </a:lnTo>
                    <a:lnTo>
                      <a:pt x="250" y="47"/>
                    </a:lnTo>
                    <a:lnTo>
                      <a:pt x="255" y="41"/>
                    </a:lnTo>
                    <a:lnTo>
                      <a:pt x="261" y="41"/>
                    </a:lnTo>
                    <a:lnTo>
                      <a:pt x="266" y="43"/>
                    </a:lnTo>
                    <a:lnTo>
                      <a:pt x="275" y="52"/>
                    </a:lnTo>
                    <a:lnTo>
                      <a:pt x="279" y="52"/>
                    </a:lnTo>
                    <a:lnTo>
                      <a:pt x="284" y="50"/>
                    </a:lnTo>
                    <a:lnTo>
                      <a:pt x="291" y="50"/>
                    </a:lnTo>
                    <a:lnTo>
                      <a:pt x="300" y="45"/>
                    </a:lnTo>
                    <a:lnTo>
                      <a:pt x="332" y="45"/>
                    </a:lnTo>
                    <a:lnTo>
                      <a:pt x="343" y="34"/>
                    </a:lnTo>
                    <a:lnTo>
                      <a:pt x="354" y="34"/>
                    </a:lnTo>
                    <a:lnTo>
                      <a:pt x="361" y="31"/>
                    </a:lnTo>
                    <a:lnTo>
                      <a:pt x="371" y="36"/>
                    </a:lnTo>
                    <a:lnTo>
                      <a:pt x="386" y="36"/>
                    </a:lnTo>
                    <a:lnTo>
                      <a:pt x="427" y="22"/>
                    </a:lnTo>
                    <a:lnTo>
                      <a:pt x="45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9" name="Google Shape;549;p38"/>
              <p:cNvSpPr/>
              <p:nvPr/>
            </p:nvSpPr>
            <p:spPr>
              <a:xfrm>
                <a:off x="3362" y="2942"/>
                <a:ext cx="461" cy="738"/>
              </a:xfrm>
              <a:custGeom>
                <a:avLst/>
                <a:gdLst/>
                <a:ahLst/>
                <a:cxnLst/>
                <a:rect l="l" t="t" r="r" b="b"/>
                <a:pathLst>
                  <a:path w="461" h="738" extrusionOk="0">
                    <a:moveTo>
                      <a:pt x="457" y="0"/>
                    </a:moveTo>
                    <a:lnTo>
                      <a:pt x="459" y="2"/>
                    </a:lnTo>
                    <a:lnTo>
                      <a:pt x="461" y="6"/>
                    </a:lnTo>
                    <a:lnTo>
                      <a:pt x="459" y="7"/>
                    </a:lnTo>
                    <a:lnTo>
                      <a:pt x="461" y="22"/>
                    </a:lnTo>
                    <a:lnTo>
                      <a:pt x="446" y="56"/>
                    </a:lnTo>
                    <a:lnTo>
                      <a:pt x="450" y="100"/>
                    </a:lnTo>
                    <a:lnTo>
                      <a:pt x="445" y="106"/>
                    </a:lnTo>
                    <a:lnTo>
                      <a:pt x="446" y="113"/>
                    </a:lnTo>
                    <a:lnTo>
                      <a:pt x="448" y="113"/>
                    </a:lnTo>
                    <a:lnTo>
                      <a:pt x="450" y="156"/>
                    </a:lnTo>
                    <a:lnTo>
                      <a:pt x="448" y="161"/>
                    </a:lnTo>
                    <a:lnTo>
                      <a:pt x="452" y="164"/>
                    </a:lnTo>
                    <a:lnTo>
                      <a:pt x="454" y="161"/>
                    </a:lnTo>
                    <a:lnTo>
                      <a:pt x="457" y="168"/>
                    </a:lnTo>
                    <a:lnTo>
                      <a:pt x="454" y="173"/>
                    </a:lnTo>
                    <a:lnTo>
                      <a:pt x="455" y="173"/>
                    </a:lnTo>
                    <a:lnTo>
                      <a:pt x="461" y="175"/>
                    </a:lnTo>
                    <a:lnTo>
                      <a:pt x="461" y="182"/>
                    </a:lnTo>
                    <a:lnTo>
                      <a:pt x="454" y="200"/>
                    </a:lnTo>
                    <a:lnTo>
                      <a:pt x="446" y="207"/>
                    </a:lnTo>
                    <a:lnTo>
                      <a:pt x="452" y="209"/>
                    </a:lnTo>
                    <a:lnTo>
                      <a:pt x="450" y="222"/>
                    </a:lnTo>
                    <a:lnTo>
                      <a:pt x="443" y="225"/>
                    </a:lnTo>
                    <a:lnTo>
                      <a:pt x="427" y="247"/>
                    </a:lnTo>
                    <a:lnTo>
                      <a:pt x="414" y="254"/>
                    </a:lnTo>
                    <a:lnTo>
                      <a:pt x="418" y="259"/>
                    </a:lnTo>
                    <a:lnTo>
                      <a:pt x="414" y="264"/>
                    </a:lnTo>
                    <a:lnTo>
                      <a:pt x="391" y="281"/>
                    </a:lnTo>
                    <a:lnTo>
                      <a:pt x="386" y="288"/>
                    </a:lnTo>
                    <a:lnTo>
                      <a:pt x="375" y="295"/>
                    </a:lnTo>
                    <a:lnTo>
                      <a:pt x="363" y="295"/>
                    </a:lnTo>
                    <a:lnTo>
                      <a:pt x="295" y="331"/>
                    </a:lnTo>
                    <a:lnTo>
                      <a:pt x="293" y="339"/>
                    </a:lnTo>
                    <a:lnTo>
                      <a:pt x="289" y="341"/>
                    </a:lnTo>
                    <a:lnTo>
                      <a:pt x="282" y="343"/>
                    </a:lnTo>
                    <a:lnTo>
                      <a:pt x="279" y="345"/>
                    </a:lnTo>
                    <a:lnTo>
                      <a:pt x="284" y="348"/>
                    </a:lnTo>
                    <a:lnTo>
                      <a:pt x="266" y="372"/>
                    </a:lnTo>
                    <a:lnTo>
                      <a:pt x="263" y="370"/>
                    </a:lnTo>
                    <a:lnTo>
                      <a:pt x="259" y="363"/>
                    </a:lnTo>
                    <a:lnTo>
                      <a:pt x="254" y="375"/>
                    </a:lnTo>
                    <a:lnTo>
                      <a:pt x="248" y="379"/>
                    </a:lnTo>
                    <a:lnTo>
                      <a:pt x="209" y="418"/>
                    </a:lnTo>
                    <a:lnTo>
                      <a:pt x="200" y="420"/>
                    </a:lnTo>
                    <a:lnTo>
                      <a:pt x="198" y="450"/>
                    </a:lnTo>
                    <a:lnTo>
                      <a:pt x="209" y="459"/>
                    </a:lnTo>
                    <a:lnTo>
                      <a:pt x="213" y="464"/>
                    </a:lnTo>
                    <a:lnTo>
                      <a:pt x="213" y="470"/>
                    </a:lnTo>
                    <a:lnTo>
                      <a:pt x="214" y="472"/>
                    </a:lnTo>
                    <a:lnTo>
                      <a:pt x="227" y="525"/>
                    </a:lnTo>
                    <a:lnTo>
                      <a:pt x="232" y="522"/>
                    </a:lnTo>
                    <a:lnTo>
                      <a:pt x="236" y="523"/>
                    </a:lnTo>
                    <a:lnTo>
                      <a:pt x="221" y="607"/>
                    </a:lnTo>
                    <a:lnTo>
                      <a:pt x="223" y="616"/>
                    </a:lnTo>
                    <a:lnTo>
                      <a:pt x="227" y="609"/>
                    </a:lnTo>
                    <a:lnTo>
                      <a:pt x="232" y="602"/>
                    </a:lnTo>
                    <a:lnTo>
                      <a:pt x="230" y="616"/>
                    </a:lnTo>
                    <a:lnTo>
                      <a:pt x="214" y="639"/>
                    </a:lnTo>
                    <a:lnTo>
                      <a:pt x="204" y="647"/>
                    </a:lnTo>
                    <a:lnTo>
                      <a:pt x="188" y="654"/>
                    </a:lnTo>
                    <a:lnTo>
                      <a:pt x="179" y="654"/>
                    </a:lnTo>
                    <a:lnTo>
                      <a:pt x="123" y="680"/>
                    </a:lnTo>
                    <a:lnTo>
                      <a:pt x="105" y="704"/>
                    </a:lnTo>
                    <a:lnTo>
                      <a:pt x="105" y="704"/>
                    </a:lnTo>
                    <a:lnTo>
                      <a:pt x="116" y="716"/>
                    </a:lnTo>
                    <a:lnTo>
                      <a:pt x="121" y="713"/>
                    </a:lnTo>
                    <a:lnTo>
                      <a:pt x="123" y="707"/>
                    </a:lnTo>
                    <a:lnTo>
                      <a:pt x="121" y="738"/>
                    </a:lnTo>
                    <a:lnTo>
                      <a:pt x="88" y="738"/>
                    </a:lnTo>
                    <a:lnTo>
                      <a:pt x="66" y="543"/>
                    </a:lnTo>
                    <a:lnTo>
                      <a:pt x="66" y="541"/>
                    </a:lnTo>
                    <a:lnTo>
                      <a:pt x="66" y="530"/>
                    </a:lnTo>
                    <a:lnTo>
                      <a:pt x="70" y="522"/>
                    </a:lnTo>
                    <a:lnTo>
                      <a:pt x="73" y="513"/>
                    </a:lnTo>
                    <a:lnTo>
                      <a:pt x="89" y="502"/>
                    </a:lnTo>
                    <a:lnTo>
                      <a:pt x="121" y="422"/>
                    </a:lnTo>
                    <a:lnTo>
                      <a:pt x="114" y="377"/>
                    </a:lnTo>
                    <a:lnTo>
                      <a:pt x="123" y="363"/>
                    </a:lnTo>
                    <a:lnTo>
                      <a:pt x="127" y="307"/>
                    </a:lnTo>
                    <a:lnTo>
                      <a:pt x="120" y="270"/>
                    </a:lnTo>
                    <a:lnTo>
                      <a:pt x="113" y="263"/>
                    </a:lnTo>
                    <a:lnTo>
                      <a:pt x="43" y="239"/>
                    </a:lnTo>
                    <a:lnTo>
                      <a:pt x="11" y="239"/>
                    </a:lnTo>
                    <a:lnTo>
                      <a:pt x="11" y="223"/>
                    </a:lnTo>
                    <a:lnTo>
                      <a:pt x="7" y="222"/>
                    </a:lnTo>
                    <a:lnTo>
                      <a:pt x="0" y="200"/>
                    </a:lnTo>
                    <a:lnTo>
                      <a:pt x="136" y="154"/>
                    </a:lnTo>
                    <a:lnTo>
                      <a:pt x="138" y="156"/>
                    </a:lnTo>
                    <a:lnTo>
                      <a:pt x="141" y="157"/>
                    </a:lnTo>
                    <a:lnTo>
                      <a:pt x="148" y="170"/>
                    </a:lnTo>
                    <a:lnTo>
                      <a:pt x="155" y="179"/>
                    </a:lnTo>
                    <a:lnTo>
                      <a:pt x="159" y="179"/>
                    </a:lnTo>
                    <a:lnTo>
                      <a:pt x="188" y="173"/>
                    </a:lnTo>
                    <a:lnTo>
                      <a:pt x="191" y="173"/>
                    </a:lnTo>
                    <a:lnTo>
                      <a:pt x="195" y="179"/>
                    </a:lnTo>
                    <a:lnTo>
                      <a:pt x="198" y="209"/>
                    </a:lnTo>
                    <a:lnTo>
                      <a:pt x="196" y="214"/>
                    </a:lnTo>
                    <a:lnTo>
                      <a:pt x="191" y="220"/>
                    </a:lnTo>
                    <a:lnTo>
                      <a:pt x="193" y="227"/>
                    </a:lnTo>
                    <a:lnTo>
                      <a:pt x="188" y="229"/>
                    </a:lnTo>
                    <a:lnTo>
                      <a:pt x="186" y="238"/>
                    </a:lnTo>
                    <a:lnTo>
                      <a:pt x="188" y="241"/>
                    </a:lnTo>
                    <a:lnTo>
                      <a:pt x="193" y="254"/>
                    </a:lnTo>
                    <a:lnTo>
                      <a:pt x="195" y="256"/>
                    </a:lnTo>
                    <a:lnTo>
                      <a:pt x="198" y="257"/>
                    </a:lnTo>
                    <a:lnTo>
                      <a:pt x="211" y="273"/>
                    </a:lnTo>
                    <a:lnTo>
                      <a:pt x="220" y="277"/>
                    </a:lnTo>
                    <a:lnTo>
                      <a:pt x="221" y="281"/>
                    </a:lnTo>
                    <a:lnTo>
                      <a:pt x="221" y="284"/>
                    </a:lnTo>
                    <a:lnTo>
                      <a:pt x="218" y="289"/>
                    </a:lnTo>
                    <a:lnTo>
                      <a:pt x="220" y="289"/>
                    </a:lnTo>
                    <a:lnTo>
                      <a:pt x="229" y="289"/>
                    </a:lnTo>
                    <a:lnTo>
                      <a:pt x="230" y="289"/>
                    </a:lnTo>
                    <a:lnTo>
                      <a:pt x="230" y="277"/>
                    </a:lnTo>
                    <a:lnTo>
                      <a:pt x="229" y="273"/>
                    </a:lnTo>
                    <a:lnTo>
                      <a:pt x="225" y="270"/>
                    </a:lnTo>
                    <a:lnTo>
                      <a:pt x="225" y="264"/>
                    </a:lnTo>
                    <a:lnTo>
                      <a:pt x="229" y="259"/>
                    </a:lnTo>
                    <a:lnTo>
                      <a:pt x="229" y="257"/>
                    </a:lnTo>
                    <a:lnTo>
                      <a:pt x="229" y="254"/>
                    </a:lnTo>
                    <a:lnTo>
                      <a:pt x="248" y="245"/>
                    </a:lnTo>
                    <a:lnTo>
                      <a:pt x="250" y="239"/>
                    </a:lnTo>
                    <a:lnTo>
                      <a:pt x="252" y="223"/>
                    </a:lnTo>
                    <a:lnTo>
                      <a:pt x="255" y="218"/>
                    </a:lnTo>
                    <a:lnTo>
                      <a:pt x="250" y="206"/>
                    </a:lnTo>
                    <a:lnTo>
                      <a:pt x="255" y="193"/>
                    </a:lnTo>
                    <a:lnTo>
                      <a:pt x="254" y="182"/>
                    </a:lnTo>
                    <a:lnTo>
                      <a:pt x="211" y="132"/>
                    </a:lnTo>
                    <a:lnTo>
                      <a:pt x="209" y="132"/>
                    </a:lnTo>
                    <a:lnTo>
                      <a:pt x="205" y="97"/>
                    </a:lnTo>
                    <a:lnTo>
                      <a:pt x="204" y="91"/>
                    </a:lnTo>
                    <a:lnTo>
                      <a:pt x="202" y="84"/>
                    </a:lnTo>
                    <a:lnTo>
                      <a:pt x="214" y="45"/>
                    </a:lnTo>
                    <a:lnTo>
                      <a:pt x="250" y="47"/>
                    </a:lnTo>
                    <a:lnTo>
                      <a:pt x="255" y="41"/>
                    </a:lnTo>
                    <a:lnTo>
                      <a:pt x="261" y="41"/>
                    </a:lnTo>
                    <a:lnTo>
                      <a:pt x="266" y="43"/>
                    </a:lnTo>
                    <a:lnTo>
                      <a:pt x="275" y="52"/>
                    </a:lnTo>
                    <a:lnTo>
                      <a:pt x="279" y="52"/>
                    </a:lnTo>
                    <a:lnTo>
                      <a:pt x="284" y="50"/>
                    </a:lnTo>
                    <a:lnTo>
                      <a:pt x="291" y="50"/>
                    </a:lnTo>
                    <a:lnTo>
                      <a:pt x="300" y="45"/>
                    </a:lnTo>
                    <a:lnTo>
                      <a:pt x="332" y="45"/>
                    </a:lnTo>
                    <a:lnTo>
                      <a:pt x="343" y="34"/>
                    </a:lnTo>
                    <a:lnTo>
                      <a:pt x="354" y="34"/>
                    </a:lnTo>
                    <a:lnTo>
                      <a:pt x="361" y="31"/>
                    </a:lnTo>
                    <a:lnTo>
                      <a:pt x="371" y="36"/>
                    </a:lnTo>
                    <a:lnTo>
                      <a:pt x="386" y="36"/>
                    </a:lnTo>
                    <a:lnTo>
                      <a:pt x="427" y="22"/>
                    </a:lnTo>
                    <a:lnTo>
                      <a:pt x="457"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0" name="Google Shape;550;p38"/>
              <p:cNvSpPr/>
              <p:nvPr/>
            </p:nvSpPr>
            <p:spPr>
              <a:xfrm>
                <a:off x="1541" y="1378"/>
                <a:ext cx="703" cy="670"/>
              </a:xfrm>
              <a:custGeom>
                <a:avLst/>
                <a:gdLst/>
                <a:ahLst/>
                <a:cxnLst/>
                <a:rect l="l" t="t" r="r" b="b"/>
                <a:pathLst>
                  <a:path w="703" h="670" extrusionOk="0">
                    <a:moveTo>
                      <a:pt x="364" y="34"/>
                    </a:moveTo>
                    <a:lnTo>
                      <a:pt x="571" y="177"/>
                    </a:lnTo>
                    <a:lnTo>
                      <a:pt x="571" y="182"/>
                    </a:lnTo>
                    <a:lnTo>
                      <a:pt x="575" y="184"/>
                    </a:lnTo>
                    <a:lnTo>
                      <a:pt x="573" y="191"/>
                    </a:lnTo>
                    <a:lnTo>
                      <a:pt x="575" y="193"/>
                    </a:lnTo>
                    <a:lnTo>
                      <a:pt x="594" y="202"/>
                    </a:lnTo>
                    <a:lnTo>
                      <a:pt x="596" y="204"/>
                    </a:lnTo>
                    <a:lnTo>
                      <a:pt x="596" y="209"/>
                    </a:lnTo>
                    <a:lnTo>
                      <a:pt x="598" y="213"/>
                    </a:lnTo>
                    <a:lnTo>
                      <a:pt x="607" y="220"/>
                    </a:lnTo>
                    <a:lnTo>
                      <a:pt x="614" y="222"/>
                    </a:lnTo>
                    <a:lnTo>
                      <a:pt x="621" y="220"/>
                    </a:lnTo>
                    <a:lnTo>
                      <a:pt x="623" y="222"/>
                    </a:lnTo>
                    <a:lnTo>
                      <a:pt x="627" y="227"/>
                    </a:lnTo>
                    <a:lnTo>
                      <a:pt x="630" y="229"/>
                    </a:lnTo>
                    <a:lnTo>
                      <a:pt x="637" y="229"/>
                    </a:lnTo>
                    <a:lnTo>
                      <a:pt x="641" y="230"/>
                    </a:lnTo>
                    <a:lnTo>
                      <a:pt x="644" y="230"/>
                    </a:lnTo>
                    <a:lnTo>
                      <a:pt x="652" y="236"/>
                    </a:lnTo>
                    <a:lnTo>
                      <a:pt x="659" y="238"/>
                    </a:lnTo>
                    <a:lnTo>
                      <a:pt x="661" y="239"/>
                    </a:lnTo>
                    <a:lnTo>
                      <a:pt x="662" y="241"/>
                    </a:lnTo>
                    <a:lnTo>
                      <a:pt x="664" y="241"/>
                    </a:lnTo>
                    <a:lnTo>
                      <a:pt x="664" y="247"/>
                    </a:lnTo>
                    <a:lnTo>
                      <a:pt x="662" y="248"/>
                    </a:lnTo>
                    <a:lnTo>
                      <a:pt x="662" y="252"/>
                    </a:lnTo>
                    <a:lnTo>
                      <a:pt x="664" y="254"/>
                    </a:lnTo>
                    <a:lnTo>
                      <a:pt x="664" y="255"/>
                    </a:lnTo>
                    <a:lnTo>
                      <a:pt x="662" y="257"/>
                    </a:lnTo>
                    <a:lnTo>
                      <a:pt x="662" y="259"/>
                    </a:lnTo>
                    <a:lnTo>
                      <a:pt x="662" y="264"/>
                    </a:lnTo>
                    <a:lnTo>
                      <a:pt x="661" y="270"/>
                    </a:lnTo>
                    <a:lnTo>
                      <a:pt x="661" y="273"/>
                    </a:lnTo>
                    <a:lnTo>
                      <a:pt x="666" y="279"/>
                    </a:lnTo>
                    <a:lnTo>
                      <a:pt x="677" y="280"/>
                    </a:lnTo>
                    <a:lnTo>
                      <a:pt x="684" y="277"/>
                    </a:lnTo>
                    <a:lnTo>
                      <a:pt x="691" y="277"/>
                    </a:lnTo>
                    <a:lnTo>
                      <a:pt x="702" y="272"/>
                    </a:lnTo>
                    <a:lnTo>
                      <a:pt x="702" y="273"/>
                    </a:lnTo>
                    <a:lnTo>
                      <a:pt x="703" y="273"/>
                    </a:lnTo>
                    <a:lnTo>
                      <a:pt x="703" y="411"/>
                    </a:lnTo>
                    <a:lnTo>
                      <a:pt x="700" y="413"/>
                    </a:lnTo>
                    <a:lnTo>
                      <a:pt x="693" y="416"/>
                    </a:lnTo>
                    <a:lnTo>
                      <a:pt x="689" y="422"/>
                    </a:lnTo>
                    <a:lnTo>
                      <a:pt x="687" y="427"/>
                    </a:lnTo>
                    <a:lnTo>
                      <a:pt x="678" y="432"/>
                    </a:lnTo>
                    <a:lnTo>
                      <a:pt x="673" y="438"/>
                    </a:lnTo>
                    <a:lnTo>
                      <a:pt x="673" y="441"/>
                    </a:lnTo>
                    <a:lnTo>
                      <a:pt x="653" y="439"/>
                    </a:lnTo>
                    <a:lnTo>
                      <a:pt x="653" y="443"/>
                    </a:lnTo>
                    <a:lnTo>
                      <a:pt x="650" y="441"/>
                    </a:lnTo>
                    <a:lnTo>
                      <a:pt x="580" y="443"/>
                    </a:lnTo>
                    <a:lnTo>
                      <a:pt x="561" y="459"/>
                    </a:lnTo>
                    <a:lnTo>
                      <a:pt x="505" y="459"/>
                    </a:lnTo>
                    <a:lnTo>
                      <a:pt x="443" y="497"/>
                    </a:lnTo>
                    <a:lnTo>
                      <a:pt x="432" y="509"/>
                    </a:lnTo>
                    <a:lnTo>
                      <a:pt x="418" y="520"/>
                    </a:lnTo>
                    <a:lnTo>
                      <a:pt x="364" y="534"/>
                    </a:lnTo>
                    <a:lnTo>
                      <a:pt x="357" y="538"/>
                    </a:lnTo>
                    <a:lnTo>
                      <a:pt x="336" y="586"/>
                    </a:lnTo>
                    <a:lnTo>
                      <a:pt x="312" y="605"/>
                    </a:lnTo>
                    <a:lnTo>
                      <a:pt x="300" y="634"/>
                    </a:lnTo>
                    <a:lnTo>
                      <a:pt x="300" y="663"/>
                    </a:lnTo>
                    <a:lnTo>
                      <a:pt x="291" y="664"/>
                    </a:lnTo>
                    <a:lnTo>
                      <a:pt x="289" y="663"/>
                    </a:lnTo>
                    <a:lnTo>
                      <a:pt x="287" y="659"/>
                    </a:lnTo>
                    <a:lnTo>
                      <a:pt x="284" y="657"/>
                    </a:lnTo>
                    <a:lnTo>
                      <a:pt x="277" y="657"/>
                    </a:lnTo>
                    <a:lnTo>
                      <a:pt x="273" y="657"/>
                    </a:lnTo>
                    <a:lnTo>
                      <a:pt x="271" y="663"/>
                    </a:lnTo>
                    <a:lnTo>
                      <a:pt x="268" y="663"/>
                    </a:lnTo>
                    <a:lnTo>
                      <a:pt x="266" y="666"/>
                    </a:lnTo>
                    <a:lnTo>
                      <a:pt x="259" y="666"/>
                    </a:lnTo>
                    <a:lnTo>
                      <a:pt x="259" y="664"/>
                    </a:lnTo>
                    <a:lnTo>
                      <a:pt x="259" y="655"/>
                    </a:lnTo>
                    <a:lnTo>
                      <a:pt x="257" y="654"/>
                    </a:lnTo>
                    <a:lnTo>
                      <a:pt x="257" y="652"/>
                    </a:lnTo>
                    <a:lnTo>
                      <a:pt x="257" y="648"/>
                    </a:lnTo>
                    <a:lnTo>
                      <a:pt x="255" y="645"/>
                    </a:lnTo>
                    <a:lnTo>
                      <a:pt x="253" y="646"/>
                    </a:lnTo>
                    <a:lnTo>
                      <a:pt x="248" y="646"/>
                    </a:lnTo>
                    <a:lnTo>
                      <a:pt x="246" y="652"/>
                    </a:lnTo>
                    <a:lnTo>
                      <a:pt x="244" y="652"/>
                    </a:lnTo>
                    <a:lnTo>
                      <a:pt x="241" y="648"/>
                    </a:lnTo>
                    <a:lnTo>
                      <a:pt x="239" y="648"/>
                    </a:lnTo>
                    <a:lnTo>
                      <a:pt x="237" y="652"/>
                    </a:lnTo>
                    <a:lnTo>
                      <a:pt x="237" y="655"/>
                    </a:lnTo>
                    <a:lnTo>
                      <a:pt x="237" y="659"/>
                    </a:lnTo>
                    <a:lnTo>
                      <a:pt x="236" y="663"/>
                    </a:lnTo>
                    <a:lnTo>
                      <a:pt x="228" y="663"/>
                    </a:lnTo>
                    <a:lnTo>
                      <a:pt x="223" y="664"/>
                    </a:lnTo>
                    <a:lnTo>
                      <a:pt x="223" y="666"/>
                    </a:lnTo>
                    <a:lnTo>
                      <a:pt x="221" y="670"/>
                    </a:lnTo>
                    <a:lnTo>
                      <a:pt x="218" y="670"/>
                    </a:lnTo>
                    <a:lnTo>
                      <a:pt x="214" y="668"/>
                    </a:lnTo>
                    <a:lnTo>
                      <a:pt x="212" y="664"/>
                    </a:lnTo>
                    <a:lnTo>
                      <a:pt x="211" y="664"/>
                    </a:lnTo>
                    <a:lnTo>
                      <a:pt x="209" y="666"/>
                    </a:lnTo>
                    <a:lnTo>
                      <a:pt x="207" y="666"/>
                    </a:lnTo>
                    <a:lnTo>
                      <a:pt x="207" y="666"/>
                    </a:lnTo>
                    <a:lnTo>
                      <a:pt x="205" y="663"/>
                    </a:lnTo>
                    <a:lnTo>
                      <a:pt x="203" y="657"/>
                    </a:lnTo>
                    <a:lnTo>
                      <a:pt x="200" y="657"/>
                    </a:lnTo>
                    <a:lnTo>
                      <a:pt x="196" y="659"/>
                    </a:lnTo>
                    <a:lnTo>
                      <a:pt x="193" y="659"/>
                    </a:lnTo>
                    <a:lnTo>
                      <a:pt x="191" y="659"/>
                    </a:lnTo>
                    <a:lnTo>
                      <a:pt x="189" y="661"/>
                    </a:lnTo>
                    <a:lnTo>
                      <a:pt x="187" y="664"/>
                    </a:lnTo>
                    <a:lnTo>
                      <a:pt x="186" y="668"/>
                    </a:lnTo>
                    <a:lnTo>
                      <a:pt x="180" y="668"/>
                    </a:lnTo>
                    <a:lnTo>
                      <a:pt x="180" y="666"/>
                    </a:lnTo>
                    <a:lnTo>
                      <a:pt x="180" y="664"/>
                    </a:lnTo>
                    <a:lnTo>
                      <a:pt x="175" y="661"/>
                    </a:lnTo>
                    <a:lnTo>
                      <a:pt x="173" y="657"/>
                    </a:lnTo>
                    <a:lnTo>
                      <a:pt x="170" y="657"/>
                    </a:lnTo>
                    <a:lnTo>
                      <a:pt x="168" y="652"/>
                    </a:lnTo>
                    <a:lnTo>
                      <a:pt x="166" y="632"/>
                    </a:lnTo>
                    <a:lnTo>
                      <a:pt x="162" y="630"/>
                    </a:lnTo>
                    <a:lnTo>
                      <a:pt x="159" y="630"/>
                    </a:lnTo>
                    <a:lnTo>
                      <a:pt x="153" y="636"/>
                    </a:lnTo>
                    <a:lnTo>
                      <a:pt x="152" y="636"/>
                    </a:lnTo>
                    <a:lnTo>
                      <a:pt x="152" y="630"/>
                    </a:lnTo>
                    <a:lnTo>
                      <a:pt x="152" y="629"/>
                    </a:lnTo>
                    <a:lnTo>
                      <a:pt x="157" y="627"/>
                    </a:lnTo>
                    <a:lnTo>
                      <a:pt x="157" y="623"/>
                    </a:lnTo>
                    <a:lnTo>
                      <a:pt x="159" y="623"/>
                    </a:lnTo>
                    <a:lnTo>
                      <a:pt x="161" y="620"/>
                    </a:lnTo>
                    <a:lnTo>
                      <a:pt x="164" y="620"/>
                    </a:lnTo>
                    <a:lnTo>
                      <a:pt x="164" y="616"/>
                    </a:lnTo>
                    <a:lnTo>
                      <a:pt x="164" y="616"/>
                    </a:lnTo>
                    <a:lnTo>
                      <a:pt x="159" y="616"/>
                    </a:lnTo>
                    <a:lnTo>
                      <a:pt x="157" y="613"/>
                    </a:lnTo>
                    <a:lnTo>
                      <a:pt x="153" y="611"/>
                    </a:lnTo>
                    <a:lnTo>
                      <a:pt x="150" y="604"/>
                    </a:lnTo>
                    <a:lnTo>
                      <a:pt x="146" y="605"/>
                    </a:lnTo>
                    <a:lnTo>
                      <a:pt x="145" y="605"/>
                    </a:lnTo>
                    <a:lnTo>
                      <a:pt x="145" y="591"/>
                    </a:lnTo>
                    <a:lnTo>
                      <a:pt x="143" y="588"/>
                    </a:lnTo>
                    <a:lnTo>
                      <a:pt x="141" y="586"/>
                    </a:lnTo>
                    <a:lnTo>
                      <a:pt x="143" y="582"/>
                    </a:lnTo>
                    <a:lnTo>
                      <a:pt x="141" y="580"/>
                    </a:lnTo>
                    <a:lnTo>
                      <a:pt x="137" y="580"/>
                    </a:lnTo>
                    <a:lnTo>
                      <a:pt x="137" y="580"/>
                    </a:lnTo>
                    <a:lnTo>
                      <a:pt x="137" y="572"/>
                    </a:lnTo>
                    <a:lnTo>
                      <a:pt x="137" y="570"/>
                    </a:lnTo>
                    <a:lnTo>
                      <a:pt x="134" y="568"/>
                    </a:lnTo>
                    <a:lnTo>
                      <a:pt x="132" y="568"/>
                    </a:lnTo>
                    <a:lnTo>
                      <a:pt x="130" y="570"/>
                    </a:lnTo>
                    <a:lnTo>
                      <a:pt x="128" y="570"/>
                    </a:lnTo>
                    <a:lnTo>
                      <a:pt x="123" y="566"/>
                    </a:lnTo>
                    <a:lnTo>
                      <a:pt x="121" y="566"/>
                    </a:lnTo>
                    <a:lnTo>
                      <a:pt x="121" y="568"/>
                    </a:lnTo>
                    <a:lnTo>
                      <a:pt x="121" y="575"/>
                    </a:lnTo>
                    <a:lnTo>
                      <a:pt x="118" y="577"/>
                    </a:lnTo>
                    <a:lnTo>
                      <a:pt x="109" y="580"/>
                    </a:lnTo>
                    <a:lnTo>
                      <a:pt x="107" y="584"/>
                    </a:lnTo>
                    <a:lnTo>
                      <a:pt x="107" y="588"/>
                    </a:lnTo>
                    <a:lnTo>
                      <a:pt x="95" y="584"/>
                    </a:lnTo>
                    <a:lnTo>
                      <a:pt x="87" y="580"/>
                    </a:lnTo>
                    <a:lnTo>
                      <a:pt x="80" y="579"/>
                    </a:lnTo>
                    <a:lnTo>
                      <a:pt x="78" y="579"/>
                    </a:lnTo>
                    <a:lnTo>
                      <a:pt x="75" y="584"/>
                    </a:lnTo>
                    <a:lnTo>
                      <a:pt x="71" y="586"/>
                    </a:lnTo>
                    <a:lnTo>
                      <a:pt x="70" y="589"/>
                    </a:lnTo>
                    <a:lnTo>
                      <a:pt x="66" y="593"/>
                    </a:lnTo>
                    <a:lnTo>
                      <a:pt x="62" y="591"/>
                    </a:lnTo>
                    <a:lnTo>
                      <a:pt x="53" y="580"/>
                    </a:lnTo>
                    <a:lnTo>
                      <a:pt x="50" y="580"/>
                    </a:lnTo>
                    <a:lnTo>
                      <a:pt x="45" y="586"/>
                    </a:lnTo>
                    <a:lnTo>
                      <a:pt x="41" y="588"/>
                    </a:lnTo>
                    <a:lnTo>
                      <a:pt x="37" y="588"/>
                    </a:lnTo>
                    <a:lnTo>
                      <a:pt x="34" y="586"/>
                    </a:lnTo>
                    <a:lnTo>
                      <a:pt x="30" y="582"/>
                    </a:lnTo>
                    <a:lnTo>
                      <a:pt x="32" y="580"/>
                    </a:lnTo>
                    <a:lnTo>
                      <a:pt x="34" y="577"/>
                    </a:lnTo>
                    <a:lnTo>
                      <a:pt x="34" y="573"/>
                    </a:lnTo>
                    <a:lnTo>
                      <a:pt x="37" y="570"/>
                    </a:lnTo>
                    <a:lnTo>
                      <a:pt x="39" y="568"/>
                    </a:lnTo>
                    <a:lnTo>
                      <a:pt x="36" y="564"/>
                    </a:lnTo>
                    <a:lnTo>
                      <a:pt x="36" y="559"/>
                    </a:lnTo>
                    <a:lnTo>
                      <a:pt x="37" y="557"/>
                    </a:lnTo>
                    <a:lnTo>
                      <a:pt x="37" y="554"/>
                    </a:lnTo>
                    <a:lnTo>
                      <a:pt x="36" y="550"/>
                    </a:lnTo>
                    <a:lnTo>
                      <a:pt x="36" y="548"/>
                    </a:lnTo>
                    <a:lnTo>
                      <a:pt x="37" y="548"/>
                    </a:lnTo>
                    <a:lnTo>
                      <a:pt x="36" y="547"/>
                    </a:lnTo>
                    <a:lnTo>
                      <a:pt x="34" y="543"/>
                    </a:lnTo>
                    <a:lnTo>
                      <a:pt x="32" y="538"/>
                    </a:lnTo>
                    <a:lnTo>
                      <a:pt x="28" y="538"/>
                    </a:lnTo>
                    <a:lnTo>
                      <a:pt x="28" y="534"/>
                    </a:lnTo>
                    <a:lnTo>
                      <a:pt x="25" y="530"/>
                    </a:lnTo>
                    <a:lnTo>
                      <a:pt x="25" y="529"/>
                    </a:lnTo>
                    <a:lnTo>
                      <a:pt x="21" y="527"/>
                    </a:lnTo>
                    <a:lnTo>
                      <a:pt x="20" y="530"/>
                    </a:lnTo>
                    <a:lnTo>
                      <a:pt x="18" y="530"/>
                    </a:lnTo>
                    <a:lnTo>
                      <a:pt x="16" y="529"/>
                    </a:lnTo>
                    <a:lnTo>
                      <a:pt x="14" y="523"/>
                    </a:lnTo>
                    <a:lnTo>
                      <a:pt x="7" y="516"/>
                    </a:lnTo>
                    <a:lnTo>
                      <a:pt x="9" y="513"/>
                    </a:lnTo>
                    <a:lnTo>
                      <a:pt x="12" y="507"/>
                    </a:lnTo>
                    <a:lnTo>
                      <a:pt x="11" y="504"/>
                    </a:lnTo>
                    <a:lnTo>
                      <a:pt x="9" y="500"/>
                    </a:lnTo>
                    <a:lnTo>
                      <a:pt x="7" y="489"/>
                    </a:lnTo>
                    <a:lnTo>
                      <a:pt x="5" y="488"/>
                    </a:lnTo>
                    <a:lnTo>
                      <a:pt x="3" y="486"/>
                    </a:lnTo>
                    <a:lnTo>
                      <a:pt x="3" y="484"/>
                    </a:lnTo>
                    <a:lnTo>
                      <a:pt x="2" y="484"/>
                    </a:lnTo>
                    <a:lnTo>
                      <a:pt x="2" y="479"/>
                    </a:lnTo>
                    <a:lnTo>
                      <a:pt x="3" y="473"/>
                    </a:lnTo>
                    <a:lnTo>
                      <a:pt x="3" y="470"/>
                    </a:lnTo>
                    <a:lnTo>
                      <a:pt x="0" y="468"/>
                    </a:lnTo>
                    <a:lnTo>
                      <a:pt x="18" y="450"/>
                    </a:lnTo>
                    <a:lnTo>
                      <a:pt x="32" y="418"/>
                    </a:lnTo>
                    <a:lnTo>
                      <a:pt x="34" y="418"/>
                    </a:lnTo>
                    <a:lnTo>
                      <a:pt x="36" y="418"/>
                    </a:lnTo>
                    <a:lnTo>
                      <a:pt x="36" y="420"/>
                    </a:lnTo>
                    <a:lnTo>
                      <a:pt x="41" y="420"/>
                    </a:lnTo>
                    <a:lnTo>
                      <a:pt x="45" y="423"/>
                    </a:lnTo>
                    <a:lnTo>
                      <a:pt x="55" y="448"/>
                    </a:lnTo>
                    <a:lnTo>
                      <a:pt x="70" y="450"/>
                    </a:lnTo>
                    <a:lnTo>
                      <a:pt x="89" y="434"/>
                    </a:lnTo>
                    <a:lnTo>
                      <a:pt x="286" y="438"/>
                    </a:lnTo>
                    <a:lnTo>
                      <a:pt x="296" y="400"/>
                    </a:lnTo>
                    <a:lnTo>
                      <a:pt x="278" y="395"/>
                    </a:lnTo>
                    <a:lnTo>
                      <a:pt x="237" y="0"/>
                    </a:lnTo>
                    <a:lnTo>
                      <a:pt x="314" y="0"/>
                    </a:lnTo>
                    <a:lnTo>
                      <a:pt x="364" y="3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1" name="Google Shape;551;p38"/>
              <p:cNvSpPr/>
              <p:nvPr/>
            </p:nvSpPr>
            <p:spPr>
              <a:xfrm>
                <a:off x="1541" y="1378"/>
                <a:ext cx="703" cy="670"/>
              </a:xfrm>
              <a:custGeom>
                <a:avLst/>
                <a:gdLst/>
                <a:ahLst/>
                <a:cxnLst/>
                <a:rect l="l" t="t" r="r" b="b"/>
                <a:pathLst>
                  <a:path w="703" h="670" extrusionOk="0">
                    <a:moveTo>
                      <a:pt x="364" y="34"/>
                    </a:moveTo>
                    <a:lnTo>
                      <a:pt x="571" y="177"/>
                    </a:lnTo>
                    <a:lnTo>
                      <a:pt x="571" y="182"/>
                    </a:lnTo>
                    <a:lnTo>
                      <a:pt x="575" y="184"/>
                    </a:lnTo>
                    <a:lnTo>
                      <a:pt x="573" y="191"/>
                    </a:lnTo>
                    <a:lnTo>
                      <a:pt x="575" y="193"/>
                    </a:lnTo>
                    <a:lnTo>
                      <a:pt x="594" y="202"/>
                    </a:lnTo>
                    <a:lnTo>
                      <a:pt x="596" y="204"/>
                    </a:lnTo>
                    <a:lnTo>
                      <a:pt x="596" y="209"/>
                    </a:lnTo>
                    <a:lnTo>
                      <a:pt x="598" y="213"/>
                    </a:lnTo>
                    <a:lnTo>
                      <a:pt x="607" y="220"/>
                    </a:lnTo>
                    <a:lnTo>
                      <a:pt x="614" y="222"/>
                    </a:lnTo>
                    <a:lnTo>
                      <a:pt x="621" y="220"/>
                    </a:lnTo>
                    <a:lnTo>
                      <a:pt x="623" y="222"/>
                    </a:lnTo>
                    <a:lnTo>
                      <a:pt x="627" y="227"/>
                    </a:lnTo>
                    <a:lnTo>
                      <a:pt x="630" y="229"/>
                    </a:lnTo>
                    <a:lnTo>
                      <a:pt x="637" y="229"/>
                    </a:lnTo>
                    <a:lnTo>
                      <a:pt x="641" y="230"/>
                    </a:lnTo>
                    <a:lnTo>
                      <a:pt x="644" y="230"/>
                    </a:lnTo>
                    <a:lnTo>
                      <a:pt x="652" y="236"/>
                    </a:lnTo>
                    <a:lnTo>
                      <a:pt x="659" y="238"/>
                    </a:lnTo>
                    <a:lnTo>
                      <a:pt x="661" y="239"/>
                    </a:lnTo>
                    <a:lnTo>
                      <a:pt x="662" y="241"/>
                    </a:lnTo>
                    <a:lnTo>
                      <a:pt x="664" y="241"/>
                    </a:lnTo>
                    <a:lnTo>
                      <a:pt x="664" y="247"/>
                    </a:lnTo>
                    <a:lnTo>
                      <a:pt x="662" y="248"/>
                    </a:lnTo>
                    <a:lnTo>
                      <a:pt x="662" y="252"/>
                    </a:lnTo>
                    <a:lnTo>
                      <a:pt x="664" y="254"/>
                    </a:lnTo>
                    <a:lnTo>
                      <a:pt x="664" y="255"/>
                    </a:lnTo>
                    <a:lnTo>
                      <a:pt x="662" y="257"/>
                    </a:lnTo>
                    <a:lnTo>
                      <a:pt x="662" y="259"/>
                    </a:lnTo>
                    <a:lnTo>
                      <a:pt x="662" y="264"/>
                    </a:lnTo>
                    <a:lnTo>
                      <a:pt x="661" y="270"/>
                    </a:lnTo>
                    <a:lnTo>
                      <a:pt x="661" y="273"/>
                    </a:lnTo>
                    <a:lnTo>
                      <a:pt x="666" y="279"/>
                    </a:lnTo>
                    <a:lnTo>
                      <a:pt x="677" y="280"/>
                    </a:lnTo>
                    <a:lnTo>
                      <a:pt x="684" y="277"/>
                    </a:lnTo>
                    <a:lnTo>
                      <a:pt x="691" y="277"/>
                    </a:lnTo>
                    <a:lnTo>
                      <a:pt x="702" y="272"/>
                    </a:lnTo>
                    <a:lnTo>
                      <a:pt x="702" y="273"/>
                    </a:lnTo>
                    <a:lnTo>
                      <a:pt x="703" y="273"/>
                    </a:lnTo>
                    <a:lnTo>
                      <a:pt x="703" y="411"/>
                    </a:lnTo>
                    <a:lnTo>
                      <a:pt x="700" y="413"/>
                    </a:lnTo>
                    <a:lnTo>
                      <a:pt x="693" y="416"/>
                    </a:lnTo>
                    <a:lnTo>
                      <a:pt x="689" y="422"/>
                    </a:lnTo>
                    <a:lnTo>
                      <a:pt x="687" y="427"/>
                    </a:lnTo>
                    <a:lnTo>
                      <a:pt x="678" y="432"/>
                    </a:lnTo>
                    <a:lnTo>
                      <a:pt x="673" y="438"/>
                    </a:lnTo>
                    <a:lnTo>
                      <a:pt x="673" y="441"/>
                    </a:lnTo>
                    <a:lnTo>
                      <a:pt x="653" y="439"/>
                    </a:lnTo>
                    <a:lnTo>
                      <a:pt x="653" y="443"/>
                    </a:lnTo>
                    <a:lnTo>
                      <a:pt x="650" y="441"/>
                    </a:lnTo>
                    <a:lnTo>
                      <a:pt x="580" y="443"/>
                    </a:lnTo>
                    <a:lnTo>
                      <a:pt x="561" y="459"/>
                    </a:lnTo>
                    <a:lnTo>
                      <a:pt x="505" y="459"/>
                    </a:lnTo>
                    <a:lnTo>
                      <a:pt x="443" y="497"/>
                    </a:lnTo>
                    <a:lnTo>
                      <a:pt x="432" y="509"/>
                    </a:lnTo>
                    <a:lnTo>
                      <a:pt x="418" y="520"/>
                    </a:lnTo>
                    <a:lnTo>
                      <a:pt x="364" y="534"/>
                    </a:lnTo>
                    <a:lnTo>
                      <a:pt x="357" y="538"/>
                    </a:lnTo>
                    <a:lnTo>
                      <a:pt x="336" y="586"/>
                    </a:lnTo>
                    <a:lnTo>
                      <a:pt x="312" y="605"/>
                    </a:lnTo>
                    <a:lnTo>
                      <a:pt x="300" y="634"/>
                    </a:lnTo>
                    <a:lnTo>
                      <a:pt x="300" y="663"/>
                    </a:lnTo>
                    <a:lnTo>
                      <a:pt x="291" y="664"/>
                    </a:lnTo>
                    <a:lnTo>
                      <a:pt x="289" y="663"/>
                    </a:lnTo>
                    <a:lnTo>
                      <a:pt x="287" y="659"/>
                    </a:lnTo>
                    <a:lnTo>
                      <a:pt x="284" y="657"/>
                    </a:lnTo>
                    <a:lnTo>
                      <a:pt x="277" y="657"/>
                    </a:lnTo>
                    <a:lnTo>
                      <a:pt x="273" y="657"/>
                    </a:lnTo>
                    <a:lnTo>
                      <a:pt x="271" y="663"/>
                    </a:lnTo>
                    <a:lnTo>
                      <a:pt x="268" y="663"/>
                    </a:lnTo>
                    <a:lnTo>
                      <a:pt x="266" y="666"/>
                    </a:lnTo>
                    <a:lnTo>
                      <a:pt x="259" y="666"/>
                    </a:lnTo>
                    <a:lnTo>
                      <a:pt x="259" y="664"/>
                    </a:lnTo>
                    <a:lnTo>
                      <a:pt x="259" y="655"/>
                    </a:lnTo>
                    <a:lnTo>
                      <a:pt x="257" y="654"/>
                    </a:lnTo>
                    <a:lnTo>
                      <a:pt x="257" y="652"/>
                    </a:lnTo>
                    <a:lnTo>
                      <a:pt x="257" y="648"/>
                    </a:lnTo>
                    <a:lnTo>
                      <a:pt x="255" y="645"/>
                    </a:lnTo>
                    <a:lnTo>
                      <a:pt x="253" y="646"/>
                    </a:lnTo>
                    <a:lnTo>
                      <a:pt x="248" y="646"/>
                    </a:lnTo>
                    <a:lnTo>
                      <a:pt x="246" y="652"/>
                    </a:lnTo>
                    <a:lnTo>
                      <a:pt x="244" y="652"/>
                    </a:lnTo>
                    <a:lnTo>
                      <a:pt x="241" y="648"/>
                    </a:lnTo>
                    <a:lnTo>
                      <a:pt x="239" y="648"/>
                    </a:lnTo>
                    <a:lnTo>
                      <a:pt x="237" y="652"/>
                    </a:lnTo>
                    <a:lnTo>
                      <a:pt x="237" y="655"/>
                    </a:lnTo>
                    <a:lnTo>
                      <a:pt x="237" y="659"/>
                    </a:lnTo>
                    <a:lnTo>
                      <a:pt x="236" y="663"/>
                    </a:lnTo>
                    <a:lnTo>
                      <a:pt x="228" y="663"/>
                    </a:lnTo>
                    <a:lnTo>
                      <a:pt x="223" y="664"/>
                    </a:lnTo>
                    <a:lnTo>
                      <a:pt x="223" y="666"/>
                    </a:lnTo>
                    <a:lnTo>
                      <a:pt x="221" y="670"/>
                    </a:lnTo>
                    <a:lnTo>
                      <a:pt x="218" y="670"/>
                    </a:lnTo>
                    <a:lnTo>
                      <a:pt x="214" y="668"/>
                    </a:lnTo>
                    <a:lnTo>
                      <a:pt x="212" y="664"/>
                    </a:lnTo>
                    <a:lnTo>
                      <a:pt x="211" y="664"/>
                    </a:lnTo>
                    <a:lnTo>
                      <a:pt x="209" y="666"/>
                    </a:lnTo>
                    <a:lnTo>
                      <a:pt x="207" y="666"/>
                    </a:lnTo>
                    <a:lnTo>
                      <a:pt x="207" y="666"/>
                    </a:lnTo>
                    <a:lnTo>
                      <a:pt x="205" y="663"/>
                    </a:lnTo>
                    <a:lnTo>
                      <a:pt x="203" y="657"/>
                    </a:lnTo>
                    <a:lnTo>
                      <a:pt x="200" y="657"/>
                    </a:lnTo>
                    <a:lnTo>
                      <a:pt x="196" y="659"/>
                    </a:lnTo>
                    <a:lnTo>
                      <a:pt x="193" y="659"/>
                    </a:lnTo>
                    <a:lnTo>
                      <a:pt x="191" y="659"/>
                    </a:lnTo>
                    <a:lnTo>
                      <a:pt x="189" y="661"/>
                    </a:lnTo>
                    <a:lnTo>
                      <a:pt x="187" y="664"/>
                    </a:lnTo>
                    <a:lnTo>
                      <a:pt x="186" y="668"/>
                    </a:lnTo>
                    <a:lnTo>
                      <a:pt x="180" y="668"/>
                    </a:lnTo>
                    <a:lnTo>
                      <a:pt x="180" y="666"/>
                    </a:lnTo>
                    <a:lnTo>
                      <a:pt x="180" y="664"/>
                    </a:lnTo>
                    <a:lnTo>
                      <a:pt x="175" y="661"/>
                    </a:lnTo>
                    <a:lnTo>
                      <a:pt x="173" y="657"/>
                    </a:lnTo>
                    <a:lnTo>
                      <a:pt x="170" y="657"/>
                    </a:lnTo>
                    <a:lnTo>
                      <a:pt x="168" y="652"/>
                    </a:lnTo>
                    <a:lnTo>
                      <a:pt x="166" y="632"/>
                    </a:lnTo>
                    <a:lnTo>
                      <a:pt x="162" y="630"/>
                    </a:lnTo>
                    <a:lnTo>
                      <a:pt x="159" y="630"/>
                    </a:lnTo>
                    <a:lnTo>
                      <a:pt x="153" y="636"/>
                    </a:lnTo>
                    <a:lnTo>
                      <a:pt x="152" y="636"/>
                    </a:lnTo>
                    <a:lnTo>
                      <a:pt x="152" y="630"/>
                    </a:lnTo>
                    <a:lnTo>
                      <a:pt x="152" y="629"/>
                    </a:lnTo>
                    <a:lnTo>
                      <a:pt x="157" y="627"/>
                    </a:lnTo>
                    <a:lnTo>
                      <a:pt x="157" y="623"/>
                    </a:lnTo>
                    <a:lnTo>
                      <a:pt x="159" y="623"/>
                    </a:lnTo>
                    <a:lnTo>
                      <a:pt x="161" y="620"/>
                    </a:lnTo>
                    <a:lnTo>
                      <a:pt x="164" y="620"/>
                    </a:lnTo>
                    <a:lnTo>
                      <a:pt x="164" y="616"/>
                    </a:lnTo>
                    <a:lnTo>
                      <a:pt x="164" y="616"/>
                    </a:lnTo>
                    <a:lnTo>
                      <a:pt x="159" y="616"/>
                    </a:lnTo>
                    <a:lnTo>
                      <a:pt x="157" y="613"/>
                    </a:lnTo>
                    <a:lnTo>
                      <a:pt x="153" y="611"/>
                    </a:lnTo>
                    <a:lnTo>
                      <a:pt x="150" y="604"/>
                    </a:lnTo>
                    <a:lnTo>
                      <a:pt x="146" y="605"/>
                    </a:lnTo>
                    <a:lnTo>
                      <a:pt x="145" y="605"/>
                    </a:lnTo>
                    <a:lnTo>
                      <a:pt x="145" y="591"/>
                    </a:lnTo>
                    <a:lnTo>
                      <a:pt x="143" y="588"/>
                    </a:lnTo>
                    <a:lnTo>
                      <a:pt x="141" y="586"/>
                    </a:lnTo>
                    <a:lnTo>
                      <a:pt x="143" y="582"/>
                    </a:lnTo>
                    <a:lnTo>
                      <a:pt x="141" y="580"/>
                    </a:lnTo>
                    <a:lnTo>
                      <a:pt x="137" y="580"/>
                    </a:lnTo>
                    <a:lnTo>
                      <a:pt x="137" y="580"/>
                    </a:lnTo>
                    <a:lnTo>
                      <a:pt x="137" y="572"/>
                    </a:lnTo>
                    <a:lnTo>
                      <a:pt x="137" y="570"/>
                    </a:lnTo>
                    <a:lnTo>
                      <a:pt x="134" y="568"/>
                    </a:lnTo>
                    <a:lnTo>
                      <a:pt x="132" y="568"/>
                    </a:lnTo>
                    <a:lnTo>
                      <a:pt x="130" y="570"/>
                    </a:lnTo>
                    <a:lnTo>
                      <a:pt x="128" y="570"/>
                    </a:lnTo>
                    <a:lnTo>
                      <a:pt x="123" y="566"/>
                    </a:lnTo>
                    <a:lnTo>
                      <a:pt x="121" y="566"/>
                    </a:lnTo>
                    <a:lnTo>
                      <a:pt x="121" y="568"/>
                    </a:lnTo>
                    <a:lnTo>
                      <a:pt x="121" y="575"/>
                    </a:lnTo>
                    <a:lnTo>
                      <a:pt x="118" y="577"/>
                    </a:lnTo>
                    <a:lnTo>
                      <a:pt x="109" y="580"/>
                    </a:lnTo>
                    <a:lnTo>
                      <a:pt x="107" y="584"/>
                    </a:lnTo>
                    <a:lnTo>
                      <a:pt x="107" y="588"/>
                    </a:lnTo>
                    <a:lnTo>
                      <a:pt x="95" y="584"/>
                    </a:lnTo>
                    <a:lnTo>
                      <a:pt x="87" y="580"/>
                    </a:lnTo>
                    <a:lnTo>
                      <a:pt x="80" y="579"/>
                    </a:lnTo>
                    <a:lnTo>
                      <a:pt x="78" y="579"/>
                    </a:lnTo>
                    <a:lnTo>
                      <a:pt x="75" y="584"/>
                    </a:lnTo>
                    <a:lnTo>
                      <a:pt x="71" y="586"/>
                    </a:lnTo>
                    <a:lnTo>
                      <a:pt x="70" y="589"/>
                    </a:lnTo>
                    <a:lnTo>
                      <a:pt x="66" y="593"/>
                    </a:lnTo>
                    <a:lnTo>
                      <a:pt x="62" y="591"/>
                    </a:lnTo>
                    <a:lnTo>
                      <a:pt x="53" y="580"/>
                    </a:lnTo>
                    <a:lnTo>
                      <a:pt x="50" y="580"/>
                    </a:lnTo>
                    <a:lnTo>
                      <a:pt x="45" y="586"/>
                    </a:lnTo>
                    <a:lnTo>
                      <a:pt x="41" y="588"/>
                    </a:lnTo>
                    <a:lnTo>
                      <a:pt x="37" y="588"/>
                    </a:lnTo>
                    <a:lnTo>
                      <a:pt x="34" y="586"/>
                    </a:lnTo>
                    <a:lnTo>
                      <a:pt x="30" y="582"/>
                    </a:lnTo>
                    <a:lnTo>
                      <a:pt x="32" y="580"/>
                    </a:lnTo>
                    <a:lnTo>
                      <a:pt x="34" y="577"/>
                    </a:lnTo>
                    <a:lnTo>
                      <a:pt x="34" y="573"/>
                    </a:lnTo>
                    <a:lnTo>
                      <a:pt x="37" y="570"/>
                    </a:lnTo>
                    <a:lnTo>
                      <a:pt x="39" y="568"/>
                    </a:lnTo>
                    <a:lnTo>
                      <a:pt x="36" y="564"/>
                    </a:lnTo>
                    <a:lnTo>
                      <a:pt x="36" y="559"/>
                    </a:lnTo>
                    <a:lnTo>
                      <a:pt x="37" y="557"/>
                    </a:lnTo>
                    <a:lnTo>
                      <a:pt x="37" y="554"/>
                    </a:lnTo>
                    <a:lnTo>
                      <a:pt x="36" y="550"/>
                    </a:lnTo>
                    <a:lnTo>
                      <a:pt x="36" y="548"/>
                    </a:lnTo>
                    <a:lnTo>
                      <a:pt x="37" y="548"/>
                    </a:lnTo>
                    <a:lnTo>
                      <a:pt x="36" y="547"/>
                    </a:lnTo>
                    <a:lnTo>
                      <a:pt x="34" y="543"/>
                    </a:lnTo>
                    <a:lnTo>
                      <a:pt x="32" y="538"/>
                    </a:lnTo>
                    <a:lnTo>
                      <a:pt x="28" y="538"/>
                    </a:lnTo>
                    <a:lnTo>
                      <a:pt x="28" y="534"/>
                    </a:lnTo>
                    <a:lnTo>
                      <a:pt x="25" y="530"/>
                    </a:lnTo>
                    <a:lnTo>
                      <a:pt x="25" y="529"/>
                    </a:lnTo>
                    <a:lnTo>
                      <a:pt x="21" y="527"/>
                    </a:lnTo>
                    <a:lnTo>
                      <a:pt x="20" y="530"/>
                    </a:lnTo>
                    <a:lnTo>
                      <a:pt x="18" y="530"/>
                    </a:lnTo>
                    <a:lnTo>
                      <a:pt x="16" y="529"/>
                    </a:lnTo>
                    <a:lnTo>
                      <a:pt x="14" y="523"/>
                    </a:lnTo>
                    <a:lnTo>
                      <a:pt x="7" y="516"/>
                    </a:lnTo>
                    <a:lnTo>
                      <a:pt x="9" y="513"/>
                    </a:lnTo>
                    <a:lnTo>
                      <a:pt x="12" y="507"/>
                    </a:lnTo>
                    <a:lnTo>
                      <a:pt x="11" y="504"/>
                    </a:lnTo>
                    <a:lnTo>
                      <a:pt x="9" y="500"/>
                    </a:lnTo>
                    <a:lnTo>
                      <a:pt x="7" y="489"/>
                    </a:lnTo>
                    <a:lnTo>
                      <a:pt x="5" y="488"/>
                    </a:lnTo>
                    <a:lnTo>
                      <a:pt x="3" y="486"/>
                    </a:lnTo>
                    <a:lnTo>
                      <a:pt x="3" y="484"/>
                    </a:lnTo>
                    <a:lnTo>
                      <a:pt x="2" y="484"/>
                    </a:lnTo>
                    <a:lnTo>
                      <a:pt x="2" y="479"/>
                    </a:lnTo>
                    <a:lnTo>
                      <a:pt x="3" y="473"/>
                    </a:lnTo>
                    <a:lnTo>
                      <a:pt x="3" y="470"/>
                    </a:lnTo>
                    <a:lnTo>
                      <a:pt x="0" y="468"/>
                    </a:lnTo>
                    <a:lnTo>
                      <a:pt x="18" y="450"/>
                    </a:lnTo>
                    <a:lnTo>
                      <a:pt x="32" y="418"/>
                    </a:lnTo>
                    <a:lnTo>
                      <a:pt x="34" y="418"/>
                    </a:lnTo>
                    <a:lnTo>
                      <a:pt x="36" y="418"/>
                    </a:lnTo>
                    <a:lnTo>
                      <a:pt x="36" y="420"/>
                    </a:lnTo>
                    <a:lnTo>
                      <a:pt x="41" y="420"/>
                    </a:lnTo>
                    <a:lnTo>
                      <a:pt x="45" y="423"/>
                    </a:lnTo>
                    <a:lnTo>
                      <a:pt x="55" y="448"/>
                    </a:lnTo>
                    <a:lnTo>
                      <a:pt x="70" y="450"/>
                    </a:lnTo>
                    <a:lnTo>
                      <a:pt x="89" y="434"/>
                    </a:lnTo>
                    <a:lnTo>
                      <a:pt x="286" y="438"/>
                    </a:lnTo>
                    <a:lnTo>
                      <a:pt x="296" y="400"/>
                    </a:lnTo>
                    <a:lnTo>
                      <a:pt x="278" y="395"/>
                    </a:lnTo>
                    <a:lnTo>
                      <a:pt x="237" y="0"/>
                    </a:lnTo>
                    <a:lnTo>
                      <a:pt x="314" y="0"/>
                    </a:lnTo>
                    <a:lnTo>
                      <a:pt x="364" y="34"/>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2" name="Google Shape;552;p38"/>
              <p:cNvSpPr/>
              <p:nvPr/>
            </p:nvSpPr>
            <p:spPr>
              <a:xfrm>
                <a:off x="2923" y="3262"/>
                <a:ext cx="409" cy="421"/>
              </a:xfrm>
              <a:custGeom>
                <a:avLst/>
                <a:gdLst/>
                <a:ahLst/>
                <a:cxnLst/>
                <a:rect l="l" t="t" r="r" b="b"/>
                <a:pathLst>
                  <a:path w="409" h="421" extrusionOk="0">
                    <a:moveTo>
                      <a:pt x="0" y="323"/>
                    </a:moveTo>
                    <a:lnTo>
                      <a:pt x="0" y="193"/>
                    </a:lnTo>
                    <a:lnTo>
                      <a:pt x="44" y="193"/>
                    </a:lnTo>
                    <a:lnTo>
                      <a:pt x="44" y="32"/>
                    </a:lnTo>
                    <a:lnTo>
                      <a:pt x="48" y="28"/>
                    </a:lnTo>
                    <a:lnTo>
                      <a:pt x="143" y="16"/>
                    </a:lnTo>
                    <a:lnTo>
                      <a:pt x="152" y="18"/>
                    </a:lnTo>
                    <a:lnTo>
                      <a:pt x="157" y="28"/>
                    </a:lnTo>
                    <a:lnTo>
                      <a:pt x="159" y="39"/>
                    </a:lnTo>
                    <a:lnTo>
                      <a:pt x="171" y="25"/>
                    </a:lnTo>
                    <a:lnTo>
                      <a:pt x="184" y="16"/>
                    </a:lnTo>
                    <a:lnTo>
                      <a:pt x="205" y="9"/>
                    </a:lnTo>
                    <a:lnTo>
                      <a:pt x="209" y="5"/>
                    </a:lnTo>
                    <a:lnTo>
                      <a:pt x="214" y="2"/>
                    </a:lnTo>
                    <a:lnTo>
                      <a:pt x="223" y="0"/>
                    </a:lnTo>
                    <a:lnTo>
                      <a:pt x="228" y="3"/>
                    </a:lnTo>
                    <a:lnTo>
                      <a:pt x="228" y="9"/>
                    </a:lnTo>
                    <a:lnTo>
                      <a:pt x="241" y="32"/>
                    </a:lnTo>
                    <a:lnTo>
                      <a:pt x="250" y="39"/>
                    </a:lnTo>
                    <a:lnTo>
                      <a:pt x="255" y="59"/>
                    </a:lnTo>
                    <a:lnTo>
                      <a:pt x="289" y="98"/>
                    </a:lnTo>
                    <a:lnTo>
                      <a:pt x="303" y="102"/>
                    </a:lnTo>
                    <a:lnTo>
                      <a:pt x="312" y="109"/>
                    </a:lnTo>
                    <a:lnTo>
                      <a:pt x="321" y="119"/>
                    </a:lnTo>
                    <a:lnTo>
                      <a:pt x="330" y="123"/>
                    </a:lnTo>
                    <a:lnTo>
                      <a:pt x="339" y="130"/>
                    </a:lnTo>
                    <a:lnTo>
                      <a:pt x="343" y="162"/>
                    </a:lnTo>
                    <a:lnTo>
                      <a:pt x="346" y="173"/>
                    </a:lnTo>
                    <a:lnTo>
                      <a:pt x="353" y="178"/>
                    </a:lnTo>
                    <a:lnTo>
                      <a:pt x="361" y="184"/>
                    </a:lnTo>
                    <a:lnTo>
                      <a:pt x="380" y="185"/>
                    </a:lnTo>
                    <a:lnTo>
                      <a:pt x="409" y="200"/>
                    </a:lnTo>
                    <a:lnTo>
                      <a:pt x="407" y="202"/>
                    </a:lnTo>
                    <a:lnTo>
                      <a:pt x="357" y="228"/>
                    </a:lnTo>
                    <a:lnTo>
                      <a:pt x="259" y="328"/>
                    </a:lnTo>
                    <a:lnTo>
                      <a:pt x="246" y="355"/>
                    </a:lnTo>
                    <a:lnTo>
                      <a:pt x="243" y="360"/>
                    </a:lnTo>
                    <a:lnTo>
                      <a:pt x="209" y="368"/>
                    </a:lnTo>
                    <a:lnTo>
                      <a:pt x="196" y="368"/>
                    </a:lnTo>
                    <a:lnTo>
                      <a:pt x="169" y="353"/>
                    </a:lnTo>
                    <a:lnTo>
                      <a:pt x="157" y="352"/>
                    </a:lnTo>
                    <a:lnTo>
                      <a:pt x="148" y="355"/>
                    </a:lnTo>
                    <a:lnTo>
                      <a:pt x="128" y="377"/>
                    </a:lnTo>
                    <a:lnTo>
                      <a:pt x="125" y="384"/>
                    </a:lnTo>
                    <a:lnTo>
                      <a:pt x="119" y="391"/>
                    </a:lnTo>
                    <a:lnTo>
                      <a:pt x="109" y="398"/>
                    </a:lnTo>
                    <a:lnTo>
                      <a:pt x="98" y="414"/>
                    </a:lnTo>
                    <a:lnTo>
                      <a:pt x="71" y="421"/>
                    </a:lnTo>
                    <a:lnTo>
                      <a:pt x="36" y="416"/>
                    </a:lnTo>
                    <a:lnTo>
                      <a:pt x="34" y="410"/>
                    </a:lnTo>
                    <a:lnTo>
                      <a:pt x="41" y="382"/>
                    </a:lnTo>
                    <a:lnTo>
                      <a:pt x="39" y="364"/>
                    </a:lnTo>
                    <a:lnTo>
                      <a:pt x="34" y="355"/>
                    </a:lnTo>
                    <a:lnTo>
                      <a:pt x="23" y="346"/>
                    </a:lnTo>
                    <a:lnTo>
                      <a:pt x="19" y="339"/>
                    </a:lnTo>
                    <a:lnTo>
                      <a:pt x="11" y="330"/>
                    </a:lnTo>
                    <a:lnTo>
                      <a:pt x="9" y="327"/>
                    </a:lnTo>
                    <a:lnTo>
                      <a:pt x="3" y="323"/>
                    </a:lnTo>
                    <a:lnTo>
                      <a:pt x="0" y="32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3" name="Google Shape;553;p38"/>
              <p:cNvSpPr/>
              <p:nvPr/>
            </p:nvSpPr>
            <p:spPr>
              <a:xfrm>
                <a:off x="2923" y="3262"/>
                <a:ext cx="409" cy="421"/>
              </a:xfrm>
              <a:custGeom>
                <a:avLst/>
                <a:gdLst/>
                <a:ahLst/>
                <a:cxnLst/>
                <a:rect l="l" t="t" r="r" b="b"/>
                <a:pathLst>
                  <a:path w="409" h="421" extrusionOk="0">
                    <a:moveTo>
                      <a:pt x="0" y="323"/>
                    </a:moveTo>
                    <a:lnTo>
                      <a:pt x="0" y="193"/>
                    </a:lnTo>
                    <a:lnTo>
                      <a:pt x="44" y="193"/>
                    </a:lnTo>
                    <a:lnTo>
                      <a:pt x="44" y="32"/>
                    </a:lnTo>
                    <a:lnTo>
                      <a:pt x="48" y="28"/>
                    </a:lnTo>
                    <a:lnTo>
                      <a:pt x="143" y="16"/>
                    </a:lnTo>
                    <a:lnTo>
                      <a:pt x="152" y="18"/>
                    </a:lnTo>
                    <a:lnTo>
                      <a:pt x="157" y="28"/>
                    </a:lnTo>
                    <a:lnTo>
                      <a:pt x="159" y="39"/>
                    </a:lnTo>
                    <a:lnTo>
                      <a:pt x="171" y="25"/>
                    </a:lnTo>
                    <a:lnTo>
                      <a:pt x="184" y="16"/>
                    </a:lnTo>
                    <a:lnTo>
                      <a:pt x="205" y="9"/>
                    </a:lnTo>
                    <a:lnTo>
                      <a:pt x="209" y="5"/>
                    </a:lnTo>
                    <a:lnTo>
                      <a:pt x="214" y="2"/>
                    </a:lnTo>
                    <a:lnTo>
                      <a:pt x="223" y="0"/>
                    </a:lnTo>
                    <a:lnTo>
                      <a:pt x="228" y="3"/>
                    </a:lnTo>
                    <a:lnTo>
                      <a:pt x="228" y="9"/>
                    </a:lnTo>
                    <a:lnTo>
                      <a:pt x="241" y="32"/>
                    </a:lnTo>
                    <a:lnTo>
                      <a:pt x="250" y="39"/>
                    </a:lnTo>
                    <a:lnTo>
                      <a:pt x="255" y="59"/>
                    </a:lnTo>
                    <a:lnTo>
                      <a:pt x="289" y="98"/>
                    </a:lnTo>
                    <a:lnTo>
                      <a:pt x="303" y="102"/>
                    </a:lnTo>
                    <a:lnTo>
                      <a:pt x="312" y="109"/>
                    </a:lnTo>
                    <a:lnTo>
                      <a:pt x="321" y="119"/>
                    </a:lnTo>
                    <a:lnTo>
                      <a:pt x="330" y="123"/>
                    </a:lnTo>
                    <a:lnTo>
                      <a:pt x="339" y="130"/>
                    </a:lnTo>
                    <a:lnTo>
                      <a:pt x="343" y="162"/>
                    </a:lnTo>
                    <a:lnTo>
                      <a:pt x="346" y="173"/>
                    </a:lnTo>
                    <a:lnTo>
                      <a:pt x="353" y="178"/>
                    </a:lnTo>
                    <a:lnTo>
                      <a:pt x="361" y="184"/>
                    </a:lnTo>
                    <a:lnTo>
                      <a:pt x="380" y="185"/>
                    </a:lnTo>
                    <a:lnTo>
                      <a:pt x="409" y="200"/>
                    </a:lnTo>
                    <a:lnTo>
                      <a:pt x="407" y="202"/>
                    </a:lnTo>
                    <a:lnTo>
                      <a:pt x="357" y="228"/>
                    </a:lnTo>
                    <a:lnTo>
                      <a:pt x="259" y="328"/>
                    </a:lnTo>
                    <a:lnTo>
                      <a:pt x="246" y="355"/>
                    </a:lnTo>
                    <a:lnTo>
                      <a:pt x="243" y="360"/>
                    </a:lnTo>
                    <a:lnTo>
                      <a:pt x="209" y="368"/>
                    </a:lnTo>
                    <a:lnTo>
                      <a:pt x="196" y="368"/>
                    </a:lnTo>
                    <a:lnTo>
                      <a:pt x="169" y="353"/>
                    </a:lnTo>
                    <a:lnTo>
                      <a:pt x="157" y="352"/>
                    </a:lnTo>
                    <a:lnTo>
                      <a:pt x="148" y="355"/>
                    </a:lnTo>
                    <a:lnTo>
                      <a:pt x="128" y="377"/>
                    </a:lnTo>
                    <a:lnTo>
                      <a:pt x="125" y="384"/>
                    </a:lnTo>
                    <a:lnTo>
                      <a:pt x="119" y="391"/>
                    </a:lnTo>
                    <a:lnTo>
                      <a:pt x="109" y="398"/>
                    </a:lnTo>
                    <a:lnTo>
                      <a:pt x="98" y="414"/>
                    </a:lnTo>
                    <a:lnTo>
                      <a:pt x="71" y="421"/>
                    </a:lnTo>
                    <a:lnTo>
                      <a:pt x="36" y="416"/>
                    </a:lnTo>
                    <a:lnTo>
                      <a:pt x="34" y="410"/>
                    </a:lnTo>
                    <a:lnTo>
                      <a:pt x="41" y="382"/>
                    </a:lnTo>
                    <a:lnTo>
                      <a:pt x="39" y="364"/>
                    </a:lnTo>
                    <a:lnTo>
                      <a:pt x="34" y="355"/>
                    </a:lnTo>
                    <a:lnTo>
                      <a:pt x="23" y="346"/>
                    </a:lnTo>
                    <a:lnTo>
                      <a:pt x="19" y="339"/>
                    </a:lnTo>
                    <a:lnTo>
                      <a:pt x="11" y="330"/>
                    </a:lnTo>
                    <a:lnTo>
                      <a:pt x="9" y="327"/>
                    </a:lnTo>
                    <a:lnTo>
                      <a:pt x="3" y="323"/>
                    </a:lnTo>
                    <a:lnTo>
                      <a:pt x="0" y="323"/>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4" name="Google Shape;554;p38"/>
              <p:cNvSpPr/>
              <p:nvPr/>
            </p:nvSpPr>
            <p:spPr>
              <a:xfrm>
                <a:off x="973" y="1741"/>
                <a:ext cx="14" cy="10"/>
              </a:xfrm>
              <a:custGeom>
                <a:avLst/>
                <a:gdLst/>
                <a:ahLst/>
                <a:cxnLst/>
                <a:rect l="l" t="t" r="r" b="b"/>
                <a:pathLst>
                  <a:path w="14" h="10" extrusionOk="0">
                    <a:moveTo>
                      <a:pt x="13" y="0"/>
                    </a:moveTo>
                    <a:lnTo>
                      <a:pt x="0" y="1"/>
                    </a:lnTo>
                    <a:lnTo>
                      <a:pt x="0" y="9"/>
                    </a:lnTo>
                    <a:lnTo>
                      <a:pt x="2" y="10"/>
                    </a:lnTo>
                    <a:lnTo>
                      <a:pt x="9" y="9"/>
                    </a:lnTo>
                    <a:lnTo>
                      <a:pt x="14" y="5"/>
                    </a:lnTo>
                    <a:lnTo>
                      <a:pt x="14" y="3"/>
                    </a:lnTo>
                    <a:lnTo>
                      <a:pt x="1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5" name="Google Shape;555;p38"/>
              <p:cNvSpPr/>
              <p:nvPr/>
            </p:nvSpPr>
            <p:spPr>
              <a:xfrm>
                <a:off x="973" y="1741"/>
                <a:ext cx="14" cy="10"/>
              </a:xfrm>
              <a:custGeom>
                <a:avLst/>
                <a:gdLst/>
                <a:ahLst/>
                <a:cxnLst/>
                <a:rect l="l" t="t" r="r" b="b"/>
                <a:pathLst>
                  <a:path w="14" h="10" extrusionOk="0">
                    <a:moveTo>
                      <a:pt x="13" y="0"/>
                    </a:moveTo>
                    <a:lnTo>
                      <a:pt x="0" y="1"/>
                    </a:lnTo>
                    <a:lnTo>
                      <a:pt x="0" y="9"/>
                    </a:lnTo>
                    <a:lnTo>
                      <a:pt x="2" y="10"/>
                    </a:lnTo>
                    <a:lnTo>
                      <a:pt x="9" y="9"/>
                    </a:lnTo>
                    <a:lnTo>
                      <a:pt x="14" y="5"/>
                    </a:lnTo>
                    <a:lnTo>
                      <a:pt x="14" y="3"/>
                    </a:lnTo>
                    <a:lnTo>
                      <a:pt x="13"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6" name="Google Shape;556;p38"/>
              <p:cNvSpPr/>
              <p:nvPr/>
            </p:nvSpPr>
            <p:spPr>
              <a:xfrm>
                <a:off x="1014" y="1766"/>
                <a:ext cx="18" cy="5"/>
              </a:xfrm>
              <a:custGeom>
                <a:avLst/>
                <a:gdLst/>
                <a:ahLst/>
                <a:cxnLst/>
                <a:rect l="l" t="t" r="r" b="b"/>
                <a:pathLst>
                  <a:path w="18" h="5" extrusionOk="0">
                    <a:moveTo>
                      <a:pt x="18" y="1"/>
                    </a:moveTo>
                    <a:lnTo>
                      <a:pt x="16" y="1"/>
                    </a:lnTo>
                    <a:lnTo>
                      <a:pt x="2" y="0"/>
                    </a:lnTo>
                    <a:lnTo>
                      <a:pt x="0" y="3"/>
                    </a:lnTo>
                    <a:lnTo>
                      <a:pt x="2" y="5"/>
                    </a:lnTo>
                    <a:lnTo>
                      <a:pt x="6" y="3"/>
                    </a:lnTo>
                    <a:lnTo>
                      <a:pt x="18" y="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7" name="Google Shape;557;p38"/>
              <p:cNvSpPr/>
              <p:nvPr/>
            </p:nvSpPr>
            <p:spPr>
              <a:xfrm>
                <a:off x="1014" y="1766"/>
                <a:ext cx="18" cy="5"/>
              </a:xfrm>
              <a:custGeom>
                <a:avLst/>
                <a:gdLst/>
                <a:ahLst/>
                <a:cxnLst/>
                <a:rect l="l" t="t" r="r" b="b"/>
                <a:pathLst>
                  <a:path w="18" h="5" extrusionOk="0">
                    <a:moveTo>
                      <a:pt x="18" y="1"/>
                    </a:moveTo>
                    <a:lnTo>
                      <a:pt x="16" y="1"/>
                    </a:lnTo>
                    <a:lnTo>
                      <a:pt x="2" y="0"/>
                    </a:lnTo>
                    <a:lnTo>
                      <a:pt x="0" y="3"/>
                    </a:lnTo>
                    <a:lnTo>
                      <a:pt x="2" y="5"/>
                    </a:lnTo>
                    <a:lnTo>
                      <a:pt x="6" y="3"/>
                    </a:lnTo>
                    <a:lnTo>
                      <a:pt x="18" y="1"/>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8" name="Google Shape;558;p38"/>
              <p:cNvSpPr/>
              <p:nvPr/>
            </p:nvSpPr>
            <p:spPr>
              <a:xfrm>
                <a:off x="1075" y="1753"/>
                <a:ext cx="5" cy="11"/>
              </a:xfrm>
              <a:custGeom>
                <a:avLst/>
                <a:gdLst/>
                <a:ahLst/>
                <a:cxnLst/>
                <a:rect l="l" t="t" r="r" b="b"/>
                <a:pathLst>
                  <a:path w="5" h="11" extrusionOk="0">
                    <a:moveTo>
                      <a:pt x="2" y="0"/>
                    </a:moveTo>
                    <a:lnTo>
                      <a:pt x="0" y="11"/>
                    </a:lnTo>
                    <a:lnTo>
                      <a:pt x="3" y="11"/>
                    </a:lnTo>
                    <a:lnTo>
                      <a:pt x="5" y="5"/>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9" name="Google Shape;559;p38"/>
              <p:cNvSpPr/>
              <p:nvPr/>
            </p:nvSpPr>
            <p:spPr>
              <a:xfrm>
                <a:off x="1075" y="1753"/>
                <a:ext cx="5" cy="11"/>
              </a:xfrm>
              <a:custGeom>
                <a:avLst/>
                <a:gdLst/>
                <a:ahLst/>
                <a:cxnLst/>
                <a:rect l="l" t="t" r="r" b="b"/>
                <a:pathLst>
                  <a:path w="5" h="11" extrusionOk="0">
                    <a:moveTo>
                      <a:pt x="2" y="0"/>
                    </a:moveTo>
                    <a:lnTo>
                      <a:pt x="0" y="11"/>
                    </a:lnTo>
                    <a:lnTo>
                      <a:pt x="3" y="11"/>
                    </a:lnTo>
                    <a:lnTo>
                      <a:pt x="5" y="5"/>
                    </a:lnTo>
                    <a:lnTo>
                      <a:pt x="2"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0" name="Google Shape;560;p38"/>
              <p:cNvSpPr/>
              <p:nvPr/>
            </p:nvSpPr>
            <p:spPr>
              <a:xfrm>
                <a:off x="1077" y="1785"/>
                <a:ext cx="10" cy="13"/>
              </a:xfrm>
              <a:custGeom>
                <a:avLst/>
                <a:gdLst/>
                <a:ahLst/>
                <a:cxnLst/>
                <a:rect l="l" t="t" r="r" b="b"/>
                <a:pathLst>
                  <a:path w="10" h="13" extrusionOk="0">
                    <a:moveTo>
                      <a:pt x="1" y="2"/>
                    </a:moveTo>
                    <a:lnTo>
                      <a:pt x="7" y="0"/>
                    </a:lnTo>
                    <a:lnTo>
                      <a:pt x="10" y="4"/>
                    </a:lnTo>
                    <a:lnTo>
                      <a:pt x="10" y="7"/>
                    </a:lnTo>
                    <a:lnTo>
                      <a:pt x="7" y="13"/>
                    </a:lnTo>
                    <a:lnTo>
                      <a:pt x="3" y="13"/>
                    </a:lnTo>
                    <a:lnTo>
                      <a:pt x="0" y="9"/>
                    </a:lnTo>
                    <a:lnTo>
                      <a:pt x="0" y="6"/>
                    </a:lnTo>
                    <a:lnTo>
                      <a:pt x="1"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1" name="Google Shape;561;p38"/>
              <p:cNvSpPr/>
              <p:nvPr/>
            </p:nvSpPr>
            <p:spPr>
              <a:xfrm>
                <a:off x="1077" y="1785"/>
                <a:ext cx="10" cy="13"/>
              </a:xfrm>
              <a:custGeom>
                <a:avLst/>
                <a:gdLst/>
                <a:ahLst/>
                <a:cxnLst/>
                <a:rect l="l" t="t" r="r" b="b"/>
                <a:pathLst>
                  <a:path w="10" h="13" extrusionOk="0">
                    <a:moveTo>
                      <a:pt x="1" y="2"/>
                    </a:moveTo>
                    <a:lnTo>
                      <a:pt x="7" y="0"/>
                    </a:lnTo>
                    <a:lnTo>
                      <a:pt x="10" y="4"/>
                    </a:lnTo>
                    <a:lnTo>
                      <a:pt x="10" y="7"/>
                    </a:lnTo>
                    <a:lnTo>
                      <a:pt x="7" y="13"/>
                    </a:lnTo>
                    <a:lnTo>
                      <a:pt x="3" y="13"/>
                    </a:lnTo>
                    <a:lnTo>
                      <a:pt x="0" y="9"/>
                    </a:lnTo>
                    <a:lnTo>
                      <a:pt x="0" y="6"/>
                    </a:lnTo>
                    <a:lnTo>
                      <a:pt x="1" y="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2" name="Google Shape;562;p38"/>
              <p:cNvSpPr/>
              <p:nvPr/>
            </p:nvSpPr>
            <p:spPr>
              <a:xfrm>
                <a:off x="1041" y="1826"/>
                <a:ext cx="14" cy="18"/>
              </a:xfrm>
              <a:custGeom>
                <a:avLst/>
                <a:gdLst/>
                <a:ahLst/>
                <a:cxnLst/>
                <a:rect l="l" t="t" r="r" b="b"/>
                <a:pathLst>
                  <a:path w="14" h="18" extrusionOk="0">
                    <a:moveTo>
                      <a:pt x="0" y="0"/>
                    </a:moveTo>
                    <a:lnTo>
                      <a:pt x="0" y="0"/>
                    </a:lnTo>
                    <a:lnTo>
                      <a:pt x="0" y="16"/>
                    </a:lnTo>
                    <a:lnTo>
                      <a:pt x="5" y="18"/>
                    </a:lnTo>
                    <a:lnTo>
                      <a:pt x="12" y="15"/>
                    </a:lnTo>
                    <a:lnTo>
                      <a:pt x="14" y="11"/>
                    </a:lnTo>
                    <a:lnTo>
                      <a:pt x="7"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3" name="Google Shape;563;p38"/>
              <p:cNvSpPr/>
              <p:nvPr/>
            </p:nvSpPr>
            <p:spPr>
              <a:xfrm>
                <a:off x="1041" y="1826"/>
                <a:ext cx="14" cy="18"/>
              </a:xfrm>
              <a:custGeom>
                <a:avLst/>
                <a:gdLst/>
                <a:ahLst/>
                <a:cxnLst/>
                <a:rect l="l" t="t" r="r" b="b"/>
                <a:pathLst>
                  <a:path w="14" h="18" extrusionOk="0">
                    <a:moveTo>
                      <a:pt x="0" y="0"/>
                    </a:moveTo>
                    <a:lnTo>
                      <a:pt x="0" y="0"/>
                    </a:lnTo>
                    <a:lnTo>
                      <a:pt x="0" y="16"/>
                    </a:lnTo>
                    <a:lnTo>
                      <a:pt x="5" y="18"/>
                    </a:lnTo>
                    <a:lnTo>
                      <a:pt x="12" y="15"/>
                    </a:lnTo>
                    <a:lnTo>
                      <a:pt x="14" y="11"/>
                    </a:lnTo>
                    <a:lnTo>
                      <a:pt x="7" y="2"/>
                    </a:lnTo>
                    <a:lnTo>
                      <a:pt x="0"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4" name="Google Shape;564;p38"/>
              <p:cNvSpPr/>
              <p:nvPr/>
            </p:nvSpPr>
            <p:spPr>
              <a:xfrm>
                <a:off x="1009" y="1841"/>
                <a:ext cx="9" cy="7"/>
              </a:xfrm>
              <a:custGeom>
                <a:avLst/>
                <a:gdLst/>
                <a:ahLst/>
                <a:cxnLst/>
                <a:rect l="l" t="t" r="r" b="b"/>
                <a:pathLst>
                  <a:path w="9" h="7" extrusionOk="0">
                    <a:moveTo>
                      <a:pt x="5" y="0"/>
                    </a:moveTo>
                    <a:lnTo>
                      <a:pt x="2" y="0"/>
                    </a:lnTo>
                    <a:lnTo>
                      <a:pt x="0" y="5"/>
                    </a:lnTo>
                    <a:lnTo>
                      <a:pt x="2" y="7"/>
                    </a:lnTo>
                    <a:lnTo>
                      <a:pt x="5" y="7"/>
                    </a:lnTo>
                    <a:lnTo>
                      <a:pt x="9" y="3"/>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5" name="Google Shape;565;p38"/>
              <p:cNvSpPr/>
              <p:nvPr/>
            </p:nvSpPr>
            <p:spPr>
              <a:xfrm>
                <a:off x="1009" y="1841"/>
                <a:ext cx="9" cy="7"/>
              </a:xfrm>
              <a:custGeom>
                <a:avLst/>
                <a:gdLst/>
                <a:ahLst/>
                <a:cxnLst/>
                <a:rect l="l" t="t" r="r" b="b"/>
                <a:pathLst>
                  <a:path w="9" h="7" extrusionOk="0">
                    <a:moveTo>
                      <a:pt x="5" y="0"/>
                    </a:moveTo>
                    <a:lnTo>
                      <a:pt x="2" y="0"/>
                    </a:lnTo>
                    <a:lnTo>
                      <a:pt x="0" y="5"/>
                    </a:lnTo>
                    <a:lnTo>
                      <a:pt x="2" y="7"/>
                    </a:lnTo>
                    <a:lnTo>
                      <a:pt x="5" y="7"/>
                    </a:lnTo>
                    <a:lnTo>
                      <a:pt x="9" y="3"/>
                    </a:lnTo>
                    <a:lnTo>
                      <a:pt x="5"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6" name="Google Shape;566;p38"/>
              <p:cNvSpPr/>
              <p:nvPr/>
            </p:nvSpPr>
            <p:spPr>
              <a:xfrm>
                <a:off x="2596" y="2262"/>
                <a:ext cx="821" cy="802"/>
              </a:xfrm>
              <a:custGeom>
                <a:avLst/>
                <a:gdLst/>
                <a:ahLst/>
                <a:cxnLst/>
                <a:rect l="l" t="t" r="r" b="b"/>
                <a:pathLst>
                  <a:path w="821" h="802" extrusionOk="0">
                    <a:moveTo>
                      <a:pt x="789" y="578"/>
                    </a:moveTo>
                    <a:lnTo>
                      <a:pt x="782" y="550"/>
                    </a:lnTo>
                    <a:lnTo>
                      <a:pt x="775" y="541"/>
                    </a:lnTo>
                    <a:lnTo>
                      <a:pt x="764" y="537"/>
                    </a:lnTo>
                    <a:lnTo>
                      <a:pt x="748" y="521"/>
                    </a:lnTo>
                    <a:lnTo>
                      <a:pt x="743" y="507"/>
                    </a:lnTo>
                    <a:lnTo>
                      <a:pt x="739" y="502"/>
                    </a:lnTo>
                    <a:lnTo>
                      <a:pt x="736" y="489"/>
                    </a:lnTo>
                    <a:lnTo>
                      <a:pt x="739" y="470"/>
                    </a:lnTo>
                    <a:lnTo>
                      <a:pt x="729" y="445"/>
                    </a:lnTo>
                    <a:lnTo>
                      <a:pt x="734" y="414"/>
                    </a:lnTo>
                    <a:lnTo>
                      <a:pt x="732" y="407"/>
                    </a:lnTo>
                    <a:lnTo>
                      <a:pt x="729" y="409"/>
                    </a:lnTo>
                    <a:lnTo>
                      <a:pt x="738" y="370"/>
                    </a:lnTo>
                    <a:lnTo>
                      <a:pt x="736" y="352"/>
                    </a:lnTo>
                    <a:lnTo>
                      <a:pt x="725" y="336"/>
                    </a:lnTo>
                    <a:lnTo>
                      <a:pt x="725" y="327"/>
                    </a:lnTo>
                    <a:lnTo>
                      <a:pt x="752" y="282"/>
                    </a:lnTo>
                    <a:lnTo>
                      <a:pt x="754" y="280"/>
                    </a:lnTo>
                    <a:lnTo>
                      <a:pt x="763" y="207"/>
                    </a:lnTo>
                    <a:lnTo>
                      <a:pt x="798" y="159"/>
                    </a:lnTo>
                    <a:lnTo>
                      <a:pt x="813" y="150"/>
                    </a:lnTo>
                    <a:lnTo>
                      <a:pt x="818" y="143"/>
                    </a:lnTo>
                    <a:lnTo>
                      <a:pt x="821" y="136"/>
                    </a:lnTo>
                    <a:lnTo>
                      <a:pt x="821" y="130"/>
                    </a:lnTo>
                    <a:lnTo>
                      <a:pt x="818" y="127"/>
                    </a:lnTo>
                    <a:lnTo>
                      <a:pt x="813" y="125"/>
                    </a:lnTo>
                    <a:lnTo>
                      <a:pt x="805" y="118"/>
                    </a:lnTo>
                    <a:lnTo>
                      <a:pt x="802" y="111"/>
                    </a:lnTo>
                    <a:lnTo>
                      <a:pt x="804" y="80"/>
                    </a:lnTo>
                    <a:lnTo>
                      <a:pt x="807" y="73"/>
                    </a:lnTo>
                    <a:lnTo>
                      <a:pt x="807" y="70"/>
                    </a:lnTo>
                    <a:lnTo>
                      <a:pt x="802" y="70"/>
                    </a:lnTo>
                    <a:lnTo>
                      <a:pt x="752" y="27"/>
                    </a:lnTo>
                    <a:lnTo>
                      <a:pt x="741" y="36"/>
                    </a:lnTo>
                    <a:lnTo>
                      <a:pt x="732" y="36"/>
                    </a:lnTo>
                    <a:lnTo>
                      <a:pt x="713" y="30"/>
                    </a:lnTo>
                    <a:lnTo>
                      <a:pt x="707" y="37"/>
                    </a:lnTo>
                    <a:lnTo>
                      <a:pt x="702" y="39"/>
                    </a:lnTo>
                    <a:lnTo>
                      <a:pt x="684" y="32"/>
                    </a:lnTo>
                    <a:lnTo>
                      <a:pt x="675" y="18"/>
                    </a:lnTo>
                    <a:lnTo>
                      <a:pt x="664" y="11"/>
                    </a:lnTo>
                    <a:lnTo>
                      <a:pt x="659" y="4"/>
                    </a:lnTo>
                    <a:lnTo>
                      <a:pt x="638" y="4"/>
                    </a:lnTo>
                    <a:lnTo>
                      <a:pt x="632" y="11"/>
                    </a:lnTo>
                    <a:lnTo>
                      <a:pt x="621" y="5"/>
                    </a:lnTo>
                    <a:lnTo>
                      <a:pt x="616" y="11"/>
                    </a:lnTo>
                    <a:lnTo>
                      <a:pt x="605" y="0"/>
                    </a:lnTo>
                    <a:lnTo>
                      <a:pt x="577" y="5"/>
                    </a:lnTo>
                    <a:lnTo>
                      <a:pt x="561" y="2"/>
                    </a:lnTo>
                    <a:lnTo>
                      <a:pt x="557" y="11"/>
                    </a:lnTo>
                    <a:lnTo>
                      <a:pt x="548" y="11"/>
                    </a:lnTo>
                    <a:lnTo>
                      <a:pt x="543" y="14"/>
                    </a:lnTo>
                    <a:lnTo>
                      <a:pt x="536" y="11"/>
                    </a:lnTo>
                    <a:lnTo>
                      <a:pt x="538" y="11"/>
                    </a:lnTo>
                    <a:lnTo>
                      <a:pt x="536" y="7"/>
                    </a:lnTo>
                    <a:lnTo>
                      <a:pt x="532" y="7"/>
                    </a:lnTo>
                    <a:lnTo>
                      <a:pt x="480" y="25"/>
                    </a:lnTo>
                    <a:lnTo>
                      <a:pt x="473" y="20"/>
                    </a:lnTo>
                    <a:lnTo>
                      <a:pt x="457" y="18"/>
                    </a:lnTo>
                    <a:lnTo>
                      <a:pt x="446" y="25"/>
                    </a:lnTo>
                    <a:lnTo>
                      <a:pt x="446" y="37"/>
                    </a:lnTo>
                    <a:lnTo>
                      <a:pt x="439" y="41"/>
                    </a:lnTo>
                    <a:lnTo>
                      <a:pt x="400" y="41"/>
                    </a:lnTo>
                    <a:lnTo>
                      <a:pt x="382" y="36"/>
                    </a:lnTo>
                    <a:lnTo>
                      <a:pt x="371" y="29"/>
                    </a:lnTo>
                    <a:lnTo>
                      <a:pt x="364" y="34"/>
                    </a:lnTo>
                    <a:lnTo>
                      <a:pt x="359" y="34"/>
                    </a:lnTo>
                    <a:lnTo>
                      <a:pt x="343" y="18"/>
                    </a:lnTo>
                    <a:lnTo>
                      <a:pt x="341" y="11"/>
                    </a:lnTo>
                    <a:lnTo>
                      <a:pt x="334" y="4"/>
                    </a:lnTo>
                    <a:lnTo>
                      <a:pt x="311" y="4"/>
                    </a:lnTo>
                    <a:lnTo>
                      <a:pt x="296" y="16"/>
                    </a:lnTo>
                    <a:lnTo>
                      <a:pt x="291" y="29"/>
                    </a:lnTo>
                    <a:lnTo>
                      <a:pt x="286" y="32"/>
                    </a:lnTo>
                    <a:lnTo>
                      <a:pt x="282" y="59"/>
                    </a:lnTo>
                    <a:lnTo>
                      <a:pt x="284" y="64"/>
                    </a:lnTo>
                    <a:lnTo>
                      <a:pt x="273" y="66"/>
                    </a:lnTo>
                    <a:lnTo>
                      <a:pt x="275" y="80"/>
                    </a:lnTo>
                    <a:lnTo>
                      <a:pt x="248" y="143"/>
                    </a:lnTo>
                    <a:lnTo>
                      <a:pt x="234" y="257"/>
                    </a:lnTo>
                    <a:lnTo>
                      <a:pt x="207" y="275"/>
                    </a:lnTo>
                    <a:lnTo>
                      <a:pt x="175" y="316"/>
                    </a:lnTo>
                    <a:lnTo>
                      <a:pt x="164" y="377"/>
                    </a:lnTo>
                    <a:lnTo>
                      <a:pt x="141" y="405"/>
                    </a:lnTo>
                    <a:lnTo>
                      <a:pt x="113" y="427"/>
                    </a:lnTo>
                    <a:lnTo>
                      <a:pt x="97" y="434"/>
                    </a:lnTo>
                    <a:lnTo>
                      <a:pt x="88" y="430"/>
                    </a:lnTo>
                    <a:lnTo>
                      <a:pt x="88" y="416"/>
                    </a:lnTo>
                    <a:lnTo>
                      <a:pt x="86" y="414"/>
                    </a:lnTo>
                    <a:lnTo>
                      <a:pt x="64" y="418"/>
                    </a:lnTo>
                    <a:lnTo>
                      <a:pt x="57" y="423"/>
                    </a:lnTo>
                    <a:lnTo>
                      <a:pt x="52" y="432"/>
                    </a:lnTo>
                    <a:lnTo>
                      <a:pt x="43" y="436"/>
                    </a:lnTo>
                    <a:lnTo>
                      <a:pt x="30" y="427"/>
                    </a:lnTo>
                    <a:lnTo>
                      <a:pt x="27" y="428"/>
                    </a:lnTo>
                    <a:lnTo>
                      <a:pt x="13" y="441"/>
                    </a:lnTo>
                    <a:lnTo>
                      <a:pt x="7" y="475"/>
                    </a:lnTo>
                    <a:lnTo>
                      <a:pt x="0" y="478"/>
                    </a:lnTo>
                    <a:lnTo>
                      <a:pt x="2" y="487"/>
                    </a:lnTo>
                    <a:lnTo>
                      <a:pt x="0" y="491"/>
                    </a:lnTo>
                    <a:lnTo>
                      <a:pt x="0" y="495"/>
                    </a:lnTo>
                    <a:lnTo>
                      <a:pt x="2" y="493"/>
                    </a:lnTo>
                    <a:lnTo>
                      <a:pt x="41" y="477"/>
                    </a:lnTo>
                    <a:lnTo>
                      <a:pt x="89" y="475"/>
                    </a:lnTo>
                    <a:lnTo>
                      <a:pt x="97" y="477"/>
                    </a:lnTo>
                    <a:lnTo>
                      <a:pt x="170" y="475"/>
                    </a:lnTo>
                    <a:lnTo>
                      <a:pt x="172" y="477"/>
                    </a:lnTo>
                    <a:lnTo>
                      <a:pt x="177" y="482"/>
                    </a:lnTo>
                    <a:lnTo>
                      <a:pt x="179" y="482"/>
                    </a:lnTo>
                    <a:lnTo>
                      <a:pt x="182" y="482"/>
                    </a:lnTo>
                    <a:lnTo>
                      <a:pt x="200" y="541"/>
                    </a:lnTo>
                    <a:lnTo>
                      <a:pt x="227" y="571"/>
                    </a:lnTo>
                    <a:lnTo>
                      <a:pt x="238" y="575"/>
                    </a:lnTo>
                    <a:lnTo>
                      <a:pt x="247" y="575"/>
                    </a:lnTo>
                    <a:lnTo>
                      <a:pt x="273" y="568"/>
                    </a:lnTo>
                    <a:lnTo>
                      <a:pt x="302" y="570"/>
                    </a:lnTo>
                    <a:lnTo>
                      <a:pt x="305" y="552"/>
                    </a:lnTo>
                    <a:lnTo>
                      <a:pt x="309" y="548"/>
                    </a:lnTo>
                    <a:lnTo>
                      <a:pt x="313" y="527"/>
                    </a:lnTo>
                    <a:lnTo>
                      <a:pt x="346" y="527"/>
                    </a:lnTo>
                    <a:lnTo>
                      <a:pt x="348" y="521"/>
                    </a:lnTo>
                    <a:lnTo>
                      <a:pt x="366" y="521"/>
                    </a:lnTo>
                    <a:lnTo>
                      <a:pt x="366" y="539"/>
                    </a:lnTo>
                    <a:lnTo>
                      <a:pt x="404" y="539"/>
                    </a:lnTo>
                    <a:lnTo>
                      <a:pt x="409" y="550"/>
                    </a:lnTo>
                    <a:lnTo>
                      <a:pt x="414" y="611"/>
                    </a:lnTo>
                    <a:lnTo>
                      <a:pt x="413" y="623"/>
                    </a:lnTo>
                    <a:lnTo>
                      <a:pt x="413" y="641"/>
                    </a:lnTo>
                    <a:lnTo>
                      <a:pt x="430" y="682"/>
                    </a:lnTo>
                    <a:lnTo>
                      <a:pt x="429" y="687"/>
                    </a:lnTo>
                    <a:lnTo>
                      <a:pt x="418" y="702"/>
                    </a:lnTo>
                    <a:lnTo>
                      <a:pt x="416" y="703"/>
                    </a:lnTo>
                    <a:lnTo>
                      <a:pt x="418" y="705"/>
                    </a:lnTo>
                    <a:lnTo>
                      <a:pt x="418" y="707"/>
                    </a:lnTo>
                    <a:lnTo>
                      <a:pt x="423" y="707"/>
                    </a:lnTo>
                    <a:lnTo>
                      <a:pt x="427" y="712"/>
                    </a:lnTo>
                    <a:lnTo>
                      <a:pt x="432" y="714"/>
                    </a:lnTo>
                    <a:lnTo>
                      <a:pt x="434" y="712"/>
                    </a:lnTo>
                    <a:lnTo>
                      <a:pt x="438" y="703"/>
                    </a:lnTo>
                    <a:lnTo>
                      <a:pt x="441" y="702"/>
                    </a:lnTo>
                    <a:lnTo>
                      <a:pt x="482" y="702"/>
                    </a:lnTo>
                    <a:lnTo>
                      <a:pt x="489" y="698"/>
                    </a:lnTo>
                    <a:lnTo>
                      <a:pt x="496" y="700"/>
                    </a:lnTo>
                    <a:lnTo>
                      <a:pt x="498" y="700"/>
                    </a:lnTo>
                    <a:lnTo>
                      <a:pt x="505" y="694"/>
                    </a:lnTo>
                    <a:lnTo>
                      <a:pt x="507" y="694"/>
                    </a:lnTo>
                    <a:lnTo>
                      <a:pt x="518" y="691"/>
                    </a:lnTo>
                    <a:lnTo>
                      <a:pt x="520" y="693"/>
                    </a:lnTo>
                    <a:lnTo>
                      <a:pt x="525" y="700"/>
                    </a:lnTo>
                    <a:lnTo>
                      <a:pt x="525" y="711"/>
                    </a:lnTo>
                    <a:lnTo>
                      <a:pt x="525" y="714"/>
                    </a:lnTo>
                    <a:lnTo>
                      <a:pt x="529" y="714"/>
                    </a:lnTo>
                    <a:lnTo>
                      <a:pt x="543" y="709"/>
                    </a:lnTo>
                    <a:lnTo>
                      <a:pt x="548" y="709"/>
                    </a:lnTo>
                    <a:lnTo>
                      <a:pt x="557" y="705"/>
                    </a:lnTo>
                    <a:lnTo>
                      <a:pt x="563" y="711"/>
                    </a:lnTo>
                    <a:lnTo>
                      <a:pt x="564" y="718"/>
                    </a:lnTo>
                    <a:lnTo>
                      <a:pt x="568" y="723"/>
                    </a:lnTo>
                    <a:lnTo>
                      <a:pt x="602" y="739"/>
                    </a:lnTo>
                    <a:lnTo>
                      <a:pt x="613" y="739"/>
                    </a:lnTo>
                    <a:lnTo>
                      <a:pt x="636" y="732"/>
                    </a:lnTo>
                    <a:lnTo>
                      <a:pt x="639" y="734"/>
                    </a:lnTo>
                    <a:lnTo>
                      <a:pt x="655" y="748"/>
                    </a:lnTo>
                    <a:lnTo>
                      <a:pt x="675" y="755"/>
                    </a:lnTo>
                    <a:lnTo>
                      <a:pt x="684" y="757"/>
                    </a:lnTo>
                    <a:lnTo>
                      <a:pt x="689" y="762"/>
                    </a:lnTo>
                    <a:lnTo>
                      <a:pt x="696" y="777"/>
                    </a:lnTo>
                    <a:lnTo>
                      <a:pt x="718" y="793"/>
                    </a:lnTo>
                    <a:lnTo>
                      <a:pt x="732" y="796"/>
                    </a:lnTo>
                    <a:lnTo>
                      <a:pt x="736" y="796"/>
                    </a:lnTo>
                    <a:lnTo>
                      <a:pt x="741" y="794"/>
                    </a:lnTo>
                    <a:lnTo>
                      <a:pt x="745" y="794"/>
                    </a:lnTo>
                    <a:lnTo>
                      <a:pt x="748" y="800"/>
                    </a:lnTo>
                    <a:lnTo>
                      <a:pt x="752" y="802"/>
                    </a:lnTo>
                    <a:lnTo>
                      <a:pt x="754" y="802"/>
                    </a:lnTo>
                    <a:lnTo>
                      <a:pt x="755" y="800"/>
                    </a:lnTo>
                    <a:lnTo>
                      <a:pt x="754" y="761"/>
                    </a:lnTo>
                    <a:lnTo>
                      <a:pt x="752" y="753"/>
                    </a:lnTo>
                    <a:lnTo>
                      <a:pt x="746" y="753"/>
                    </a:lnTo>
                    <a:lnTo>
                      <a:pt x="741" y="757"/>
                    </a:lnTo>
                    <a:lnTo>
                      <a:pt x="721" y="755"/>
                    </a:lnTo>
                    <a:lnTo>
                      <a:pt x="716" y="752"/>
                    </a:lnTo>
                    <a:lnTo>
                      <a:pt x="702" y="734"/>
                    </a:lnTo>
                    <a:lnTo>
                      <a:pt x="702" y="727"/>
                    </a:lnTo>
                    <a:lnTo>
                      <a:pt x="720" y="657"/>
                    </a:lnTo>
                    <a:lnTo>
                      <a:pt x="711" y="621"/>
                    </a:lnTo>
                    <a:lnTo>
                      <a:pt x="727" y="593"/>
                    </a:lnTo>
                    <a:lnTo>
                      <a:pt x="730" y="591"/>
                    </a:lnTo>
                    <a:lnTo>
                      <a:pt x="789" y="578"/>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7" name="Google Shape;567;p38"/>
              <p:cNvSpPr/>
              <p:nvPr/>
            </p:nvSpPr>
            <p:spPr>
              <a:xfrm>
                <a:off x="2596" y="2262"/>
                <a:ext cx="821" cy="802"/>
              </a:xfrm>
              <a:custGeom>
                <a:avLst/>
                <a:gdLst/>
                <a:ahLst/>
                <a:cxnLst/>
                <a:rect l="l" t="t" r="r" b="b"/>
                <a:pathLst>
                  <a:path w="821" h="802" extrusionOk="0">
                    <a:moveTo>
                      <a:pt x="789" y="578"/>
                    </a:moveTo>
                    <a:lnTo>
                      <a:pt x="782" y="550"/>
                    </a:lnTo>
                    <a:lnTo>
                      <a:pt x="775" y="541"/>
                    </a:lnTo>
                    <a:lnTo>
                      <a:pt x="764" y="537"/>
                    </a:lnTo>
                    <a:lnTo>
                      <a:pt x="748" y="521"/>
                    </a:lnTo>
                    <a:lnTo>
                      <a:pt x="743" y="507"/>
                    </a:lnTo>
                    <a:lnTo>
                      <a:pt x="739" y="502"/>
                    </a:lnTo>
                    <a:lnTo>
                      <a:pt x="736" y="489"/>
                    </a:lnTo>
                    <a:lnTo>
                      <a:pt x="739" y="470"/>
                    </a:lnTo>
                    <a:lnTo>
                      <a:pt x="729" y="445"/>
                    </a:lnTo>
                    <a:lnTo>
                      <a:pt x="734" y="414"/>
                    </a:lnTo>
                    <a:lnTo>
                      <a:pt x="732" y="407"/>
                    </a:lnTo>
                    <a:lnTo>
                      <a:pt x="729" y="409"/>
                    </a:lnTo>
                    <a:lnTo>
                      <a:pt x="738" y="370"/>
                    </a:lnTo>
                    <a:lnTo>
                      <a:pt x="736" y="352"/>
                    </a:lnTo>
                    <a:lnTo>
                      <a:pt x="725" y="336"/>
                    </a:lnTo>
                    <a:lnTo>
                      <a:pt x="725" y="327"/>
                    </a:lnTo>
                    <a:lnTo>
                      <a:pt x="752" y="282"/>
                    </a:lnTo>
                    <a:lnTo>
                      <a:pt x="754" y="280"/>
                    </a:lnTo>
                    <a:lnTo>
                      <a:pt x="763" y="207"/>
                    </a:lnTo>
                    <a:lnTo>
                      <a:pt x="798" y="159"/>
                    </a:lnTo>
                    <a:lnTo>
                      <a:pt x="813" y="150"/>
                    </a:lnTo>
                    <a:lnTo>
                      <a:pt x="818" y="143"/>
                    </a:lnTo>
                    <a:lnTo>
                      <a:pt x="821" y="136"/>
                    </a:lnTo>
                    <a:lnTo>
                      <a:pt x="821" y="130"/>
                    </a:lnTo>
                    <a:lnTo>
                      <a:pt x="818" y="127"/>
                    </a:lnTo>
                    <a:lnTo>
                      <a:pt x="813" y="125"/>
                    </a:lnTo>
                    <a:lnTo>
                      <a:pt x="805" y="118"/>
                    </a:lnTo>
                    <a:lnTo>
                      <a:pt x="802" y="111"/>
                    </a:lnTo>
                    <a:lnTo>
                      <a:pt x="804" y="80"/>
                    </a:lnTo>
                    <a:lnTo>
                      <a:pt x="807" y="73"/>
                    </a:lnTo>
                    <a:lnTo>
                      <a:pt x="807" y="70"/>
                    </a:lnTo>
                    <a:lnTo>
                      <a:pt x="802" y="70"/>
                    </a:lnTo>
                    <a:lnTo>
                      <a:pt x="752" y="27"/>
                    </a:lnTo>
                    <a:lnTo>
                      <a:pt x="741" y="36"/>
                    </a:lnTo>
                    <a:lnTo>
                      <a:pt x="732" y="36"/>
                    </a:lnTo>
                    <a:lnTo>
                      <a:pt x="713" y="30"/>
                    </a:lnTo>
                    <a:lnTo>
                      <a:pt x="707" y="37"/>
                    </a:lnTo>
                    <a:lnTo>
                      <a:pt x="702" y="39"/>
                    </a:lnTo>
                    <a:lnTo>
                      <a:pt x="684" y="32"/>
                    </a:lnTo>
                    <a:lnTo>
                      <a:pt x="675" y="18"/>
                    </a:lnTo>
                    <a:lnTo>
                      <a:pt x="664" y="11"/>
                    </a:lnTo>
                    <a:lnTo>
                      <a:pt x="659" y="4"/>
                    </a:lnTo>
                    <a:lnTo>
                      <a:pt x="638" y="4"/>
                    </a:lnTo>
                    <a:lnTo>
                      <a:pt x="632" y="11"/>
                    </a:lnTo>
                    <a:lnTo>
                      <a:pt x="621" y="5"/>
                    </a:lnTo>
                    <a:lnTo>
                      <a:pt x="616" y="11"/>
                    </a:lnTo>
                    <a:lnTo>
                      <a:pt x="605" y="0"/>
                    </a:lnTo>
                    <a:lnTo>
                      <a:pt x="577" y="5"/>
                    </a:lnTo>
                    <a:lnTo>
                      <a:pt x="561" y="2"/>
                    </a:lnTo>
                    <a:lnTo>
                      <a:pt x="557" y="11"/>
                    </a:lnTo>
                    <a:lnTo>
                      <a:pt x="548" y="11"/>
                    </a:lnTo>
                    <a:lnTo>
                      <a:pt x="543" y="14"/>
                    </a:lnTo>
                    <a:lnTo>
                      <a:pt x="536" y="11"/>
                    </a:lnTo>
                    <a:lnTo>
                      <a:pt x="538" y="11"/>
                    </a:lnTo>
                    <a:lnTo>
                      <a:pt x="536" y="7"/>
                    </a:lnTo>
                    <a:lnTo>
                      <a:pt x="532" y="7"/>
                    </a:lnTo>
                    <a:lnTo>
                      <a:pt x="480" y="25"/>
                    </a:lnTo>
                    <a:lnTo>
                      <a:pt x="473" y="20"/>
                    </a:lnTo>
                    <a:lnTo>
                      <a:pt x="457" y="18"/>
                    </a:lnTo>
                    <a:lnTo>
                      <a:pt x="446" y="25"/>
                    </a:lnTo>
                    <a:lnTo>
                      <a:pt x="446" y="37"/>
                    </a:lnTo>
                    <a:lnTo>
                      <a:pt x="439" y="41"/>
                    </a:lnTo>
                    <a:lnTo>
                      <a:pt x="400" y="41"/>
                    </a:lnTo>
                    <a:lnTo>
                      <a:pt x="382" y="36"/>
                    </a:lnTo>
                    <a:lnTo>
                      <a:pt x="371" y="29"/>
                    </a:lnTo>
                    <a:lnTo>
                      <a:pt x="364" y="34"/>
                    </a:lnTo>
                    <a:lnTo>
                      <a:pt x="359" y="34"/>
                    </a:lnTo>
                    <a:lnTo>
                      <a:pt x="343" y="18"/>
                    </a:lnTo>
                    <a:lnTo>
                      <a:pt x="341" y="11"/>
                    </a:lnTo>
                    <a:lnTo>
                      <a:pt x="334" y="4"/>
                    </a:lnTo>
                    <a:lnTo>
                      <a:pt x="311" y="4"/>
                    </a:lnTo>
                    <a:lnTo>
                      <a:pt x="296" y="16"/>
                    </a:lnTo>
                    <a:lnTo>
                      <a:pt x="291" y="29"/>
                    </a:lnTo>
                    <a:lnTo>
                      <a:pt x="286" y="32"/>
                    </a:lnTo>
                    <a:lnTo>
                      <a:pt x="282" y="59"/>
                    </a:lnTo>
                    <a:lnTo>
                      <a:pt x="284" y="64"/>
                    </a:lnTo>
                    <a:lnTo>
                      <a:pt x="273" y="66"/>
                    </a:lnTo>
                    <a:lnTo>
                      <a:pt x="275" y="80"/>
                    </a:lnTo>
                    <a:lnTo>
                      <a:pt x="248" y="143"/>
                    </a:lnTo>
                    <a:lnTo>
                      <a:pt x="234" y="257"/>
                    </a:lnTo>
                    <a:lnTo>
                      <a:pt x="207" y="275"/>
                    </a:lnTo>
                    <a:lnTo>
                      <a:pt x="175" y="316"/>
                    </a:lnTo>
                    <a:lnTo>
                      <a:pt x="164" y="377"/>
                    </a:lnTo>
                    <a:lnTo>
                      <a:pt x="141" y="405"/>
                    </a:lnTo>
                    <a:lnTo>
                      <a:pt x="113" y="427"/>
                    </a:lnTo>
                    <a:lnTo>
                      <a:pt x="97" y="434"/>
                    </a:lnTo>
                    <a:lnTo>
                      <a:pt x="88" y="430"/>
                    </a:lnTo>
                    <a:lnTo>
                      <a:pt x="88" y="416"/>
                    </a:lnTo>
                    <a:lnTo>
                      <a:pt x="86" y="414"/>
                    </a:lnTo>
                    <a:lnTo>
                      <a:pt x="64" y="418"/>
                    </a:lnTo>
                    <a:lnTo>
                      <a:pt x="57" y="423"/>
                    </a:lnTo>
                    <a:lnTo>
                      <a:pt x="52" y="432"/>
                    </a:lnTo>
                    <a:lnTo>
                      <a:pt x="43" y="436"/>
                    </a:lnTo>
                    <a:lnTo>
                      <a:pt x="30" y="427"/>
                    </a:lnTo>
                    <a:lnTo>
                      <a:pt x="27" y="428"/>
                    </a:lnTo>
                    <a:lnTo>
                      <a:pt x="13" y="441"/>
                    </a:lnTo>
                    <a:lnTo>
                      <a:pt x="7" y="475"/>
                    </a:lnTo>
                    <a:lnTo>
                      <a:pt x="0" y="478"/>
                    </a:lnTo>
                    <a:lnTo>
                      <a:pt x="2" y="487"/>
                    </a:lnTo>
                    <a:lnTo>
                      <a:pt x="0" y="491"/>
                    </a:lnTo>
                    <a:lnTo>
                      <a:pt x="0" y="495"/>
                    </a:lnTo>
                    <a:lnTo>
                      <a:pt x="2" y="493"/>
                    </a:lnTo>
                    <a:lnTo>
                      <a:pt x="41" y="477"/>
                    </a:lnTo>
                    <a:lnTo>
                      <a:pt x="89" y="475"/>
                    </a:lnTo>
                    <a:lnTo>
                      <a:pt x="97" y="477"/>
                    </a:lnTo>
                    <a:lnTo>
                      <a:pt x="170" y="475"/>
                    </a:lnTo>
                    <a:lnTo>
                      <a:pt x="172" y="477"/>
                    </a:lnTo>
                    <a:lnTo>
                      <a:pt x="177" y="482"/>
                    </a:lnTo>
                    <a:lnTo>
                      <a:pt x="179" y="482"/>
                    </a:lnTo>
                    <a:lnTo>
                      <a:pt x="182" y="482"/>
                    </a:lnTo>
                    <a:lnTo>
                      <a:pt x="200" y="541"/>
                    </a:lnTo>
                    <a:lnTo>
                      <a:pt x="227" y="571"/>
                    </a:lnTo>
                    <a:lnTo>
                      <a:pt x="238" y="575"/>
                    </a:lnTo>
                    <a:lnTo>
                      <a:pt x="247" y="575"/>
                    </a:lnTo>
                    <a:lnTo>
                      <a:pt x="273" y="568"/>
                    </a:lnTo>
                    <a:lnTo>
                      <a:pt x="302" y="570"/>
                    </a:lnTo>
                    <a:lnTo>
                      <a:pt x="305" y="552"/>
                    </a:lnTo>
                    <a:lnTo>
                      <a:pt x="309" y="548"/>
                    </a:lnTo>
                    <a:lnTo>
                      <a:pt x="313" y="527"/>
                    </a:lnTo>
                    <a:lnTo>
                      <a:pt x="346" y="527"/>
                    </a:lnTo>
                    <a:lnTo>
                      <a:pt x="348" y="521"/>
                    </a:lnTo>
                    <a:lnTo>
                      <a:pt x="366" y="521"/>
                    </a:lnTo>
                    <a:lnTo>
                      <a:pt x="366" y="539"/>
                    </a:lnTo>
                    <a:lnTo>
                      <a:pt x="404" y="539"/>
                    </a:lnTo>
                    <a:lnTo>
                      <a:pt x="409" y="550"/>
                    </a:lnTo>
                    <a:lnTo>
                      <a:pt x="414" y="611"/>
                    </a:lnTo>
                    <a:lnTo>
                      <a:pt x="413" y="623"/>
                    </a:lnTo>
                    <a:lnTo>
                      <a:pt x="413" y="641"/>
                    </a:lnTo>
                    <a:lnTo>
                      <a:pt x="430" y="682"/>
                    </a:lnTo>
                    <a:lnTo>
                      <a:pt x="429" y="687"/>
                    </a:lnTo>
                    <a:lnTo>
                      <a:pt x="418" y="702"/>
                    </a:lnTo>
                    <a:lnTo>
                      <a:pt x="416" y="703"/>
                    </a:lnTo>
                    <a:lnTo>
                      <a:pt x="418" y="705"/>
                    </a:lnTo>
                    <a:lnTo>
                      <a:pt x="418" y="707"/>
                    </a:lnTo>
                    <a:lnTo>
                      <a:pt x="423" y="707"/>
                    </a:lnTo>
                    <a:lnTo>
                      <a:pt x="427" y="712"/>
                    </a:lnTo>
                    <a:lnTo>
                      <a:pt x="432" y="714"/>
                    </a:lnTo>
                    <a:lnTo>
                      <a:pt x="434" y="712"/>
                    </a:lnTo>
                    <a:lnTo>
                      <a:pt x="438" y="703"/>
                    </a:lnTo>
                    <a:lnTo>
                      <a:pt x="441" y="702"/>
                    </a:lnTo>
                    <a:lnTo>
                      <a:pt x="482" y="702"/>
                    </a:lnTo>
                    <a:lnTo>
                      <a:pt x="489" y="698"/>
                    </a:lnTo>
                    <a:lnTo>
                      <a:pt x="496" y="700"/>
                    </a:lnTo>
                    <a:lnTo>
                      <a:pt x="498" y="700"/>
                    </a:lnTo>
                    <a:lnTo>
                      <a:pt x="505" y="694"/>
                    </a:lnTo>
                    <a:lnTo>
                      <a:pt x="507" y="694"/>
                    </a:lnTo>
                    <a:lnTo>
                      <a:pt x="518" y="691"/>
                    </a:lnTo>
                    <a:lnTo>
                      <a:pt x="520" y="693"/>
                    </a:lnTo>
                    <a:lnTo>
                      <a:pt x="525" y="700"/>
                    </a:lnTo>
                    <a:lnTo>
                      <a:pt x="525" y="711"/>
                    </a:lnTo>
                    <a:lnTo>
                      <a:pt x="525" y="714"/>
                    </a:lnTo>
                    <a:lnTo>
                      <a:pt x="529" y="714"/>
                    </a:lnTo>
                    <a:lnTo>
                      <a:pt x="543" y="709"/>
                    </a:lnTo>
                    <a:lnTo>
                      <a:pt x="548" y="709"/>
                    </a:lnTo>
                    <a:lnTo>
                      <a:pt x="557" y="705"/>
                    </a:lnTo>
                    <a:lnTo>
                      <a:pt x="563" y="711"/>
                    </a:lnTo>
                    <a:lnTo>
                      <a:pt x="564" y="718"/>
                    </a:lnTo>
                    <a:lnTo>
                      <a:pt x="568" y="723"/>
                    </a:lnTo>
                    <a:lnTo>
                      <a:pt x="602" y="739"/>
                    </a:lnTo>
                    <a:lnTo>
                      <a:pt x="613" y="739"/>
                    </a:lnTo>
                    <a:lnTo>
                      <a:pt x="636" y="732"/>
                    </a:lnTo>
                    <a:lnTo>
                      <a:pt x="639" y="734"/>
                    </a:lnTo>
                    <a:lnTo>
                      <a:pt x="655" y="748"/>
                    </a:lnTo>
                    <a:lnTo>
                      <a:pt x="675" y="755"/>
                    </a:lnTo>
                    <a:lnTo>
                      <a:pt x="684" y="757"/>
                    </a:lnTo>
                    <a:lnTo>
                      <a:pt x="689" y="762"/>
                    </a:lnTo>
                    <a:lnTo>
                      <a:pt x="696" y="777"/>
                    </a:lnTo>
                    <a:lnTo>
                      <a:pt x="718" y="793"/>
                    </a:lnTo>
                    <a:lnTo>
                      <a:pt x="732" y="796"/>
                    </a:lnTo>
                    <a:lnTo>
                      <a:pt x="736" y="796"/>
                    </a:lnTo>
                    <a:lnTo>
                      <a:pt x="741" y="794"/>
                    </a:lnTo>
                    <a:lnTo>
                      <a:pt x="745" y="794"/>
                    </a:lnTo>
                    <a:lnTo>
                      <a:pt x="748" y="800"/>
                    </a:lnTo>
                    <a:lnTo>
                      <a:pt x="752" y="802"/>
                    </a:lnTo>
                    <a:lnTo>
                      <a:pt x="754" y="802"/>
                    </a:lnTo>
                    <a:lnTo>
                      <a:pt x="755" y="800"/>
                    </a:lnTo>
                    <a:lnTo>
                      <a:pt x="754" y="761"/>
                    </a:lnTo>
                    <a:lnTo>
                      <a:pt x="752" y="753"/>
                    </a:lnTo>
                    <a:lnTo>
                      <a:pt x="746" y="753"/>
                    </a:lnTo>
                    <a:lnTo>
                      <a:pt x="741" y="757"/>
                    </a:lnTo>
                    <a:lnTo>
                      <a:pt x="721" y="755"/>
                    </a:lnTo>
                    <a:lnTo>
                      <a:pt x="716" y="752"/>
                    </a:lnTo>
                    <a:lnTo>
                      <a:pt x="702" y="734"/>
                    </a:lnTo>
                    <a:lnTo>
                      <a:pt x="702" y="727"/>
                    </a:lnTo>
                    <a:lnTo>
                      <a:pt x="720" y="657"/>
                    </a:lnTo>
                    <a:lnTo>
                      <a:pt x="711" y="621"/>
                    </a:lnTo>
                    <a:lnTo>
                      <a:pt x="727" y="593"/>
                    </a:lnTo>
                    <a:lnTo>
                      <a:pt x="730" y="591"/>
                    </a:lnTo>
                    <a:lnTo>
                      <a:pt x="789" y="578"/>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8" name="Google Shape;568;p38"/>
              <p:cNvSpPr/>
              <p:nvPr/>
            </p:nvSpPr>
            <p:spPr>
              <a:xfrm>
                <a:off x="3235" y="3763"/>
                <a:ext cx="102" cy="104"/>
              </a:xfrm>
              <a:custGeom>
                <a:avLst/>
                <a:gdLst/>
                <a:ahLst/>
                <a:cxnLst/>
                <a:rect l="l" t="t" r="r" b="b"/>
                <a:pathLst>
                  <a:path w="102" h="104" extrusionOk="0">
                    <a:moveTo>
                      <a:pt x="100" y="42"/>
                    </a:moveTo>
                    <a:lnTo>
                      <a:pt x="102" y="40"/>
                    </a:lnTo>
                    <a:lnTo>
                      <a:pt x="100" y="47"/>
                    </a:lnTo>
                    <a:lnTo>
                      <a:pt x="82" y="79"/>
                    </a:lnTo>
                    <a:lnTo>
                      <a:pt x="59" y="88"/>
                    </a:lnTo>
                    <a:lnTo>
                      <a:pt x="52" y="100"/>
                    </a:lnTo>
                    <a:lnTo>
                      <a:pt x="45" y="104"/>
                    </a:lnTo>
                    <a:lnTo>
                      <a:pt x="34" y="104"/>
                    </a:lnTo>
                    <a:lnTo>
                      <a:pt x="9" y="81"/>
                    </a:lnTo>
                    <a:lnTo>
                      <a:pt x="0" y="59"/>
                    </a:lnTo>
                    <a:lnTo>
                      <a:pt x="4" y="50"/>
                    </a:lnTo>
                    <a:lnTo>
                      <a:pt x="32" y="15"/>
                    </a:lnTo>
                    <a:lnTo>
                      <a:pt x="56" y="2"/>
                    </a:lnTo>
                    <a:lnTo>
                      <a:pt x="66" y="0"/>
                    </a:lnTo>
                    <a:lnTo>
                      <a:pt x="75" y="6"/>
                    </a:lnTo>
                    <a:lnTo>
                      <a:pt x="97" y="34"/>
                    </a:lnTo>
                    <a:lnTo>
                      <a:pt x="100" y="4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9" name="Google Shape;569;p38"/>
              <p:cNvSpPr/>
              <p:nvPr/>
            </p:nvSpPr>
            <p:spPr>
              <a:xfrm>
                <a:off x="3235" y="3763"/>
                <a:ext cx="102" cy="104"/>
              </a:xfrm>
              <a:custGeom>
                <a:avLst/>
                <a:gdLst/>
                <a:ahLst/>
                <a:cxnLst/>
                <a:rect l="l" t="t" r="r" b="b"/>
                <a:pathLst>
                  <a:path w="102" h="104" extrusionOk="0">
                    <a:moveTo>
                      <a:pt x="100" y="42"/>
                    </a:moveTo>
                    <a:lnTo>
                      <a:pt x="102" y="40"/>
                    </a:lnTo>
                    <a:lnTo>
                      <a:pt x="100" y="47"/>
                    </a:lnTo>
                    <a:lnTo>
                      <a:pt x="82" y="79"/>
                    </a:lnTo>
                    <a:lnTo>
                      <a:pt x="59" y="88"/>
                    </a:lnTo>
                    <a:lnTo>
                      <a:pt x="52" y="100"/>
                    </a:lnTo>
                    <a:lnTo>
                      <a:pt x="45" y="104"/>
                    </a:lnTo>
                    <a:lnTo>
                      <a:pt x="34" y="104"/>
                    </a:lnTo>
                    <a:lnTo>
                      <a:pt x="9" y="81"/>
                    </a:lnTo>
                    <a:lnTo>
                      <a:pt x="0" y="59"/>
                    </a:lnTo>
                    <a:lnTo>
                      <a:pt x="4" y="50"/>
                    </a:lnTo>
                    <a:lnTo>
                      <a:pt x="32" y="15"/>
                    </a:lnTo>
                    <a:lnTo>
                      <a:pt x="56" y="2"/>
                    </a:lnTo>
                    <a:lnTo>
                      <a:pt x="66" y="0"/>
                    </a:lnTo>
                    <a:lnTo>
                      <a:pt x="75" y="6"/>
                    </a:lnTo>
                    <a:lnTo>
                      <a:pt x="97" y="34"/>
                    </a:lnTo>
                    <a:lnTo>
                      <a:pt x="100" y="42"/>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0" name="Google Shape;570;p38"/>
              <p:cNvSpPr/>
              <p:nvPr/>
            </p:nvSpPr>
            <p:spPr>
              <a:xfrm>
                <a:off x="1334" y="1248"/>
                <a:ext cx="362" cy="316"/>
              </a:xfrm>
              <a:custGeom>
                <a:avLst/>
                <a:gdLst/>
                <a:ahLst/>
                <a:cxnLst/>
                <a:rect l="l" t="t" r="r" b="b"/>
                <a:pathLst>
                  <a:path w="362" h="316" extrusionOk="0">
                    <a:moveTo>
                      <a:pt x="155" y="298"/>
                    </a:moveTo>
                    <a:lnTo>
                      <a:pt x="14" y="298"/>
                    </a:lnTo>
                    <a:lnTo>
                      <a:pt x="12" y="303"/>
                    </a:lnTo>
                    <a:lnTo>
                      <a:pt x="2" y="312"/>
                    </a:lnTo>
                    <a:lnTo>
                      <a:pt x="3" y="312"/>
                    </a:lnTo>
                    <a:lnTo>
                      <a:pt x="0" y="316"/>
                    </a:lnTo>
                    <a:lnTo>
                      <a:pt x="3" y="280"/>
                    </a:lnTo>
                    <a:lnTo>
                      <a:pt x="12" y="259"/>
                    </a:lnTo>
                    <a:lnTo>
                      <a:pt x="23" y="255"/>
                    </a:lnTo>
                    <a:lnTo>
                      <a:pt x="39" y="223"/>
                    </a:lnTo>
                    <a:lnTo>
                      <a:pt x="37" y="216"/>
                    </a:lnTo>
                    <a:lnTo>
                      <a:pt x="55" y="189"/>
                    </a:lnTo>
                    <a:lnTo>
                      <a:pt x="57" y="180"/>
                    </a:lnTo>
                    <a:lnTo>
                      <a:pt x="96" y="128"/>
                    </a:lnTo>
                    <a:lnTo>
                      <a:pt x="109" y="78"/>
                    </a:lnTo>
                    <a:lnTo>
                      <a:pt x="121" y="62"/>
                    </a:lnTo>
                    <a:lnTo>
                      <a:pt x="152" y="44"/>
                    </a:lnTo>
                    <a:lnTo>
                      <a:pt x="168" y="5"/>
                    </a:lnTo>
                    <a:lnTo>
                      <a:pt x="173" y="0"/>
                    </a:lnTo>
                    <a:lnTo>
                      <a:pt x="362" y="0"/>
                    </a:lnTo>
                    <a:lnTo>
                      <a:pt x="362" y="80"/>
                    </a:lnTo>
                    <a:lnTo>
                      <a:pt x="223" y="80"/>
                    </a:lnTo>
                    <a:lnTo>
                      <a:pt x="223" y="200"/>
                    </a:lnTo>
                    <a:lnTo>
                      <a:pt x="180" y="211"/>
                    </a:lnTo>
                    <a:lnTo>
                      <a:pt x="177" y="214"/>
                    </a:lnTo>
                    <a:lnTo>
                      <a:pt x="169" y="227"/>
                    </a:lnTo>
                    <a:lnTo>
                      <a:pt x="175" y="298"/>
                    </a:lnTo>
                    <a:lnTo>
                      <a:pt x="155" y="29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1" name="Google Shape;571;p38"/>
              <p:cNvSpPr/>
              <p:nvPr/>
            </p:nvSpPr>
            <p:spPr>
              <a:xfrm>
                <a:off x="1334" y="1248"/>
                <a:ext cx="362" cy="316"/>
              </a:xfrm>
              <a:custGeom>
                <a:avLst/>
                <a:gdLst/>
                <a:ahLst/>
                <a:cxnLst/>
                <a:rect l="l" t="t" r="r" b="b"/>
                <a:pathLst>
                  <a:path w="362" h="316" extrusionOk="0">
                    <a:moveTo>
                      <a:pt x="155" y="298"/>
                    </a:moveTo>
                    <a:lnTo>
                      <a:pt x="14" y="298"/>
                    </a:lnTo>
                    <a:lnTo>
                      <a:pt x="12" y="303"/>
                    </a:lnTo>
                    <a:lnTo>
                      <a:pt x="2" y="312"/>
                    </a:lnTo>
                    <a:lnTo>
                      <a:pt x="3" y="312"/>
                    </a:lnTo>
                    <a:lnTo>
                      <a:pt x="0" y="316"/>
                    </a:lnTo>
                    <a:lnTo>
                      <a:pt x="3" y="280"/>
                    </a:lnTo>
                    <a:lnTo>
                      <a:pt x="12" y="259"/>
                    </a:lnTo>
                    <a:lnTo>
                      <a:pt x="23" y="255"/>
                    </a:lnTo>
                    <a:lnTo>
                      <a:pt x="39" y="223"/>
                    </a:lnTo>
                    <a:lnTo>
                      <a:pt x="37" y="216"/>
                    </a:lnTo>
                    <a:lnTo>
                      <a:pt x="55" y="189"/>
                    </a:lnTo>
                    <a:lnTo>
                      <a:pt x="57" y="180"/>
                    </a:lnTo>
                    <a:lnTo>
                      <a:pt x="96" y="128"/>
                    </a:lnTo>
                    <a:lnTo>
                      <a:pt x="109" y="78"/>
                    </a:lnTo>
                    <a:lnTo>
                      <a:pt x="121" y="62"/>
                    </a:lnTo>
                    <a:lnTo>
                      <a:pt x="152" y="44"/>
                    </a:lnTo>
                    <a:lnTo>
                      <a:pt x="168" y="5"/>
                    </a:lnTo>
                    <a:lnTo>
                      <a:pt x="173" y="0"/>
                    </a:lnTo>
                    <a:lnTo>
                      <a:pt x="362" y="0"/>
                    </a:lnTo>
                    <a:lnTo>
                      <a:pt x="362" y="80"/>
                    </a:lnTo>
                    <a:lnTo>
                      <a:pt x="223" y="80"/>
                    </a:lnTo>
                    <a:lnTo>
                      <a:pt x="223" y="200"/>
                    </a:lnTo>
                    <a:lnTo>
                      <a:pt x="180" y="211"/>
                    </a:lnTo>
                    <a:lnTo>
                      <a:pt x="177" y="214"/>
                    </a:lnTo>
                    <a:lnTo>
                      <a:pt x="169" y="227"/>
                    </a:lnTo>
                    <a:lnTo>
                      <a:pt x="175" y="298"/>
                    </a:lnTo>
                    <a:lnTo>
                      <a:pt x="155" y="298"/>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2" name="Google Shape;572;p38"/>
              <p:cNvSpPr/>
              <p:nvPr/>
            </p:nvSpPr>
            <p:spPr>
              <a:xfrm>
                <a:off x="3873" y="1935"/>
                <a:ext cx="66" cy="82"/>
              </a:xfrm>
              <a:custGeom>
                <a:avLst/>
                <a:gdLst/>
                <a:ahLst/>
                <a:cxnLst/>
                <a:rect l="l" t="t" r="r" b="b"/>
                <a:pathLst>
                  <a:path w="66" h="82" extrusionOk="0">
                    <a:moveTo>
                      <a:pt x="52" y="0"/>
                    </a:moveTo>
                    <a:lnTo>
                      <a:pt x="18" y="22"/>
                    </a:lnTo>
                    <a:lnTo>
                      <a:pt x="10" y="48"/>
                    </a:lnTo>
                    <a:lnTo>
                      <a:pt x="0" y="68"/>
                    </a:lnTo>
                    <a:lnTo>
                      <a:pt x="0" y="75"/>
                    </a:lnTo>
                    <a:lnTo>
                      <a:pt x="5" y="81"/>
                    </a:lnTo>
                    <a:lnTo>
                      <a:pt x="14" y="82"/>
                    </a:lnTo>
                    <a:lnTo>
                      <a:pt x="19" y="81"/>
                    </a:lnTo>
                    <a:lnTo>
                      <a:pt x="23" y="82"/>
                    </a:lnTo>
                    <a:lnTo>
                      <a:pt x="25" y="81"/>
                    </a:lnTo>
                    <a:lnTo>
                      <a:pt x="27" y="79"/>
                    </a:lnTo>
                    <a:lnTo>
                      <a:pt x="35" y="75"/>
                    </a:lnTo>
                    <a:lnTo>
                      <a:pt x="39" y="77"/>
                    </a:lnTo>
                    <a:lnTo>
                      <a:pt x="46" y="82"/>
                    </a:lnTo>
                    <a:lnTo>
                      <a:pt x="46" y="82"/>
                    </a:lnTo>
                    <a:lnTo>
                      <a:pt x="48" y="79"/>
                    </a:lnTo>
                    <a:lnTo>
                      <a:pt x="57" y="68"/>
                    </a:lnTo>
                    <a:lnTo>
                      <a:pt x="60" y="59"/>
                    </a:lnTo>
                    <a:lnTo>
                      <a:pt x="60" y="59"/>
                    </a:lnTo>
                    <a:lnTo>
                      <a:pt x="60" y="56"/>
                    </a:lnTo>
                    <a:lnTo>
                      <a:pt x="57" y="56"/>
                    </a:lnTo>
                    <a:lnTo>
                      <a:pt x="57" y="54"/>
                    </a:lnTo>
                    <a:lnTo>
                      <a:pt x="50" y="56"/>
                    </a:lnTo>
                    <a:lnTo>
                      <a:pt x="44" y="54"/>
                    </a:lnTo>
                    <a:lnTo>
                      <a:pt x="37" y="56"/>
                    </a:lnTo>
                    <a:lnTo>
                      <a:pt x="35" y="59"/>
                    </a:lnTo>
                    <a:lnTo>
                      <a:pt x="34" y="59"/>
                    </a:lnTo>
                    <a:lnTo>
                      <a:pt x="32" y="57"/>
                    </a:lnTo>
                    <a:lnTo>
                      <a:pt x="30" y="56"/>
                    </a:lnTo>
                    <a:lnTo>
                      <a:pt x="30" y="54"/>
                    </a:lnTo>
                    <a:lnTo>
                      <a:pt x="34" y="56"/>
                    </a:lnTo>
                    <a:lnTo>
                      <a:pt x="35" y="56"/>
                    </a:lnTo>
                    <a:lnTo>
                      <a:pt x="37" y="52"/>
                    </a:lnTo>
                    <a:lnTo>
                      <a:pt x="41" y="47"/>
                    </a:lnTo>
                    <a:lnTo>
                      <a:pt x="44" y="45"/>
                    </a:lnTo>
                    <a:lnTo>
                      <a:pt x="48" y="45"/>
                    </a:lnTo>
                    <a:lnTo>
                      <a:pt x="52" y="40"/>
                    </a:lnTo>
                    <a:lnTo>
                      <a:pt x="60" y="38"/>
                    </a:lnTo>
                    <a:lnTo>
                      <a:pt x="66" y="34"/>
                    </a:lnTo>
                    <a:lnTo>
                      <a:pt x="66" y="29"/>
                    </a:lnTo>
                    <a:lnTo>
                      <a:pt x="62" y="15"/>
                    </a:lnTo>
                    <a:lnTo>
                      <a:pt x="59" y="13"/>
                    </a:lnTo>
                    <a:lnTo>
                      <a:pt x="55" y="7"/>
                    </a:lnTo>
                    <a:lnTo>
                      <a:pt x="53" y="4"/>
                    </a:lnTo>
                    <a:lnTo>
                      <a:pt x="5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3" name="Google Shape;573;p38"/>
              <p:cNvSpPr/>
              <p:nvPr/>
            </p:nvSpPr>
            <p:spPr>
              <a:xfrm>
                <a:off x="3873" y="1935"/>
                <a:ext cx="66" cy="82"/>
              </a:xfrm>
              <a:custGeom>
                <a:avLst/>
                <a:gdLst/>
                <a:ahLst/>
                <a:cxnLst/>
                <a:rect l="l" t="t" r="r" b="b"/>
                <a:pathLst>
                  <a:path w="66" h="82" extrusionOk="0">
                    <a:moveTo>
                      <a:pt x="52" y="0"/>
                    </a:moveTo>
                    <a:lnTo>
                      <a:pt x="18" y="22"/>
                    </a:lnTo>
                    <a:lnTo>
                      <a:pt x="10" y="48"/>
                    </a:lnTo>
                    <a:lnTo>
                      <a:pt x="0" y="68"/>
                    </a:lnTo>
                    <a:lnTo>
                      <a:pt x="0" y="75"/>
                    </a:lnTo>
                    <a:lnTo>
                      <a:pt x="5" y="81"/>
                    </a:lnTo>
                    <a:lnTo>
                      <a:pt x="14" y="82"/>
                    </a:lnTo>
                    <a:lnTo>
                      <a:pt x="19" y="81"/>
                    </a:lnTo>
                    <a:lnTo>
                      <a:pt x="23" y="82"/>
                    </a:lnTo>
                    <a:lnTo>
                      <a:pt x="25" y="81"/>
                    </a:lnTo>
                    <a:lnTo>
                      <a:pt x="27" y="79"/>
                    </a:lnTo>
                    <a:lnTo>
                      <a:pt x="35" y="75"/>
                    </a:lnTo>
                    <a:lnTo>
                      <a:pt x="39" y="77"/>
                    </a:lnTo>
                    <a:lnTo>
                      <a:pt x="46" y="82"/>
                    </a:lnTo>
                    <a:lnTo>
                      <a:pt x="46" y="82"/>
                    </a:lnTo>
                    <a:lnTo>
                      <a:pt x="48" y="79"/>
                    </a:lnTo>
                    <a:lnTo>
                      <a:pt x="57" y="68"/>
                    </a:lnTo>
                    <a:lnTo>
                      <a:pt x="60" y="59"/>
                    </a:lnTo>
                    <a:lnTo>
                      <a:pt x="60" y="59"/>
                    </a:lnTo>
                    <a:lnTo>
                      <a:pt x="60" y="56"/>
                    </a:lnTo>
                    <a:lnTo>
                      <a:pt x="57" y="56"/>
                    </a:lnTo>
                    <a:lnTo>
                      <a:pt x="57" y="54"/>
                    </a:lnTo>
                    <a:lnTo>
                      <a:pt x="50" y="56"/>
                    </a:lnTo>
                    <a:lnTo>
                      <a:pt x="44" y="54"/>
                    </a:lnTo>
                    <a:lnTo>
                      <a:pt x="37" y="56"/>
                    </a:lnTo>
                    <a:lnTo>
                      <a:pt x="35" y="59"/>
                    </a:lnTo>
                    <a:lnTo>
                      <a:pt x="34" y="59"/>
                    </a:lnTo>
                    <a:lnTo>
                      <a:pt x="32" y="57"/>
                    </a:lnTo>
                    <a:lnTo>
                      <a:pt x="30" y="56"/>
                    </a:lnTo>
                    <a:lnTo>
                      <a:pt x="30" y="54"/>
                    </a:lnTo>
                    <a:lnTo>
                      <a:pt x="34" y="56"/>
                    </a:lnTo>
                    <a:lnTo>
                      <a:pt x="35" y="56"/>
                    </a:lnTo>
                    <a:lnTo>
                      <a:pt x="37" y="52"/>
                    </a:lnTo>
                    <a:lnTo>
                      <a:pt x="41" y="47"/>
                    </a:lnTo>
                    <a:lnTo>
                      <a:pt x="44" y="45"/>
                    </a:lnTo>
                    <a:lnTo>
                      <a:pt x="48" y="45"/>
                    </a:lnTo>
                    <a:lnTo>
                      <a:pt x="52" y="40"/>
                    </a:lnTo>
                    <a:lnTo>
                      <a:pt x="60" y="38"/>
                    </a:lnTo>
                    <a:lnTo>
                      <a:pt x="66" y="34"/>
                    </a:lnTo>
                    <a:lnTo>
                      <a:pt x="66" y="29"/>
                    </a:lnTo>
                    <a:lnTo>
                      <a:pt x="62" y="15"/>
                    </a:lnTo>
                    <a:lnTo>
                      <a:pt x="59" y="13"/>
                    </a:lnTo>
                    <a:lnTo>
                      <a:pt x="55" y="7"/>
                    </a:lnTo>
                    <a:lnTo>
                      <a:pt x="53" y="4"/>
                    </a:lnTo>
                    <a:lnTo>
                      <a:pt x="52" y="0"/>
                    </a:lnTo>
                  </a:path>
                </a:pathLst>
              </a:custGeom>
              <a:noFill/>
              <a:ln w="9525" cap="flat" cmpd="sng">
                <a:solidFill>
                  <a:srgbClr val="F0F0F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4" name="Google Shape;574;p38"/>
              <p:cNvSpPr/>
              <p:nvPr/>
            </p:nvSpPr>
            <p:spPr>
              <a:xfrm>
                <a:off x="3010" y="1469"/>
                <a:ext cx="716" cy="616"/>
              </a:xfrm>
              <a:custGeom>
                <a:avLst/>
                <a:gdLst/>
                <a:ahLst/>
                <a:cxnLst/>
                <a:rect l="l" t="t" r="r" b="b"/>
                <a:pathLst>
                  <a:path w="716" h="616" extrusionOk="0">
                    <a:moveTo>
                      <a:pt x="715" y="222"/>
                    </a:moveTo>
                    <a:lnTo>
                      <a:pt x="709" y="222"/>
                    </a:lnTo>
                    <a:lnTo>
                      <a:pt x="707" y="220"/>
                    </a:lnTo>
                    <a:lnTo>
                      <a:pt x="704" y="222"/>
                    </a:lnTo>
                    <a:lnTo>
                      <a:pt x="700" y="213"/>
                    </a:lnTo>
                    <a:lnTo>
                      <a:pt x="695" y="207"/>
                    </a:lnTo>
                    <a:lnTo>
                      <a:pt x="673" y="198"/>
                    </a:lnTo>
                    <a:lnTo>
                      <a:pt x="668" y="191"/>
                    </a:lnTo>
                    <a:lnTo>
                      <a:pt x="661" y="91"/>
                    </a:lnTo>
                    <a:lnTo>
                      <a:pt x="663" y="93"/>
                    </a:lnTo>
                    <a:lnTo>
                      <a:pt x="661" y="88"/>
                    </a:lnTo>
                    <a:lnTo>
                      <a:pt x="648" y="73"/>
                    </a:lnTo>
                    <a:lnTo>
                      <a:pt x="647" y="50"/>
                    </a:lnTo>
                    <a:lnTo>
                      <a:pt x="638" y="38"/>
                    </a:lnTo>
                    <a:lnTo>
                      <a:pt x="631" y="34"/>
                    </a:lnTo>
                    <a:lnTo>
                      <a:pt x="622" y="23"/>
                    </a:lnTo>
                    <a:lnTo>
                      <a:pt x="602" y="15"/>
                    </a:lnTo>
                    <a:lnTo>
                      <a:pt x="591" y="0"/>
                    </a:lnTo>
                    <a:lnTo>
                      <a:pt x="573" y="15"/>
                    </a:lnTo>
                    <a:lnTo>
                      <a:pt x="565" y="11"/>
                    </a:lnTo>
                    <a:lnTo>
                      <a:pt x="554" y="36"/>
                    </a:lnTo>
                    <a:lnTo>
                      <a:pt x="531" y="41"/>
                    </a:lnTo>
                    <a:lnTo>
                      <a:pt x="525" y="61"/>
                    </a:lnTo>
                    <a:lnTo>
                      <a:pt x="504" y="63"/>
                    </a:lnTo>
                    <a:lnTo>
                      <a:pt x="490" y="52"/>
                    </a:lnTo>
                    <a:lnTo>
                      <a:pt x="413" y="52"/>
                    </a:lnTo>
                    <a:lnTo>
                      <a:pt x="416" y="43"/>
                    </a:lnTo>
                    <a:lnTo>
                      <a:pt x="415" y="43"/>
                    </a:lnTo>
                    <a:lnTo>
                      <a:pt x="413" y="41"/>
                    </a:lnTo>
                    <a:lnTo>
                      <a:pt x="411" y="41"/>
                    </a:lnTo>
                    <a:lnTo>
                      <a:pt x="404" y="50"/>
                    </a:lnTo>
                    <a:lnTo>
                      <a:pt x="136" y="50"/>
                    </a:lnTo>
                    <a:lnTo>
                      <a:pt x="136" y="139"/>
                    </a:lnTo>
                    <a:lnTo>
                      <a:pt x="93" y="139"/>
                    </a:lnTo>
                    <a:lnTo>
                      <a:pt x="93" y="164"/>
                    </a:lnTo>
                    <a:lnTo>
                      <a:pt x="93" y="332"/>
                    </a:lnTo>
                    <a:lnTo>
                      <a:pt x="49" y="336"/>
                    </a:lnTo>
                    <a:lnTo>
                      <a:pt x="49" y="338"/>
                    </a:lnTo>
                    <a:lnTo>
                      <a:pt x="45" y="354"/>
                    </a:lnTo>
                    <a:lnTo>
                      <a:pt x="20" y="389"/>
                    </a:lnTo>
                    <a:lnTo>
                      <a:pt x="20" y="406"/>
                    </a:lnTo>
                    <a:lnTo>
                      <a:pt x="20" y="409"/>
                    </a:lnTo>
                    <a:lnTo>
                      <a:pt x="18" y="411"/>
                    </a:lnTo>
                    <a:lnTo>
                      <a:pt x="13" y="414"/>
                    </a:lnTo>
                    <a:lnTo>
                      <a:pt x="11" y="418"/>
                    </a:lnTo>
                    <a:lnTo>
                      <a:pt x="9" y="438"/>
                    </a:lnTo>
                    <a:lnTo>
                      <a:pt x="2" y="452"/>
                    </a:lnTo>
                    <a:lnTo>
                      <a:pt x="0" y="470"/>
                    </a:lnTo>
                    <a:lnTo>
                      <a:pt x="4" y="470"/>
                    </a:lnTo>
                    <a:lnTo>
                      <a:pt x="20" y="464"/>
                    </a:lnTo>
                    <a:lnTo>
                      <a:pt x="20" y="477"/>
                    </a:lnTo>
                    <a:lnTo>
                      <a:pt x="34" y="516"/>
                    </a:lnTo>
                    <a:lnTo>
                      <a:pt x="34" y="518"/>
                    </a:lnTo>
                    <a:lnTo>
                      <a:pt x="38" y="522"/>
                    </a:lnTo>
                    <a:lnTo>
                      <a:pt x="41" y="525"/>
                    </a:lnTo>
                    <a:lnTo>
                      <a:pt x="45" y="538"/>
                    </a:lnTo>
                    <a:lnTo>
                      <a:pt x="38" y="541"/>
                    </a:lnTo>
                    <a:lnTo>
                      <a:pt x="72" y="586"/>
                    </a:lnTo>
                    <a:lnTo>
                      <a:pt x="75" y="597"/>
                    </a:lnTo>
                    <a:lnTo>
                      <a:pt x="74" y="600"/>
                    </a:lnTo>
                    <a:lnTo>
                      <a:pt x="75" y="600"/>
                    </a:lnTo>
                    <a:lnTo>
                      <a:pt x="86" y="600"/>
                    </a:lnTo>
                    <a:lnTo>
                      <a:pt x="102" y="598"/>
                    </a:lnTo>
                    <a:lnTo>
                      <a:pt x="111" y="593"/>
                    </a:lnTo>
                    <a:lnTo>
                      <a:pt x="132" y="593"/>
                    </a:lnTo>
                    <a:lnTo>
                      <a:pt x="141" y="586"/>
                    </a:lnTo>
                    <a:lnTo>
                      <a:pt x="143" y="575"/>
                    </a:lnTo>
                    <a:lnTo>
                      <a:pt x="177" y="570"/>
                    </a:lnTo>
                    <a:lnTo>
                      <a:pt x="179" y="579"/>
                    </a:lnTo>
                    <a:lnTo>
                      <a:pt x="195" y="604"/>
                    </a:lnTo>
                    <a:lnTo>
                      <a:pt x="209" y="609"/>
                    </a:lnTo>
                    <a:lnTo>
                      <a:pt x="229" y="604"/>
                    </a:lnTo>
                    <a:lnTo>
                      <a:pt x="261" y="604"/>
                    </a:lnTo>
                    <a:lnTo>
                      <a:pt x="270" y="616"/>
                    </a:lnTo>
                    <a:lnTo>
                      <a:pt x="299" y="614"/>
                    </a:lnTo>
                    <a:lnTo>
                      <a:pt x="313" y="598"/>
                    </a:lnTo>
                    <a:lnTo>
                      <a:pt x="334" y="597"/>
                    </a:lnTo>
                    <a:lnTo>
                      <a:pt x="336" y="584"/>
                    </a:lnTo>
                    <a:lnTo>
                      <a:pt x="354" y="575"/>
                    </a:lnTo>
                    <a:lnTo>
                      <a:pt x="388" y="598"/>
                    </a:lnTo>
                    <a:lnTo>
                      <a:pt x="411" y="597"/>
                    </a:lnTo>
                    <a:lnTo>
                      <a:pt x="438" y="563"/>
                    </a:lnTo>
                    <a:lnTo>
                      <a:pt x="461" y="543"/>
                    </a:lnTo>
                    <a:lnTo>
                      <a:pt x="457" y="513"/>
                    </a:lnTo>
                    <a:lnTo>
                      <a:pt x="443" y="500"/>
                    </a:lnTo>
                    <a:lnTo>
                      <a:pt x="472" y="502"/>
                    </a:lnTo>
                    <a:lnTo>
                      <a:pt x="472" y="489"/>
                    </a:lnTo>
                    <a:lnTo>
                      <a:pt x="495" y="489"/>
                    </a:lnTo>
                    <a:lnTo>
                      <a:pt x="491" y="509"/>
                    </a:lnTo>
                    <a:lnTo>
                      <a:pt x="493" y="536"/>
                    </a:lnTo>
                    <a:lnTo>
                      <a:pt x="497" y="555"/>
                    </a:lnTo>
                    <a:lnTo>
                      <a:pt x="525" y="580"/>
                    </a:lnTo>
                    <a:lnTo>
                      <a:pt x="523" y="597"/>
                    </a:lnTo>
                    <a:lnTo>
                      <a:pt x="522" y="609"/>
                    </a:lnTo>
                    <a:lnTo>
                      <a:pt x="531" y="609"/>
                    </a:lnTo>
                    <a:lnTo>
                      <a:pt x="532" y="607"/>
                    </a:lnTo>
                    <a:lnTo>
                      <a:pt x="534" y="566"/>
                    </a:lnTo>
                    <a:lnTo>
                      <a:pt x="538" y="568"/>
                    </a:lnTo>
                    <a:lnTo>
                      <a:pt x="545" y="552"/>
                    </a:lnTo>
                    <a:lnTo>
                      <a:pt x="550" y="548"/>
                    </a:lnTo>
                    <a:lnTo>
                      <a:pt x="561" y="548"/>
                    </a:lnTo>
                    <a:lnTo>
                      <a:pt x="563" y="545"/>
                    </a:lnTo>
                    <a:lnTo>
                      <a:pt x="572" y="513"/>
                    </a:lnTo>
                    <a:lnTo>
                      <a:pt x="606" y="466"/>
                    </a:lnTo>
                    <a:lnTo>
                      <a:pt x="613" y="464"/>
                    </a:lnTo>
                    <a:lnTo>
                      <a:pt x="618" y="459"/>
                    </a:lnTo>
                    <a:lnTo>
                      <a:pt x="632" y="400"/>
                    </a:lnTo>
                    <a:lnTo>
                      <a:pt x="631" y="372"/>
                    </a:lnTo>
                    <a:lnTo>
                      <a:pt x="656" y="275"/>
                    </a:lnTo>
                    <a:lnTo>
                      <a:pt x="665" y="273"/>
                    </a:lnTo>
                    <a:lnTo>
                      <a:pt x="672" y="270"/>
                    </a:lnTo>
                    <a:lnTo>
                      <a:pt x="677" y="263"/>
                    </a:lnTo>
                    <a:lnTo>
                      <a:pt x="709" y="248"/>
                    </a:lnTo>
                    <a:lnTo>
                      <a:pt x="716" y="231"/>
                    </a:lnTo>
                    <a:lnTo>
                      <a:pt x="715" y="222"/>
                    </a:lnTo>
                    <a:close/>
                  </a:path>
                </a:pathLst>
              </a:custGeom>
              <a:solidFill>
                <a:srgbClr val="E6E6E6"/>
              </a:solidFill>
              <a:ln w="9525" cap="flat" cmpd="sng">
                <a:solidFill>
                  <a:srgbClr val="F0F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5" name="Google Shape;575;p38"/>
              <p:cNvSpPr/>
              <p:nvPr/>
            </p:nvSpPr>
            <p:spPr>
              <a:xfrm>
                <a:off x="3080" y="1958"/>
                <a:ext cx="536" cy="375"/>
              </a:xfrm>
              <a:custGeom>
                <a:avLst/>
                <a:gdLst/>
                <a:ahLst/>
                <a:cxnLst/>
                <a:rect l="l" t="t" r="r" b="b"/>
                <a:pathLst>
                  <a:path w="536" h="375" extrusionOk="0">
                    <a:moveTo>
                      <a:pt x="511" y="293"/>
                    </a:moveTo>
                    <a:lnTo>
                      <a:pt x="503" y="290"/>
                    </a:lnTo>
                    <a:lnTo>
                      <a:pt x="486" y="243"/>
                    </a:lnTo>
                    <a:lnTo>
                      <a:pt x="462" y="227"/>
                    </a:lnTo>
                    <a:lnTo>
                      <a:pt x="457" y="220"/>
                    </a:lnTo>
                    <a:lnTo>
                      <a:pt x="455" y="211"/>
                    </a:lnTo>
                    <a:lnTo>
                      <a:pt x="450" y="204"/>
                    </a:lnTo>
                    <a:lnTo>
                      <a:pt x="443" y="200"/>
                    </a:lnTo>
                    <a:lnTo>
                      <a:pt x="434" y="197"/>
                    </a:lnTo>
                    <a:lnTo>
                      <a:pt x="427" y="199"/>
                    </a:lnTo>
                    <a:lnTo>
                      <a:pt x="421" y="193"/>
                    </a:lnTo>
                    <a:lnTo>
                      <a:pt x="416" y="193"/>
                    </a:lnTo>
                    <a:lnTo>
                      <a:pt x="412" y="190"/>
                    </a:lnTo>
                    <a:lnTo>
                      <a:pt x="416" y="184"/>
                    </a:lnTo>
                    <a:lnTo>
                      <a:pt x="420" y="181"/>
                    </a:lnTo>
                    <a:lnTo>
                      <a:pt x="420" y="168"/>
                    </a:lnTo>
                    <a:lnTo>
                      <a:pt x="427" y="166"/>
                    </a:lnTo>
                    <a:lnTo>
                      <a:pt x="445" y="168"/>
                    </a:lnTo>
                    <a:lnTo>
                      <a:pt x="453" y="165"/>
                    </a:lnTo>
                    <a:lnTo>
                      <a:pt x="461" y="159"/>
                    </a:lnTo>
                    <a:lnTo>
                      <a:pt x="462" y="118"/>
                    </a:lnTo>
                    <a:lnTo>
                      <a:pt x="461" y="120"/>
                    </a:lnTo>
                    <a:lnTo>
                      <a:pt x="452" y="120"/>
                    </a:lnTo>
                    <a:lnTo>
                      <a:pt x="453" y="108"/>
                    </a:lnTo>
                    <a:lnTo>
                      <a:pt x="455" y="91"/>
                    </a:lnTo>
                    <a:lnTo>
                      <a:pt x="427" y="66"/>
                    </a:lnTo>
                    <a:lnTo>
                      <a:pt x="423" y="47"/>
                    </a:lnTo>
                    <a:lnTo>
                      <a:pt x="421" y="20"/>
                    </a:lnTo>
                    <a:lnTo>
                      <a:pt x="425" y="0"/>
                    </a:lnTo>
                    <a:lnTo>
                      <a:pt x="402" y="0"/>
                    </a:lnTo>
                    <a:lnTo>
                      <a:pt x="402" y="13"/>
                    </a:lnTo>
                    <a:lnTo>
                      <a:pt x="373" y="11"/>
                    </a:lnTo>
                    <a:lnTo>
                      <a:pt x="387" y="24"/>
                    </a:lnTo>
                    <a:lnTo>
                      <a:pt x="391" y="54"/>
                    </a:lnTo>
                    <a:lnTo>
                      <a:pt x="368" y="74"/>
                    </a:lnTo>
                    <a:lnTo>
                      <a:pt x="341" y="108"/>
                    </a:lnTo>
                    <a:lnTo>
                      <a:pt x="318" y="109"/>
                    </a:lnTo>
                    <a:lnTo>
                      <a:pt x="284" y="86"/>
                    </a:lnTo>
                    <a:lnTo>
                      <a:pt x="266" y="95"/>
                    </a:lnTo>
                    <a:lnTo>
                      <a:pt x="264" y="108"/>
                    </a:lnTo>
                    <a:lnTo>
                      <a:pt x="243" y="109"/>
                    </a:lnTo>
                    <a:lnTo>
                      <a:pt x="229" y="125"/>
                    </a:lnTo>
                    <a:lnTo>
                      <a:pt x="200" y="127"/>
                    </a:lnTo>
                    <a:lnTo>
                      <a:pt x="191" y="115"/>
                    </a:lnTo>
                    <a:lnTo>
                      <a:pt x="159" y="115"/>
                    </a:lnTo>
                    <a:lnTo>
                      <a:pt x="139" y="120"/>
                    </a:lnTo>
                    <a:lnTo>
                      <a:pt x="125" y="115"/>
                    </a:lnTo>
                    <a:lnTo>
                      <a:pt x="109" y="90"/>
                    </a:lnTo>
                    <a:lnTo>
                      <a:pt x="107" y="81"/>
                    </a:lnTo>
                    <a:lnTo>
                      <a:pt x="73" y="86"/>
                    </a:lnTo>
                    <a:lnTo>
                      <a:pt x="71" y="97"/>
                    </a:lnTo>
                    <a:lnTo>
                      <a:pt x="62" y="104"/>
                    </a:lnTo>
                    <a:lnTo>
                      <a:pt x="41" y="104"/>
                    </a:lnTo>
                    <a:lnTo>
                      <a:pt x="32" y="109"/>
                    </a:lnTo>
                    <a:lnTo>
                      <a:pt x="16" y="111"/>
                    </a:lnTo>
                    <a:lnTo>
                      <a:pt x="5" y="111"/>
                    </a:lnTo>
                    <a:lnTo>
                      <a:pt x="4" y="111"/>
                    </a:lnTo>
                    <a:lnTo>
                      <a:pt x="0" y="134"/>
                    </a:lnTo>
                    <a:lnTo>
                      <a:pt x="0" y="145"/>
                    </a:lnTo>
                    <a:lnTo>
                      <a:pt x="9" y="154"/>
                    </a:lnTo>
                    <a:lnTo>
                      <a:pt x="29" y="156"/>
                    </a:lnTo>
                    <a:lnTo>
                      <a:pt x="32" y="168"/>
                    </a:lnTo>
                    <a:lnTo>
                      <a:pt x="41" y="172"/>
                    </a:lnTo>
                    <a:lnTo>
                      <a:pt x="59" y="174"/>
                    </a:lnTo>
                    <a:lnTo>
                      <a:pt x="73" y="183"/>
                    </a:lnTo>
                    <a:lnTo>
                      <a:pt x="73" y="186"/>
                    </a:lnTo>
                    <a:lnTo>
                      <a:pt x="73" y="195"/>
                    </a:lnTo>
                    <a:lnTo>
                      <a:pt x="77" y="204"/>
                    </a:lnTo>
                    <a:lnTo>
                      <a:pt x="107" y="222"/>
                    </a:lnTo>
                    <a:lnTo>
                      <a:pt x="112" y="231"/>
                    </a:lnTo>
                    <a:lnTo>
                      <a:pt x="121" y="234"/>
                    </a:lnTo>
                    <a:lnTo>
                      <a:pt x="129" y="252"/>
                    </a:lnTo>
                    <a:lnTo>
                      <a:pt x="134" y="259"/>
                    </a:lnTo>
                    <a:lnTo>
                      <a:pt x="134" y="268"/>
                    </a:lnTo>
                    <a:lnTo>
                      <a:pt x="143" y="270"/>
                    </a:lnTo>
                    <a:lnTo>
                      <a:pt x="166" y="284"/>
                    </a:lnTo>
                    <a:lnTo>
                      <a:pt x="170" y="293"/>
                    </a:lnTo>
                    <a:lnTo>
                      <a:pt x="171" y="302"/>
                    </a:lnTo>
                    <a:lnTo>
                      <a:pt x="180" y="315"/>
                    </a:lnTo>
                    <a:lnTo>
                      <a:pt x="191" y="322"/>
                    </a:lnTo>
                    <a:lnTo>
                      <a:pt x="200" y="336"/>
                    </a:lnTo>
                    <a:lnTo>
                      <a:pt x="218" y="343"/>
                    </a:lnTo>
                    <a:lnTo>
                      <a:pt x="223" y="341"/>
                    </a:lnTo>
                    <a:lnTo>
                      <a:pt x="229" y="334"/>
                    </a:lnTo>
                    <a:lnTo>
                      <a:pt x="248" y="340"/>
                    </a:lnTo>
                    <a:lnTo>
                      <a:pt x="257" y="340"/>
                    </a:lnTo>
                    <a:lnTo>
                      <a:pt x="268" y="331"/>
                    </a:lnTo>
                    <a:lnTo>
                      <a:pt x="318" y="374"/>
                    </a:lnTo>
                    <a:lnTo>
                      <a:pt x="323" y="374"/>
                    </a:lnTo>
                    <a:lnTo>
                      <a:pt x="329" y="370"/>
                    </a:lnTo>
                    <a:lnTo>
                      <a:pt x="339" y="368"/>
                    </a:lnTo>
                    <a:lnTo>
                      <a:pt x="348" y="372"/>
                    </a:lnTo>
                    <a:lnTo>
                      <a:pt x="355" y="370"/>
                    </a:lnTo>
                    <a:lnTo>
                      <a:pt x="366" y="368"/>
                    </a:lnTo>
                    <a:lnTo>
                      <a:pt x="370" y="375"/>
                    </a:lnTo>
                    <a:lnTo>
                      <a:pt x="432" y="368"/>
                    </a:lnTo>
                    <a:lnTo>
                      <a:pt x="453" y="354"/>
                    </a:lnTo>
                    <a:lnTo>
                      <a:pt x="453" y="354"/>
                    </a:lnTo>
                    <a:lnTo>
                      <a:pt x="466" y="338"/>
                    </a:lnTo>
                    <a:lnTo>
                      <a:pt x="475" y="333"/>
                    </a:lnTo>
                    <a:lnTo>
                      <a:pt x="534" y="333"/>
                    </a:lnTo>
                    <a:lnTo>
                      <a:pt x="536" y="302"/>
                    </a:lnTo>
                    <a:lnTo>
                      <a:pt x="530" y="297"/>
                    </a:lnTo>
                    <a:lnTo>
                      <a:pt x="511" y="293"/>
                    </a:lnTo>
                    <a:close/>
                  </a:path>
                </a:pathLst>
              </a:custGeom>
              <a:solidFill>
                <a:srgbClr val="E6E6E6"/>
              </a:solidFill>
              <a:ln w="9525" cap="flat" cmpd="sng">
                <a:solidFill>
                  <a:srgbClr val="F0F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76" name="Google Shape;576;p38"/>
            <p:cNvSpPr/>
            <p:nvPr/>
          </p:nvSpPr>
          <p:spPr>
            <a:xfrm>
              <a:off x="4373809" y="3399275"/>
              <a:ext cx="230244" cy="361393"/>
            </a:xfrm>
            <a:custGeom>
              <a:avLst/>
              <a:gdLst/>
              <a:ahLst/>
              <a:cxnLst/>
              <a:rect l="l" t="t" r="r" b="b"/>
              <a:pathLst>
                <a:path w="10000" h="10000" extrusionOk="0">
                  <a:moveTo>
                    <a:pt x="4991" y="9078"/>
                  </a:moveTo>
                  <a:lnTo>
                    <a:pt x="563" y="9660"/>
                  </a:lnTo>
                  <a:cubicBezTo>
                    <a:pt x="-214" y="9590"/>
                    <a:pt x="-22" y="8771"/>
                    <a:pt x="324" y="8663"/>
                  </a:cubicBezTo>
                  <a:lnTo>
                    <a:pt x="0" y="8544"/>
                  </a:lnTo>
                  <a:cubicBezTo>
                    <a:pt x="34" y="8576"/>
                    <a:pt x="68" y="8610"/>
                    <a:pt x="99" y="8644"/>
                  </a:cubicBezTo>
                  <a:lnTo>
                    <a:pt x="99" y="8708"/>
                  </a:lnTo>
                  <a:lnTo>
                    <a:pt x="303" y="8708"/>
                  </a:lnTo>
                  <a:lnTo>
                    <a:pt x="3304" y="6157"/>
                  </a:lnTo>
                  <a:lnTo>
                    <a:pt x="3752" y="5838"/>
                  </a:lnTo>
                  <a:lnTo>
                    <a:pt x="4298" y="5642"/>
                  </a:lnTo>
                  <a:lnTo>
                    <a:pt x="5749" y="2775"/>
                  </a:lnTo>
                  <a:lnTo>
                    <a:pt x="6351" y="2192"/>
                  </a:lnTo>
                  <a:lnTo>
                    <a:pt x="7150" y="1968"/>
                  </a:lnTo>
                  <a:cubicBezTo>
                    <a:pt x="7184" y="1944"/>
                    <a:pt x="7218" y="1924"/>
                    <a:pt x="7253" y="1906"/>
                  </a:cubicBezTo>
                  <a:lnTo>
                    <a:pt x="7951" y="1613"/>
                  </a:lnTo>
                  <a:lnTo>
                    <a:pt x="7951" y="805"/>
                  </a:lnTo>
                  <a:cubicBezTo>
                    <a:pt x="7916" y="752"/>
                    <a:pt x="7884" y="701"/>
                    <a:pt x="7851" y="647"/>
                  </a:cubicBezTo>
                  <a:cubicBezTo>
                    <a:pt x="7800" y="626"/>
                    <a:pt x="7750" y="598"/>
                    <a:pt x="7700" y="578"/>
                  </a:cubicBezTo>
                  <a:lnTo>
                    <a:pt x="7253" y="547"/>
                  </a:lnTo>
                  <a:lnTo>
                    <a:pt x="7253" y="421"/>
                  </a:lnTo>
                  <a:lnTo>
                    <a:pt x="7402" y="421"/>
                  </a:lnTo>
                  <a:lnTo>
                    <a:pt x="7800" y="63"/>
                  </a:lnTo>
                  <a:lnTo>
                    <a:pt x="8400" y="0"/>
                  </a:lnTo>
                  <a:cubicBezTo>
                    <a:pt x="8432" y="43"/>
                    <a:pt x="8468" y="84"/>
                    <a:pt x="8501" y="130"/>
                  </a:cubicBezTo>
                  <a:cubicBezTo>
                    <a:pt x="8551" y="353"/>
                    <a:pt x="8600" y="578"/>
                    <a:pt x="8653" y="805"/>
                  </a:cubicBezTo>
                  <a:lnTo>
                    <a:pt x="9049" y="1290"/>
                  </a:lnTo>
                  <a:cubicBezTo>
                    <a:pt x="8984" y="1710"/>
                    <a:pt x="8915" y="2129"/>
                    <a:pt x="8848" y="2546"/>
                  </a:cubicBezTo>
                  <a:lnTo>
                    <a:pt x="9750" y="3582"/>
                  </a:lnTo>
                  <a:cubicBezTo>
                    <a:pt x="9801" y="3720"/>
                    <a:pt x="9851" y="3860"/>
                    <a:pt x="9902" y="3998"/>
                  </a:cubicBezTo>
                  <a:cubicBezTo>
                    <a:pt x="9882" y="4011"/>
                    <a:pt x="9866" y="4020"/>
                    <a:pt x="9851" y="4032"/>
                  </a:cubicBezTo>
                  <a:lnTo>
                    <a:pt x="9649" y="4096"/>
                  </a:lnTo>
                  <a:lnTo>
                    <a:pt x="8300" y="3934"/>
                  </a:lnTo>
                  <a:lnTo>
                    <a:pt x="7601" y="3998"/>
                  </a:lnTo>
                  <a:lnTo>
                    <a:pt x="7402" y="4032"/>
                  </a:lnTo>
                  <a:cubicBezTo>
                    <a:pt x="7350" y="4096"/>
                    <a:pt x="7301" y="4161"/>
                    <a:pt x="7253" y="4224"/>
                  </a:cubicBezTo>
                  <a:lnTo>
                    <a:pt x="7253" y="4611"/>
                  </a:lnTo>
                  <a:cubicBezTo>
                    <a:pt x="7284" y="4708"/>
                    <a:pt x="7315" y="4806"/>
                    <a:pt x="7350" y="4903"/>
                  </a:cubicBezTo>
                  <a:lnTo>
                    <a:pt x="7700" y="5259"/>
                  </a:lnTo>
                  <a:lnTo>
                    <a:pt x="8049" y="5418"/>
                  </a:lnTo>
                  <a:lnTo>
                    <a:pt x="8848" y="5547"/>
                  </a:lnTo>
                  <a:cubicBezTo>
                    <a:pt x="8882" y="5581"/>
                    <a:pt x="8915" y="5610"/>
                    <a:pt x="8950" y="5642"/>
                  </a:cubicBezTo>
                  <a:lnTo>
                    <a:pt x="9902" y="7546"/>
                  </a:lnTo>
                  <a:lnTo>
                    <a:pt x="10000" y="7546"/>
                  </a:lnTo>
                  <a:lnTo>
                    <a:pt x="8149" y="9675"/>
                  </a:lnTo>
                  <a:cubicBezTo>
                    <a:pt x="8118" y="9771"/>
                    <a:pt x="8084" y="9867"/>
                    <a:pt x="8049" y="9964"/>
                  </a:cubicBezTo>
                  <a:cubicBezTo>
                    <a:pt x="8117" y="10107"/>
                    <a:pt x="8010" y="9769"/>
                    <a:pt x="8078" y="9910"/>
                  </a:cubicBezTo>
                  <a:cubicBezTo>
                    <a:pt x="8006" y="9656"/>
                    <a:pt x="8106" y="9875"/>
                    <a:pt x="8034" y="9620"/>
                  </a:cubicBezTo>
                  <a:cubicBezTo>
                    <a:pt x="8005" y="9673"/>
                    <a:pt x="7976" y="9727"/>
                    <a:pt x="7947" y="9780"/>
                  </a:cubicBezTo>
                  <a:lnTo>
                    <a:pt x="8127" y="9303"/>
                  </a:lnTo>
                  <a:cubicBezTo>
                    <a:pt x="8169" y="9453"/>
                    <a:pt x="8216" y="8768"/>
                    <a:pt x="8260" y="8915"/>
                  </a:cubicBezTo>
                  <a:cubicBezTo>
                    <a:pt x="8245" y="8998"/>
                    <a:pt x="7725" y="9363"/>
                    <a:pt x="7708" y="9450"/>
                  </a:cubicBezTo>
                  <a:cubicBezTo>
                    <a:pt x="7725" y="9814"/>
                    <a:pt x="7826" y="9321"/>
                    <a:pt x="7843" y="9686"/>
                  </a:cubicBezTo>
                  <a:lnTo>
                    <a:pt x="8227" y="9782"/>
                  </a:lnTo>
                  <a:cubicBezTo>
                    <a:pt x="8194" y="9820"/>
                    <a:pt x="7958" y="9669"/>
                    <a:pt x="7926" y="9707"/>
                  </a:cubicBezTo>
                  <a:cubicBezTo>
                    <a:pt x="7932" y="9723"/>
                    <a:pt x="7937" y="9738"/>
                    <a:pt x="7943" y="9754"/>
                  </a:cubicBezTo>
                  <a:lnTo>
                    <a:pt x="7813" y="9452"/>
                  </a:lnTo>
                  <a:cubicBezTo>
                    <a:pt x="7816" y="9769"/>
                    <a:pt x="7818" y="8834"/>
                    <a:pt x="7823" y="9153"/>
                  </a:cubicBezTo>
                  <a:lnTo>
                    <a:pt x="4991" y="907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77" name="Google Shape;577;p38"/>
          <p:cNvSpPr txBox="1"/>
          <p:nvPr/>
        </p:nvSpPr>
        <p:spPr>
          <a:xfrm>
            <a:off x="1772239" y="3532116"/>
            <a:ext cx="188767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smtClean="0">
                <a:solidFill>
                  <a:srgbClr val="112D45"/>
                </a:solidFill>
                <a:latin typeface="Arial"/>
                <a:ea typeface="Arial"/>
                <a:cs typeface="Arial"/>
                <a:sym typeface="Arial"/>
              </a:rPr>
              <a:t>CAMEROON</a:t>
            </a:r>
            <a:endParaRPr dirty="0"/>
          </a:p>
          <a:p>
            <a:pPr marL="0" marR="0" lvl="0" indent="0" algn="ctr" rtl="0">
              <a:spcBef>
                <a:spcPts val="0"/>
              </a:spcBef>
              <a:spcAft>
                <a:spcPts val="0"/>
              </a:spcAft>
              <a:buNone/>
            </a:pPr>
            <a:r>
              <a:rPr lang="en-US" sz="1800" dirty="0">
                <a:solidFill>
                  <a:srgbClr val="112D45"/>
                </a:solidFill>
                <a:latin typeface="Arial"/>
                <a:ea typeface="Arial"/>
                <a:cs typeface="Arial"/>
                <a:sym typeface="Arial"/>
              </a:rPr>
              <a:t>(BEPHA)</a:t>
            </a:r>
            <a:endParaRPr dirty="0"/>
          </a:p>
        </p:txBody>
      </p:sp>
      <p:sp>
        <p:nvSpPr>
          <p:cNvPr id="578" name="Google Shape;578;p38"/>
          <p:cNvSpPr txBox="1"/>
          <p:nvPr/>
        </p:nvSpPr>
        <p:spPr>
          <a:xfrm>
            <a:off x="4378891" y="3241625"/>
            <a:ext cx="16620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smtClean="0">
                <a:solidFill>
                  <a:srgbClr val="112D45"/>
                </a:solidFill>
                <a:latin typeface="Arial"/>
                <a:ea typeface="Arial"/>
                <a:cs typeface="Arial"/>
                <a:sym typeface="Arial"/>
              </a:rPr>
              <a:t>CHAD</a:t>
            </a:r>
            <a:endParaRPr dirty="0"/>
          </a:p>
        </p:txBody>
      </p:sp>
      <p:sp>
        <p:nvSpPr>
          <p:cNvPr id="579" name="Google Shape;579;p38"/>
          <p:cNvSpPr txBox="1"/>
          <p:nvPr/>
        </p:nvSpPr>
        <p:spPr>
          <a:xfrm>
            <a:off x="5078354" y="4274868"/>
            <a:ext cx="16620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smtClean="0">
                <a:solidFill>
                  <a:srgbClr val="112D45"/>
                </a:solidFill>
                <a:latin typeface="Arial"/>
                <a:ea typeface="Arial"/>
                <a:cs typeface="Arial"/>
                <a:sym typeface="Arial"/>
              </a:rPr>
              <a:t>TANZANIA</a:t>
            </a:r>
            <a:endParaRPr dirty="0"/>
          </a:p>
        </p:txBody>
      </p:sp>
      <p:sp>
        <p:nvSpPr>
          <p:cNvPr id="580" name="Google Shape;580;p38"/>
          <p:cNvSpPr txBox="1"/>
          <p:nvPr/>
        </p:nvSpPr>
        <p:spPr>
          <a:xfrm>
            <a:off x="4504747" y="3807188"/>
            <a:ext cx="16620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smtClean="0">
                <a:solidFill>
                  <a:srgbClr val="112D45"/>
                </a:solidFill>
                <a:latin typeface="Arial"/>
                <a:ea typeface="Arial"/>
                <a:cs typeface="Arial"/>
                <a:sym typeface="Arial"/>
              </a:rPr>
              <a:t>DRC</a:t>
            </a:r>
            <a:endParaRPr sz="1800" dirty="0">
              <a:solidFill>
                <a:srgbClr val="112D45"/>
              </a:solidFill>
              <a:latin typeface="Arial"/>
              <a:ea typeface="Arial"/>
              <a:cs typeface="Arial"/>
              <a:sym typeface="Arial"/>
            </a:endParaRPr>
          </a:p>
        </p:txBody>
      </p:sp>
      <p:grpSp>
        <p:nvGrpSpPr>
          <p:cNvPr id="581" name="Google Shape;581;p38"/>
          <p:cNvGrpSpPr/>
          <p:nvPr/>
        </p:nvGrpSpPr>
        <p:grpSpPr>
          <a:xfrm>
            <a:off x="7176468" y="361916"/>
            <a:ext cx="12327081" cy="8880798"/>
            <a:chOff x="4564" y="1749"/>
            <a:chExt cx="2697" cy="1943"/>
          </a:xfrm>
        </p:grpSpPr>
        <p:sp>
          <p:nvSpPr>
            <p:cNvPr id="582" name="Google Shape;582;p38"/>
            <p:cNvSpPr/>
            <p:nvPr/>
          </p:nvSpPr>
          <p:spPr>
            <a:xfrm>
              <a:off x="4564" y="1749"/>
              <a:ext cx="2697" cy="19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83" name="Google Shape;583;p38"/>
            <p:cNvGrpSpPr/>
            <p:nvPr/>
          </p:nvGrpSpPr>
          <p:grpSpPr>
            <a:xfrm>
              <a:off x="4564" y="1784"/>
              <a:ext cx="1476" cy="1641"/>
              <a:chOff x="4564" y="1784"/>
              <a:chExt cx="1476" cy="1641"/>
            </a:xfrm>
          </p:grpSpPr>
          <p:sp>
            <p:nvSpPr>
              <p:cNvPr id="584" name="Google Shape;584;p38"/>
              <p:cNvSpPr/>
              <p:nvPr/>
            </p:nvSpPr>
            <p:spPr>
              <a:xfrm>
                <a:off x="4564" y="2332"/>
                <a:ext cx="649" cy="673"/>
              </a:xfrm>
              <a:custGeom>
                <a:avLst/>
                <a:gdLst/>
                <a:ahLst/>
                <a:cxnLst/>
                <a:rect l="l" t="t" r="r" b="b"/>
                <a:pathLst>
                  <a:path w="649" h="673" extrusionOk="0">
                    <a:moveTo>
                      <a:pt x="123" y="500"/>
                    </a:moveTo>
                    <a:lnTo>
                      <a:pt x="123" y="500"/>
                    </a:lnTo>
                    <a:lnTo>
                      <a:pt x="123" y="505"/>
                    </a:lnTo>
                    <a:lnTo>
                      <a:pt x="126" y="507"/>
                    </a:lnTo>
                    <a:lnTo>
                      <a:pt x="126" y="505"/>
                    </a:lnTo>
                    <a:lnTo>
                      <a:pt x="128" y="505"/>
                    </a:lnTo>
                    <a:lnTo>
                      <a:pt x="128" y="507"/>
                    </a:lnTo>
                    <a:lnTo>
                      <a:pt x="126" y="510"/>
                    </a:lnTo>
                    <a:lnTo>
                      <a:pt x="131" y="517"/>
                    </a:lnTo>
                    <a:lnTo>
                      <a:pt x="133" y="522"/>
                    </a:lnTo>
                    <a:lnTo>
                      <a:pt x="136" y="524"/>
                    </a:lnTo>
                    <a:lnTo>
                      <a:pt x="153" y="579"/>
                    </a:lnTo>
                    <a:lnTo>
                      <a:pt x="168" y="596"/>
                    </a:lnTo>
                    <a:lnTo>
                      <a:pt x="185" y="648"/>
                    </a:lnTo>
                    <a:lnTo>
                      <a:pt x="205" y="673"/>
                    </a:lnTo>
                    <a:lnTo>
                      <a:pt x="212" y="673"/>
                    </a:lnTo>
                    <a:lnTo>
                      <a:pt x="215" y="668"/>
                    </a:lnTo>
                    <a:lnTo>
                      <a:pt x="215" y="668"/>
                    </a:lnTo>
                    <a:lnTo>
                      <a:pt x="217" y="665"/>
                    </a:lnTo>
                    <a:lnTo>
                      <a:pt x="220" y="663"/>
                    </a:lnTo>
                    <a:lnTo>
                      <a:pt x="222" y="660"/>
                    </a:lnTo>
                    <a:lnTo>
                      <a:pt x="220" y="660"/>
                    </a:lnTo>
                    <a:lnTo>
                      <a:pt x="225" y="651"/>
                    </a:lnTo>
                    <a:lnTo>
                      <a:pt x="232" y="648"/>
                    </a:lnTo>
                    <a:lnTo>
                      <a:pt x="239" y="646"/>
                    </a:lnTo>
                    <a:lnTo>
                      <a:pt x="239" y="638"/>
                    </a:lnTo>
                    <a:lnTo>
                      <a:pt x="247" y="623"/>
                    </a:lnTo>
                    <a:lnTo>
                      <a:pt x="254" y="623"/>
                    </a:lnTo>
                    <a:lnTo>
                      <a:pt x="254" y="623"/>
                    </a:lnTo>
                    <a:lnTo>
                      <a:pt x="259" y="623"/>
                    </a:lnTo>
                    <a:lnTo>
                      <a:pt x="259" y="589"/>
                    </a:lnTo>
                    <a:lnTo>
                      <a:pt x="269" y="559"/>
                    </a:lnTo>
                    <a:lnTo>
                      <a:pt x="269" y="554"/>
                    </a:lnTo>
                    <a:lnTo>
                      <a:pt x="266" y="552"/>
                    </a:lnTo>
                    <a:lnTo>
                      <a:pt x="266" y="549"/>
                    </a:lnTo>
                    <a:lnTo>
                      <a:pt x="264" y="549"/>
                    </a:lnTo>
                    <a:lnTo>
                      <a:pt x="266" y="547"/>
                    </a:lnTo>
                    <a:lnTo>
                      <a:pt x="266" y="549"/>
                    </a:lnTo>
                    <a:lnTo>
                      <a:pt x="264" y="537"/>
                    </a:lnTo>
                    <a:lnTo>
                      <a:pt x="266" y="532"/>
                    </a:lnTo>
                    <a:lnTo>
                      <a:pt x="266" y="527"/>
                    </a:lnTo>
                    <a:lnTo>
                      <a:pt x="264" y="524"/>
                    </a:lnTo>
                    <a:lnTo>
                      <a:pt x="264" y="510"/>
                    </a:lnTo>
                    <a:lnTo>
                      <a:pt x="269" y="500"/>
                    </a:lnTo>
                    <a:lnTo>
                      <a:pt x="274" y="497"/>
                    </a:lnTo>
                    <a:lnTo>
                      <a:pt x="276" y="497"/>
                    </a:lnTo>
                    <a:lnTo>
                      <a:pt x="281" y="500"/>
                    </a:lnTo>
                    <a:lnTo>
                      <a:pt x="284" y="500"/>
                    </a:lnTo>
                    <a:lnTo>
                      <a:pt x="289" y="490"/>
                    </a:lnTo>
                    <a:lnTo>
                      <a:pt x="291" y="487"/>
                    </a:lnTo>
                    <a:lnTo>
                      <a:pt x="311" y="482"/>
                    </a:lnTo>
                    <a:lnTo>
                      <a:pt x="313" y="480"/>
                    </a:lnTo>
                    <a:lnTo>
                      <a:pt x="313" y="475"/>
                    </a:lnTo>
                    <a:lnTo>
                      <a:pt x="316" y="470"/>
                    </a:lnTo>
                    <a:lnTo>
                      <a:pt x="353" y="440"/>
                    </a:lnTo>
                    <a:lnTo>
                      <a:pt x="353" y="440"/>
                    </a:lnTo>
                    <a:lnTo>
                      <a:pt x="355" y="440"/>
                    </a:lnTo>
                    <a:lnTo>
                      <a:pt x="373" y="418"/>
                    </a:lnTo>
                    <a:lnTo>
                      <a:pt x="402" y="403"/>
                    </a:lnTo>
                    <a:lnTo>
                      <a:pt x="402" y="403"/>
                    </a:lnTo>
                    <a:lnTo>
                      <a:pt x="412" y="393"/>
                    </a:lnTo>
                    <a:lnTo>
                      <a:pt x="415" y="391"/>
                    </a:lnTo>
                    <a:lnTo>
                      <a:pt x="417" y="386"/>
                    </a:lnTo>
                    <a:lnTo>
                      <a:pt x="415" y="376"/>
                    </a:lnTo>
                    <a:lnTo>
                      <a:pt x="417" y="369"/>
                    </a:lnTo>
                    <a:lnTo>
                      <a:pt x="437" y="359"/>
                    </a:lnTo>
                    <a:lnTo>
                      <a:pt x="439" y="354"/>
                    </a:lnTo>
                    <a:lnTo>
                      <a:pt x="442" y="351"/>
                    </a:lnTo>
                    <a:lnTo>
                      <a:pt x="444" y="351"/>
                    </a:lnTo>
                    <a:lnTo>
                      <a:pt x="442" y="361"/>
                    </a:lnTo>
                    <a:lnTo>
                      <a:pt x="442" y="361"/>
                    </a:lnTo>
                    <a:lnTo>
                      <a:pt x="444" y="361"/>
                    </a:lnTo>
                    <a:lnTo>
                      <a:pt x="444" y="361"/>
                    </a:lnTo>
                    <a:lnTo>
                      <a:pt x="447" y="366"/>
                    </a:lnTo>
                    <a:lnTo>
                      <a:pt x="449" y="364"/>
                    </a:lnTo>
                    <a:lnTo>
                      <a:pt x="452" y="364"/>
                    </a:lnTo>
                    <a:lnTo>
                      <a:pt x="454" y="364"/>
                    </a:lnTo>
                    <a:lnTo>
                      <a:pt x="454" y="361"/>
                    </a:lnTo>
                    <a:lnTo>
                      <a:pt x="454" y="359"/>
                    </a:lnTo>
                    <a:lnTo>
                      <a:pt x="456" y="364"/>
                    </a:lnTo>
                    <a:lnTo>
                      <a:pt x="456" y="364"/>
                    </a:lnTo>
                    <a:lnTo>
                      <a:pt x="461" y="364"/>
                    </a:lnTo>
                    <a:lnTo>
                      <a:pt x="459" y="356"/>
                    </a:lnTo>
                    <a:lnTo>
                      <a:pt x="459" y="356"/>
                    </a:lnTo>
                    <a:lnTo>
                      <a:pt x="456" y="342"/>
                    </a:lnTo>
                    <a:lnTo>
                      <a:pt x="454" y="339"/>
                    </a:lnTo>
                    <a:lnTo>
                      <a:pt x="454" y="337"/>
                    </a:lnTo>
                    <a:lnTo>
                      <a:pt x="454" y="332"/>
                    </a:lnTo>
                    <a:lnTo>
                      <a:pt x="454" y="332"/>
                    </a:lnTo>
                    <a:lnTo>
                      <a:pt x="454" y="327"/>
                    </a:lnTo>
                    <a:lnTo>
                      <a:pt x="454" y="324"/>
                    </a:lnTo>
                    <a:lnTo>
                      <a:pt x="452" y="324"/>
                    </a:lnTo>
                    <a:lnTo>
                      <a:pt x="452" y="317"/>
                    </a:lnTo>
                    <a:lnTo>
                      <a:pt x="449" y="314"/>
                    </a:lnTo>
                    <a:lnTo>
                      <a:pt x="452" y="300"/>
                    </a:lnTo>
                    <a:lnTo>
                      <a:pt x="447" y="295"/>
                    </a:lnTo>
                    <a:lnTo>
                      <a:pt x="437" y="290"/>
                    </a:lnTo>
                    <a:lnTo>
                      <a:pt x="437" y="287"/>
                    </a:lnTo>
                    <a:lnTo>
                      <a:pt x="437" y="285"/>
                    </a:lnTo>
                    <a:lnTo>
                      <a:pt x="439" y="282"/>
                    </a:lnTo>
                    <a:lnTo>
                      <a:pt x="442" y="280"/>
                    </a:lnTo>
                    <a:lnTo>
                      <a:pt x="444" y="280"/>
                    </a:lnTo>
                    <a:lnTo>
                      <a:pt x="447" y="277"/>
                    </a:lnTo>
                    <a:lnTo>
                      <a:pt x="454" y="275"/>
                    </a:lnTo>
                    <a:lnTo>
                      <a:pt x="454" y="272"/>
                    </a:lnTo>
                    <a:lnTo>
                      <a:pt x="452" y="272"/>
                    </a:lnTo>
                    <a:lnTo>
                      <a:pt x="452" y="270"/>
                    </a:lnTo>
                    <a:lnTo>
                      <a:pt x="447" y="270"/>
                    </a:lnTo>
                    <a:lnTo>
                      <a:pt x="444" y="267"/>
                    </a:lnTo>
                    <a:lnTo>
                      <a:pt x="442" y="262"/>
                    </a:lnTo>
                    <a:lnTo>
                      <a:pt x="442" y="260"/>
                    </a:lnTo>
                    <a:lnTo>
                      <a:pt x="447" y="250"/>
                    </a:lnTo>
                    <a:lnTo>
                      <a:pt x="449" y="245"/>
                    </a:lnTo>
                    <a:lnTo>
                      <a:pt x="449" y="245"/>
                    </a:lnTo>
                    <a:lnTo>
                      <a:pt x="456" y="255"/>
                    </a:lnTo>
                    <a:lnTo>
                      <a:pt x="459" y="248"/>
                    </a:lnTo>
                    <a:lnTo>
                      <a:pt x="461" y="248"/>
                    </a:lnTo>
                    <a:lnTo>
                      <a:pt x="461" y="255"/>
                    </a:lnTo>
                    <a:lnTo>
                      <a:pt x="464" y="257"/>
                    </a:lnTo>
                    <a:lnTo>
                      <a:pt x="466" y="255"/>
                    </a:lnTo>
                    <a:lnTo>
                      <a:pt x="471" y="257"/>
                    </a:lnTo>
                    <a:lnTo>
                      <a:pt x="474" y="253"/>
                    </a:lnTo>
                    <a:lnTo>
                      <a:pt x="474" y="255"/>
                    </a:lnTo>
                    <a:lnTo>
                      <a:pt x="479" y="270"/>
                    </a:lnTo>
                    <a:lnTo>
                      <a:pt x="481" y="272"/>
                    </a:lnTo>
                    <a:lnTo>
                      <a:pt x="484" y="275"/>
                    </a:lnTo>
                    <a:lnTo>
                      <a:pt x="503" y="277"/>
                    </a:lnTo>
                    <a:lnTo>
                      <a:pt x="503" y="275"/>
                    </a:lnTo>
                    <a:lnTo>
                      <a:pt x="518" y="275"/>
                    </a:lnTo>
                    <a:lnTo>
                      <a:pt x="535" y="280"/>
                    </a:lnTo>
                    <a:lnTo>
                      <a:pt x="533" y="282"/>
                    </a:lnTo>
                    <a:lnTo>
                      <a:pt x="531" y="285"/>
                    </a:lnTo>
                    <a:lnTo>
                      <a:pt x="528" y="290"/>
                    </a:lnTo>
                    <a:lnTo>
                      <a:pt x="518" y="300"/>
                    </a:lnTo>
                    <a:lnTo>
                      <a:pt x="508" y="304"/>
                    </a:lnTo>
                    <a:lnTo>
                      <a:pt x="508" y="309"/>
                    </a:lnTo>
                    <a:lnTo>
                      <a:pt x="511" y="322"/>
                    </a:lnTo>
                    <a:lnTo>
                      <a:pt x="516" y="324"/>
                    </a:lnTo>
                    <a:lnTo>
                      <a:pt x="518" y="327"/>
                    </a:lnTo>
                    <a:lnTo>
                      <a:pt x="521" y="329"/>
                    </a:lnTo>
                    <a:lnTo>
                      <a:pt x="526" y="317"/>
                    </a:lnTo>
                    <a:lnTo>
                      <a:pt x="528" y="312"/>
                    </a:lnTo>
                    <a:lnTo>
                      <a:pt x="531" y="312"/>
                    </a:lnTo>
                    <a:lnTo>
                      <a:pt x="543" y="356"/>
                    </a:lnTo>
                    <a:lnTo>
                      <a:pt x="543" y="356"/>
                    </a:lnTo>
                    <a:lnTo>
                      <a:pt x="545" y="354"/>
                    </a:lnTo>
                    <a:lnTo>
                      <a:pt x="550" y="354"/>
                    </a:lnTo>
                    <a:lnTo>
                      <a:pt x="550" y="354"/>
                    </a:lnTo>
                    <a:lnTo>
                      <a:pt x="553" y="351"/>
                    </a:lnTo>
                    <a:lnTo>
                      <a:pt x="553" y="349"/>
                    </a:lnTo>
                    <a:lnTo>
                      <a:pt x="553" y="349"/>
                    </a:lnTo>
                    <a:lnTo>
                      <a:pt x="550" y="344"/>
                    </a:lnTo>
                    <a:lnTo>
                      <a:pt x="553" y="334"/>
                    </a:lnTo>
                    <a:lnTo>
                      <a:pt x="555" y="334"/>
                    </a:lnTo>
                    <a:lnTo>
                      <a:pt x="558" y="332"/>
                    </a:lnTo>
                    <a:lnTo>
                      <a:pt x="558" y="314"/>
                    </a:lnTo>
                    <a:lnTo>
                      <a:pt x="563" y="309"/>
                    </a:lnTo>
                    <a:lnTo>
                      <a:pt x="568" y="309"/>
                    </a:lnTo>
                    <a:lnTo>
                      <a:pt x="575" y="309"/>
                    </a:lnTo>
                    <a:lnTo>
                      <a:pt x="577" y="307"/>
                    </a:lnTo>
                    <a:lnTo>
                      <a:pt x="590" y="280"/>
                    </a:lnTo>
                    <a:lnTo>
                      <a:pt x="587" y="277"/>
                    </a:lnTo>
                    <a:lnTo>
                      <a:pt x="590" y="272"/>
                    </a:lnTo>
                    <a:lnTo>
                      <a:pt x="597" y="270"/>
                    </a:lnTo>
                    <a:lnTo>
                      <a:pt x="600" y="265"/>
                    </a:lnTo>
                    <a:lnTo>
                      <a:pt x="600" y="253"/>
                    </a:lnTo>
                    <a:lnTo>
                      <a:pt x="602" y="245"/>
                    </a:lnTo>
                    <a:lnTo>
                      <a:pt x="607" y="240"/>
                    </a:lnTo>
                    <a:lnTo>
                      <a:pt x="612" y="238"/>
                    </a:lnTo>
                    <a:lnTo>
                      <a:pt x="619" y="230"/>
                    </a:lnTo>
                    <a:lnTo>
                      <a:pt x="629" y="228"/>
                    </a:lnTo>
                    <a:lnTo>
                      <a:pt x="632" y="225"/>
                    </a:lnTo>
                    <a:lnTo>
                      <a:pt x="639" y="228"/>
                    </a:lnTo>
                    <a:lnTo>
                      <a:pt x="642" y="225"/>
                    </a:lnTo>
                    <a:lnTo>
                      <a:pt x="639" y="220"/>
                    </a:lnTo>
                    <a:lnTo>
                      <a:pt x="642" y="215"/>
                    </a:lnTo>
                    <a:lnTo>
                      <a:pt x="646" y="213"/>
                    </a:lnTo>
                    <a:lnTo>
                      <a:pt x="649" y="211"/>
                    </a:lnTo>
                    <a:lnTo>
                      <a:pt x="649" y="206"/>
                    </a:lnTo>
                    <a:lnTo>
                      <a:pt x="646" y="201"/>
                    </a:lnTo>
                    <a:lnTo>
                      <a:pt x="642" y="198"/>
                    </a:lnTo>
                    <a:lnTo>
                      <a:pt x="637" y="198"/>
                    </a:lnTo>
                    <a:lnTo>
                      <a:pt x="632" y="196"/>
                    </a:lnTo>
                    <a:lnTo>
                      <a:pt x="624" y="196"/>
                    </a:lnTo>
                    <a:lnTo>
                      <a:pt x="627" y="186"/>
                    </a:lnTo>
                    <a:lnTo>
                      <a:pt x="622" y="183"/>
                    </a:lnTo>
                    <a:lnTo>
                      <a:pt x="622" y="178"/>
                    </a:lnTo>
                    <a:lnTo>
                      <a:pt x="622" y="176"/>
                    </a:lnTo>
                    <a:lnTo>
                      <a:pt x="617" y="171"/>
                    </a:lnTo>
                    <a:lnTo>
                      <a:pt x="612" y="173"/>
                    </a:lnTo>
                    <a:lnTo>
                      <a:pt x="607" y="176"/>
                    </a:lnTo>
                    <a:lnTo>
                      <a:pt x="602" y="178"/>
                    </a:lnTo>
                    <a:lnTo>
                      <a:pt x="590" y="178"/>
                    </a:lnTo>
                    <a:lnTo>
                      <a:pt x="587" y="176"/>
                    </a:lnTo>
                    <a:lnTo>
                      <a:pt x="585" y="176"/>
                    </a:lnTo>
                    <a:lnTo>
                      <a:pt x="577" y="181"/>
                    </a:lnTo>
                    <a:lnTo>
                      <a:pt x="575" y="183"/>
                    </a:lnTo>
                    <a:lnTo>
                      <a:pt x="568" y="191"/>
                    </a:lnTo>
                    <a:lnTo>
                      <a:pt x="563" y="193"/>
                    </a:lnTo>
                    <a:lnTo>
                      <a:pt x="553" y="203"/>
                    </a:lnTo>
                    <a:lnTo>
                      <a:pt x="523" y="213"/>
                    </a:lnTo>
                    <a:lnTo>
                      <a:pt x="523" y="213"/>
                    </a:lnTo>
                    <a:lnTo>
                      <a:pt x="523" y="215"/>
                    </a:lnTo>
                    <a:lnTo>
                      <a:pt x="523" y="218"/>
                    </a:lnTo>
                    <a:lnTo>
                      <a:pt x="523" y="218"/>
                    </a:lnTo>
                    <a:lnTo>
                      <a:pt x="523" y="220"/>
                    </a:lnTo>
                    <a:lnTo>
                      <a:pt x="531" y="223"/>
                    </a:lnTo>
                    <a:lnTo>
                      <a:pt x="533" y="225"/>
                    </a:lnTo>
                    <a:lnTo>
                      <a:pt x="531" y="230"/>
                    </a:lnTo>
                    <a:lnTo>
                      <a:pt x="533" y="233"/>
                    </a:lnTo>
                    <a:lnTo>
                      <a:pt x="533" y="233"/>
                    </a:lnTo>
                    <a:lnTo>
                      <a:pt x="528" y="235"/>
                    </a:lnTo>
                    <a:lnTo>
                      <a:pt x="503" y="240"/>
                    </a:lnTo>
                    <a:lnTo>
                      <a:pt x="494" y="238"/>
                    </a:lnTo>
                    <a:lnTo>
                      <a:pt x="484" y="240"/>
                    </a:lnTo>
                    <a:lnTo>
                      <a:pt x="466" y="240"/>
                    </a:lnTo>
                    <a:lnTo>
                      <a:pt x="464" y="238"/>
                    </a:lnTo>
                    <a:lnTo>
                      <a:pt x="461" y="238"/>
                    </a:lnTo>
                    <a:lnTo>
                      <a:pt x="461" y="238"/>
                    </a:lnTo>
                    <a:lnTo>
                      <a:pt x="459" y="238"/>
                    </a:lnTo>
                    <a:lnTo>
                      <a:pt x="459" y="233"/>
                    </a:lnTo>
                    <a:lnTo>
                      <a:pt x="459" y="233"/>
                    </a:lnTo>
                    <a:lnTo>
                      <a:pt x="456" y="233"/>
                    </a:lnTo>
                    <a:lnTo>
                      <a:pt x="456" y="230"/>
                    </a:lnTo>
                    <a:lnTo>
                      <a:pt x="461" y="228"/>
                    </a:lnTo>
                    <a:lnTo>
                      <a:pt x="461" y="225"/>
                    </a:lnTo>
                    <a:lnTo>
                      <a:pt x="459" y="225"/>
                    </a:lnTo>
                    <a:lnTo>
                      <a:pt x="456" y="225"/>
                    </a:lnTo>
                    <a:lnTo>
                      <a:pt x="456" y="223"/>
                    </a:lnTo>
                    <a:lnTo>
                      <a:pt x="456" y="220"/>
                    </a:lnTo>
                    <a:lnTo>
                      <a:pt x="459" y="215"/>
                    </a:lnTo>
                    <a:lnTo>
                      <a:pt x="456" y="208"/>
                    </a:lnTo>
                    <a:lnTo>
                      <a:pt x="456" y="208"/>
                    </a:lnTo>
                    <a:lnTo>
                      <a:pt x="454" y="206"/>
                    </a:lnTo>
                    <a:lnTo>
                      <a:pt x="452" y="208"/>
                    </a:lnTo>
                    <a:lnTo>
                      <a:pt x="449" y="211"/>
                    </a:lnTo>
                    <a:lnTo>
                      <a:pt x="447" y="211"/>
                    </a:lnTo>
                    <a:lnTo>
                      <a:pt x="442" y="211"/>
                    </a:lnTo>
                    <a:lnTo>
                      <a:pt x="439" y="218"/>
                    </a:lnTo>
                    <a:lnTo>
                      <a:pt x="439" y="230"/>
                    </a:lnTo>
                    <a:lnTo>
                      <a:pt x="437" y="233"/>
                    </a:lnTo>
                    <a:lnTo>
                      <a:pt x="437" y="233"/>
                    </a:lnTo>
                    <a:lnTo>
                      <a:pt x="442" y="235"/>
                    </a:lnTo>
                    <a:lnTo>
                      <a:pt x="444" y="240"/>
                    </a:lnTo>
                    <a:lnTo>
                      <a:pt x="442" y="243"/>
                    </a:lnTo>
                    <a:lnTo>
                      <a:pt x="439" y="248"/>
                    </a:lnTo>
                    <a:lnTo>
                      <a:pt x="439" y="248"/>
                    </a:lnTo>
                    <a:lnTo>
                      <a:pt x="434" y="248"/>
                    </a:lnTo>
                    <a:lnTo>
                      <a:pt x="432" y="248"/>
                    </a:lnTo>
                    <a:lnTo>
                      <a:pt x="424" y="248"/>
                    </a:lnTo>
                    <a:lnTo>
                      <a:pt x="422" y="250"/>
                    </a:lnTo>
                    <a:lnTo>
                      <a:pt x="417" y="248"/>
                    </a:lnTo>
                    <a:lnTo>
                      <a:pt x="392" y="243"/>
                    </a:lnTo>
                    <a:lnTo>
                      <a:pt x="390" y="240"/>
                    </a:lnTo>
                    <a:lnTo>
                      <a:pt x="373" y="238"/>
                    </a:lnTo>
                    <a:lnTo>
                      <a:pt x="365" y="233"/>
                    </a:lnTo>
                    <a:lnTo>
                      <a:pt x="360" y="228"/>
                    </a:lnTo>
                    <a:lnTo>
                      <a:pt x="358" y="225"/>
                    </a:lnTo>
                    <a:lnTo>
                      <a:pt x="350" y="225"/>
                    </a:lnTo>
                    <a:lnTo>
                      <a:pt x="348" y="225"/>
                    </a:lnTo>
                    <a:lnTo>
                      <a:pt x="348" y="225"/>
                    </a:lnTo>
                    <a:lnTo>
                      <a:pt x="343" y="225"/>
                    </a:lnTo>
                    <a:lnTo>
                      <a:pt x="338" y="225"/>
                    </a:lnTo>
                    <a:lnTo>
                      <a:pt x="336" y="225"/>
                    </a:lnTo>
                    <a:lnTo>
                      <a:pt x="326" y="225"/>
                    </a:lnTo>
                    <a:lnTo>
                      <a:pt x="321" y="218"/>
                    </a:lnTo>
                    <a:lnTo>
                      <a:pt x="321" y="218"/>
                    </a:lnTo>
                    <a:lnTo>
                      <a:pt x="316" y="218"/>
                    </a:lnTo>
                    <a:lnTo>
                      <a:pt x="311" y="215"/>
                    </a:lnTo>
                    <a:lnTo>
                      <a:pt x="306" y="213"/>
                    </a:lnTo>
                    <a:lnTo>
                      <a:pt x="304" y="213"/>
                    </a:lnTo>
                    <a:lnTo>
                      <a:pt x="296" y="208"/>
                    </a:lnTo>
                    <a:lnTo>
                      <a:pt x="291" y="203"/>
                    </a:lnTo>
                    <a:lnTo>
                      <a:pt x="284" y="198"/>
                    </a:lnTo>
                    <a:lnTo>
                      <a:pt x="284" y="198"/>
                    </a:lnTo>
                    <a:lnTo>
                      <a:pt x="279" y="193"/>
                    </a:lnTo>
                    <a:lnTo>
                      <a:pt x="276" y="193"/>
                    </a:lnTo>
                    <a:lnTo>
                      <a:pt x="276" y="196"/>
                    </a:lnTo>
                    <a:lnTo>
                      <a:pt x="274" y="196"/>
                    </a:lnTo>
                    <a:lnTo>
                      <a:pt x="271" y="193"/>
                    </a:lnTo>
                    <a:lnTo>
                      <a:pt x="271" y="193"/>
                    </a:lnTo>
                    <a:lnTo>
                      <a:pt x="269" y="191"/>
                    </a:lnTo>
                    <a:lnTo>
                      <a:pt x="266" y="191"/>
                    </a:lnTo>
                    <a:lnTo>
                      <a:pt x="264" y="188"/>
                    </a:lnTo>
                    <a:lnTo>
                      <a:pt x="266" y="186"/>
                    </a:lnTo>
                    <a:lnTo>
                      <a:pt x="266" y="183"/>
                    </a:lnTo>
                    <a:lnTo>
                      <a:pt x="269" y="181"/>
                    </a:lnTo>
                    <a:lnTo>
                      <a:pt x="269" y="178"/>
                    </a:lnTo>
                    <a:lnTo>
                      <a:pt x="271" y="178"/>
                    </a:lnTo>
                    <a:lnTo>
                      <a:pt x="269" y="173"/>
                    </a:lnTo>
                    <a:lnTo>
                      <a:pt x="271" y="171"/>
                    </a:lnTo>
                    <a:lnTo>
                      <a:pt x="274" y="168"/>
                    </a:lnTo>
                    <a:lnTo>
                      <a:pt x="271" y="166"/>
                    </a:lnTo>
                    <a:lnTo>
                      <a:pt x="271" y="164"/>
                    </a:lnTo>
                    <a:lnTo>
                      <a:pt x="274" y="164"/>
                    </a:lnTo>
                    <a:lnTo>
                      <a:pt x="276" y="161"/>
                    </a:lnTo>
                    <a:lnTo>
                      <a:pt x="276" y="159"/>
                    </a:lnTo>
                    <a:lnTo>
                      <a:pt x="281" y="156"/>
                    </a:lnTo>
                    <a:lnTo>
                      <a:pt x="281" y="156"/>
                    </a:lnTo>
                    <a:lnTo>
                      <a:pt x="281" y="154"/>
                    </a:lnTo>
                    <a:lnTo>
                      <a:pt x="284" y="151"/>
                    </a:lnTo>
                    <a:lnTo>
                      <a:pt x="284" y="154"/>
                    </a:lnTo>
                    <a:lnTo>
                      <a:pt x="286" y="151"/>
                    </a:lnTo>
                    <a:lnTo>
                      <a:pt x="286" y="151"/>
                    </a:lnTo>
                    <a:lnTo>
                      <a:pt x="279" y="149"/>
                    </a:lnTo>
                    <a:lnTo>
                      <a:pt x="279" y="149"/>
                    </a:lnTo>
                    <a:lnTo>
                      <a:pt x="276" y="146"/>
                    </a:lnTo>
                    <a:lnTo>
                      <a:pt x="274" y="146"/>
                    </a:lnTo>
                    <a:lnTo>
                      <a:pt x="269" y="141"/>
                    </a:lnTo>
                    <a:lnTo>
                      <a:pt x="264" y="141"/>
                    </a:lnTo>
                    <a:lnTo>
                      <a:pt x="264" y="139"/>
                    </a:lnTo>
                    <a:lnTo>
                      <a:pt x="264" y="136"/>
                    </a:lnTo>
                    <a:lnTo>
                      <a:pt x="262" y="136"/>
                    </a:lnTo>
                    <a:lnTo>
                      <a:pt x="262" y="136"/>
                    </a:lnTo>
                    <a:lnTo>
                      <a:pt x="259" y="134"/>
                    </a:lnTo>
                    <a:lnTo>
                      <a:pt x="259" y="134"/>
                    </a:lnTo>
                    <a:lnTo>
                      <a:pt x="254" y="136"/>
                    </a:lnTo>
                    <a:lnTo>
                      <a:pt x="254" y="134"/>
                    </a:lnTo>
                    <a:lnTo>
                      <a:pt x="254" y="131"/>
                    </a:lnTo>
                    <a:lnTo>
                      <a:pt x="254" y="131"/>
                    </a:lnTo>
                    <a:lnTo>
                      <a:pt x="252" y="131"/>
                    </a:lnTo>
                    <a:lnTo>
                      <a:pt x="244" y="131"/>
                    </a:lnTo>
                    <a:lnTo>
                      <a:pt x="242" y="134"/>
                    </a:lnTo>
                    <a:lnTo>
                      <a:pt x="242" y="134"/>
                    </a:lnTo>
                    <a:lnTo>
                      <a:pt x="239" y="131"/>
                    </a:lnTo>
                    <a:lnTo>
                      <a:pt x="242" y="129"/>
                    </a:lnTo>
                    <a:lnTo>
                      <a:pt x="239" y="126"/>
                    </a:lnTo>
                    <a:lnTo>
                      <a:pt x="237" y="124"/>
                    </a:lnTo>
                    <a:lnTo>
                      <a:pt x="237" y="124"/>
                    </a:lnTo>
                    <a:lnTo>
                      <a:pt x="234" y="122"/>
                    </a:lnTo>
                    <a:lnTo>
                      <a:pt x="234" y="119"/>
                    </a:lnTo>
                    <a:lnTo>
                      <a:pt x="237" y="117"/>
                    </a:lnTo>
                    <a:lnTo>
                      <a:pt x="234" y="114"/>
                    </a:lnTo>
                    <a:lnTo>
                      <a:pt x="234" y="109"/>
                    </a:lnTo>
                    <a:lnTo>
                      <a:pt x="237" y="107"/>
                    </a:lnTo>
                    <a:lnTo>
                      <a:pt x="229" y="99"/>
                    </a:lnTo>
                    <a:lnTo>
                      <a:pt x="229" y="97"/>
                    </a:lnTo>
                    <a:lnTo>
                      <a:pt x="229" y="94"/>
                    </a:lnTo>
                    <a:lnTo>
                      <a:pt x="229" y="92"/>
                    </a:lnTo>
                    <a:lnTo>
                      <a:pt x="234" y="92"/>
                    </a:lnTo>
                    <a:lnTo>
                      <a:pt x="234" y="89"/>
                    </a:lnTo>
                    <a:lnTo>
                      <a:pt x="237" y="89"/>
                    </a:lnTo>
                    <a:lnTo>
                      <a:pt x="237" y="94"/>
                    </a:lnTo>
                    <a:lnTo>
                      <a:pt x="237" y="94"/>
                    </a:lnTo>
                    <a:lnTo>
                      <a:pt x="239" y="97"/>
                    </a:lnTo>
                    <a:lnTo>
                      <a:pt x="242" y="97"/>
                    </a:lnTo>
                    <a:lnTo>
                      <a:pt x="242" y="97"/>
                    </a:lnTo>
                    <a:lnTo>
                      <a:pt x="242" y="97"/>
                    </a:lnTo>
                    <a:lnTo>
                      <a:pt x="244" y="97"/>
                    </a:lnTo>
                    <a:lnTo>
                      <a:pt x="244" y="94"/>
                    </a:lnTo>
                    <a:lnTo>
                      <a:pt x="247" y="94"/>
                    </a:lnTo>
                    <a:lnTo>
                      <a:pt x="247" y="92"/>
                    </a:lnTo>
                    <a:lnTo>
                      <a:pt x="249" y="92"/>
                    </a:lnTo>
                    <a:lnTo>
                      <a:pt x="249" y="92"/>
                    </a:lnTo>
                    <a:lnTo>
                      <a:pt x="252" y="92"/>
                    </a:lnTo>
                    <a:lnTo>
                      <a:pt x="254" y="89"/>
                    </a:lnTo>
                    <a:lnTo>
                      <a:pt x="254" y="87"/>
                    </a:lnTo>
                    <a:lnTo>
                      <a:pt x="252" y="82"/>
                    </a:lnTo>
                    <a:lnTo>
                      <a:pt x="249" y="79"/>
                    </a:lnTo>
                    <a:lnTo>
                      <a:pt x="252" y="79"/>
                    </a:lnTo>
                    <a:lnTo>
                      <a:pt x="252" y="77"/>
                    </a:lnTo>
                    <a:lnTo>
                      <a:pt x="247" y="75"/>
                    </a:lnTo>
                    <a:lnTo>
                      <a:pt x="244" y="75"/>
                    </a:lnTo>
                    <a:lnTo>
                      <a:pt x="244" y="75"/>
                    </a:lnTo>
                    <a:lnTo>
                      <a:pt x="242" y="70"/>
                    </a:lnTo>
                    <a:lnTo>
                      <a:pt x="242" y="65"/>
                    </a:lnTo>
                    <a:lnTo>
                      <a:pt x="242" y="65"/>
                    </a:lnTo>
                    <a:lnTo>
                      <a:pt x="242" y="62"/>
                    </a:lnTo>
                    <a:lnTo>
                      <a:pt x="242" y="60"/>
                    </a:lnTo>
                    <a:lnTo>
                      <a:pt x="242" y="60"/>
                    </a:lnTo>
                    <a:lnTo>
                      <a:pt x="239" y="57"/>
                    </a:lnTo>
                    <a:lnTo>
                      <a:pt x="239" y="55"/>
                    </a:lnTo>
                    <a:lnTo>
                      <a:pt x="239" y="55"/>
                    </a:lnTo>
                    <a:lnTo>
                      <a:pt x="244" y="55"/>
                    </a:lnTo>
                    <a:lnTo>
                      <a:pt x="247" y="52"/>
                    </a:lnTo>
                    <a:lnTo>
                      <a:pt x="249" y="55"/>
                    </a:lnTo>
                    <a:lnTo>
                      <a:pt x="252" y="55"/>
                    </a:lnTo>
                    <a:lnTo>
                      <a:pt x="254" y="47"/>
                    </a:lnTo>
                    <a:lnTo>
                      <a:pt x="254" y="42"/>
                    </a:lnTo>
                    <a:lnTo>
                      <a:pt x="259" y="42"/>
                    </a:lnTo>
                    <a:lnTo>
                      <a:pt x="259" y="42"/>
                    </a:lnTo>
                    <a:lnTo>
                      <a:pt x="259" y="42"/>
                    </a:lnTo>
                    <a:lnTo>
                      <a:pt x="259" y="40"/>
                    </a:lnTo>
                    <a:lnTo>
                      <a:pt x="262" y="40"/>
                    </a:lnTo>
                    <a:lnTo>
                      <a:pt x="262" y="37"/>
                    </a:lnTo>
                    <a:lnTo>
                      <a:pt x="264" y="35"/>
                    </a:lnTo>
                    <a:lnTo>
                      <a:pt x="264" y="33"/>
                    </a:lnTo>
                    <a:lnTo>
                      <a:pt x="266" y="30"/>
                    </a:lnTo>
                    <a:lnTo>
                      <a:pt x="269" y="23"/>
                    </a:lnTo>
                    <a:lnTo>
                      <a:pt x="269" y="20"/>
                    </a:lnTo>
                    <a:lnTo>
                      <a:pt x="269" y="18"/>
                    </a:lnTo>
                    <a:lnTo>
                      <a:pt x="271" y="15"/>
                    </a:lnTo>
                    <a:lnTo>
                      <a:pt x="271" y="13"/>
                    </a:lnTo>
                    <a:lnTo>
                      <a:pt x="271" y="13"/>
                    </a:lnTo>
                    <a:lnTo>
                      <a:pt x="269" y="13"/>
                    </a:lnTo>
                    <a:lnTo>
                      <a:pt x="266" y="15"/>
                    </a:lnTo>
                    <a:lnTo>
                      <a:pt x="264" y="15"/>
                    </a:lnTo>
                    <a:lnTo>
                      <a:pt x="264" y="15"/>
                    </a:lnTo>
                    <a:lnTo>
                      <a:pt x="264" y="10"/>
                    </a:lnTo>
                    <a:lnTo>
                      <a:pt x="262" y="10"/>
                    </a:lnTo>
                    <a:lnTo>
                      <a:pt x="259" y="10"/>
                    </a:lnTo>
                    <a:lnTo>
                      <a:pt x="259" y="10"/>
                    </a:lnTo>
                    <a:lnTo>
                      <a:pt x="257" y="10"/>
                    </a:lnTo>
                    <a:lnTo>
                      <a:pt x="257" y="8"/>
                    </a:lnTo>
                    <a:lnTo>
                      <a:pt x="257" y="5"/>
                    </a:lnTo>
                    <a:lnTo>
                      <a:pt x="254" y="5"/>
                    </a:lnTo>
                    <a:lnTo>
                      <a:pt x="254" y="3"/>
                    </a:lnTo>
                    <a:lnTo>
                      <a:pt x="254" y="3"/>
                    </a:lnTo>
                    <a:lnTo>
                      <a:pt x="252" y="3"/>
                    </a:lnTo>
                    <a:lnTo>
                      <a:pt x="249" y="0"/>
                    </a:lnTo>
                    <a:lnTo>
                      <a:pt x="249" y="0"/>
                    </a:lnTo>
                    <a:lnTo>
                      <a:pt x="247" y="0"/>
                    </a:lnTo>
                    <a:lnTo>
                      <a:pt x="247" y="0"/>
                    </a:lnTo>
                    <a:lnTo>
                      <a:pt x="244" y="0"/>
                    </a:lnTo>
                    <a:lnTo>
                      <a:pt x="242" y="3"/>
                    </a:lnTo>
                    <a:lnTo>
                      <a:pt x="234" y="3"/>
                    </a:lnTo>
                    <a:lnTo>
                      <a:pt x="225" y="10"/>
                    </a:lnTo>
                    <a:lnTo>
                      <a:pt x="222" y="13"/>
                    </a:lnTo>
                    <a:lnTo>
                      <a:pt x="220" y="13"/>
                    </a:lnTo>
                    <a:lnTo>
                      <a:pt x="220" y="15"/>
                    </a:lnTo>
                    <a:lnTo>
                      <a:pt x="217" y="13"/>
                    </a:lnTo>
                    <a:lnTo>
                      <a:pt x="215" y="15"/>
                    </a:lnTo>
                    <a:lnTo>
                      <a:pt x="212" y="15"/>
                    </a:lnTo>
                    <a:lnTo>
                      <a:pt x="197" y="25"/>
                    </a:lnTo>
                    <a:lnTo>
                      <a:pt x="197" y="28"/>
                    </a:lnTo>
                    <a:lnTo>
                      <a:pt x="197" y="28"/>
                    </a:lnTo>
                    <a:lnTo>
                      <a:pt x="197" y="30"/>
                    </a:lnTo>
                    <a:lnTo>
                      <a:pt x="195" y="33"/>
                    </a:lnTo>
                    <a:lnTo>
                      <a:pt x="195" y="35"/>
                    </a:lnTo>
                    <a:lnTo>
                      <a:pt x="192" y="33"/>
                    </a:lnTo>
                    <a:lnTo>
                      <a:pt x="190" y="33"/>
                    </a:lnTo>
                    <a:lnTo>
                      <a:pt x="183" y="33"/>
                    </a:lnTo>
                    <a:lnTo>
                      <a:pt x="183" y="33"/>
                    </a:lnTo>
                    <a:lnTo>
                      <a:pt x="180" y="35"/>
                    </a:lnTo>
                    <a:lnTo>
                      <a:pt x="180" y="37"/>
                    </a:lnTo>
                    <a:lnTo>
                      <a:pt x="178" y="37"/>
                    </a:lnTo>
                    <a:lnTo>
                      <a:pt x="175" y="35"/>
                    </a:lnTo>
                    <a:lnTo>
                      <a:pt x="173" y="35"/>
                    </a:lnTo>
                    <a:lnTo>
                      <a:pt x="173" y="37"/>
                    </a:lnTo>
                    <a:lnTo>
                      <a:pt x="170" y="40"/>
                    </a:lnTo>
                    <a:lnTo>
                      <a:pt x="170" y="40"/>
                    </a:lnTo>
                    <a:lnTo>
                      <a:pt x="168" y="37"/>
                    </a:lnTo>
                    <a:lnTo>
                      <a:pt x="165" y="40"/>
                    </a:lnTo>
                    <a:lnTo>
                      <a:pt x="163" y="37"/>
                    </a:lnTo>
                    <a:lnTo>
                      <a:pt x="158" y="37"/>
                    </a:lnTo>
                    <a:lnTo>
                      <a:pt x="158" y="37"/>
                    </a:lnTo>
                    <a:lnTo>
                      <a:pt x="155" y="37"/>
                    </a:lnTo>
                    <a:lnTo>
                      <a:pt x="138" y="30"/>
                    </a:lnTo>
                    <a:lnTo>
                      <a:pt x="136" y="30"/>
                    </a:lnTo>
                    <a:lnTo>
                      <a:pt x="133" y="33"/>
                    </a:lnTo>
                    <a:lnTo>
                      <a:pt x="131" y="33"/>
                    </a:lnTo>
                    <a:lnTo>
                      <a:pt x="131" y="33"/>
                    </a:lnTo>
                    <a:lnTo>
                      <a:pt x="128" y="33"/>
                    </a:lnTo>
                    <a:lnTo>
                      <a:pt x="128" y="37"/>
                    </a:lnTo>
                    <a:lnTo>
                      <a:pt x="126" y="42"/>
                    </a:lnTo>
                    <a:lnTo>
                      <a:pt x="126" y="42"/>
                    </a:lnTo>
                    <a:lnTo>
                      <a:pt x="128" y="42"/>
                    </a:lnTo>
                    <a:lnTo>
                      <a:pt x="131" y="45"/>
                    </a:lnTo>
                    <a:lnTo>
                      <a:pt x="131" y="47"/>
                    </a:lnTo>
                    <a:lnTo>
                      <a:pt x="128" y="47"/>
                    </a:lnTo>
                    <a:lnTo>
                      <a:pt x="128" y="50"/>
                    </a:lnTo>
                    <a:lnTo>
                      <a:pt x="128" y="50"/>
                    </a:lnTo>
                    <a:lnTo>
                      <a:pt x="128" y="52"/>
                    </a:lnTo>
                    <a:lnTo>
                      <a:pt x="131" y="52"/>
                    </a:lnTo>
                    <a:lnTo>
                      <a:pt x="133" y="52"/>
                    </a:lnTo>
                    <a:lnTo>
                      <a:pt x="136" y="52"/>
                    </a:lnTo>
                    <a:lnTo>
                      <a:pt x="136" y="55"/>
                    </a:lnTo>
                    <a:lnTo>
                      <a:pt x="136" y="55"/>
                    </a:lnTo>
                    <a:lnTo>
                      <a:pt x="133" y="57"/>
                    </a:lnTo>
                    <a:lnTo>
                      <a:pt x="131" y="57"/>
                    </a:lnTo>
                    <a:lnTo>
                      <a:pt x="131" y="60"/>
                    </a:lnTo>
                    <a:lnTo>
                      <a:pt x="136" y="65"/>
                    </a:lnTo>
                    <a:lnTo>
                      <a:pt x="136" y="67"/>
                    </a:lnTo>
                    <a:lnTo>
                      <a:pt x="136" y="70"/>
                    </a:lnTo>
                    <a:lnTo>
                      <a:pt x="131" y="72"/>
                    </a:lnTo>
                    <a:lnTo>
                      <a:pt x="128" y="75"/>
                    </a:lnTo>
                    <a:lnTo>
                      <a:pt x="133" y="75"/>
                    </a:lnTo>
                    <a:lnTo>
                      <a:pt x="133" y="79"/>
                    </a:lnTo>
                    <a:lnTo>
                      <a:pt x="138" y="82"/>
                    </a:lnTo>
                    <a:lnTo>
                      <a:pt x="138" y="84"/>
                    </a:lnTo>
                    <a:lnTo>
                      <a:pt x="141" y="84"/>
                    </a:lnTo>
                    <a:lnTo>
                      <a:pt x="141" y="87"/>
                    </a:lnTo>
                    <a:lnTo>
                      <a:pt x="143" y="84"/>
                    </a:lnTo>
                    <a:lnTo>
                      <a:pt x="146" y="87"/>
                    </a:lnTo>
                    <a:lnTo>
                      <a:pt x="146" y="89"/>
                    </a:lnTo>
                    <a:lnTo>
                      <a:pt x="148" y="94"/>
                    </a:lnTo>
                    <a:lnTo>
                      <a:pt x="148" y="94"/>
                    </a:lnTo>
                    <a:lnTo>
                      <a:pt x="155" y="94"/>
                    </a:lnTo>
                    <a:lnTo>
                      <a:pt x="158" y="97"/>
                    </a:lnTo>
                    <a:lnTo>
                      <a:pt x="158" y="94"/>
                    </a:lnTo>
                    <a:lnTo>
                      <a:pt x="160" y="99"/>
                    </a:lnTo>
                    <a:lnTo>
                      <a:pt x="160" y="99"/>
                    </a:lnTo>
                    <a:lnTo>
                      <a:pt x="160" y="102"/>
                    </a:lnTo>
                    <a:lnTo>
                      <a:pt x="160" y="104"/>
                    </a:lnTo>
                    <a:lnTo>
                      <a:pt x="158" y="104"/>
                    </a:lnTo>
                    <a:lnTo>
                      <a:pt x="155" y="107"/>
                    </a:lnTo>
                    <a:lnTo>
                      <a:pt x="153" y="104"/>
                    </a:lnTo>
                    <a:lnTo>
                      <a:pt x="151" y="107"/>
                    </a:lnTo>
                    <a:lnTo>
                      <a:pt x="151" y="107"/>
                    </a:lnTo>
                    <a:lnTo>
                      <a:pt x="146" y="109"/>
                    </a:lnTo>
                    <a:lnTo>
                      <a:pt x="143" y="112"/>
                    </a:lnTo>
                    <a:lnTo>
                      <a:pt x="143" y="117"/>
                    </a:lnTo>
                    <a:lnTo>
                      <a:pt x="146" y="119"/>
                    </a:lnTo>
                    <a:lnTo>
                      <a:pt x="146" y="122"/>
                    </a:lnTo>
                    <a:lnTo>
                      <a:pt x="146" y="122"/>
                    </a:lnTo>
                    <a:lnTo>
                      <a:pt x="146" y="122"/>
                    </a:lnTo>
                    <a:lnTo>
                      <a:pt x="146" y="124"/>
                    </a:lnTo>
                    <a:lnTo>
                      <a:pt x="143" y="124"/>
                    </a:lnTo>
                    <a:lnTo>
                      <a:pt x="143" y="126"/>
                    </a:lnTo>
                    <a:lnTo>
                      <a:pt x="143" y="129"/>
                    </a:lnTo>
                    <a:lnTo>
                      <a:pt x="143" y="129"/>
                    </a:lnTo>
                    <a:lnTo>
                      <a:pt x="148" y="129"/>
                    </a:lnTo>
                    <a:lnTo>
                      <a:pt x="151" y="131"/>
                    </a:lnTo>
                    <a:lnTo>
                      <a:pt x="148" y="134"/>
                    </a:lnTo>
                    <a:lnTo>
                      <a:pt x="148" y="134"/>
                    </a:lnTo>
                    <a:lnTo>
                      <a:pt x="146" y="131"/>
                    </a:lnTo>
                    <a:lnTo>
                      <a:pt x="146" y="131"/>
                    </a:lnTo>
                    <a:lnTo>
                      <a:pt x="143" y="134"/>
                    </a:lnTo>
                    <a:lnTo>
                      <a:pt x="138" y="136"/>
                    </a:lnTo>
                    <a:lnTo>
                      <a:pt x="133" y="144"/>
                    </a:lnTo>
                    <a:lnTo>
                      <a:pt x="131" y="144"/>
                    </a:lnTo>
                    <a:lnTo>
                      <a:pt x="128" y="149"/>
                    </a:lnTo>
                    <a:lnTo>
                      <a:pt x="128" y="151"/>
                    </a:lnTo>
                    <a:lnTo>
                      <a:pt x="128" y="154"/>
                    </a:lnTo>
                    <a:lnTo>
                      <a:pt x="126" y="156"/>
                    </a:lnTo>
                    <a:lnTo>
                      <a:pt x="123" y="159"/>
                    </a:lnTo>
                    <a:lnTo>
                      <a:pt x="121" y="159"/>
                    </a:lnTo>
                    <a:lnTo>
                      <a:pt x="118" y="161"/>
                    </a:lnTo>
                    <a:lnTo>
                      <a:pt x="104" y="186"/>
                    </a:lnTo>
                    <a:lnTo>
                      <a:pt x="99" y="188"/>
                    </a:lnTo>
                    <a:lnTo>
                      <a:pt x="81" y="211"/>
                    </a:lnTo>
                    <a:lnTo>
                      <a:pt x="79" y="211"/>
                    </a:lnTo>
                    <a:lnTo>
                      <a:pt x="79" y="213"/>
                    </a:lnTo>
                    <a:lnTo>
                      <a:pt x="69" y="211"/>
                    </a:lnTo>
                    <a:lnTo>
                      <a:pt x="64" y="213"/>
                    </a:lnTo>
                    <a:lnTo>
                      <a:pt x="62" y="215"/>
                    </a:lnTo>
                    <a:lnTo>
                      <a:pt x="62" y="215"/>
                    </a:lnTo>
                    <a:lnTo>
                      <a:pt x="59" y="215"/>
                    </a:lnTo>
                    <a:lnTo>
                      <a:pt x="57" y="208"/>
                    </a:lnTo>
                    <a:lnTo>
                      <a:pt x="54" y="208"/>
                    </a:lnTo>
                    <a:lnTo>
                      <a:pt x="52" y="208"/>
                    </a:lnTo>
                    <a:lnTo>
                      <a:pt x="35" y="228"/>
                    </a:lnTo>
                    <a:lnTo>
                      <a:pt x="32" y="238"/>
                    </a:lnTo>
                    <a:lnTo>
                      <a:pt x="32" y="240"/>
                    </a:lnTo>
                    <a:lnTo>
                      <a:pt x="32" y="243"/>
                    </a:lnTo>
                    <a:lnTo>
                      <a:pt x="35" y="243"/>
                    </a:lnTo>
                    <a:lnTo>
                      <a:pt x="37" y="243"/>
                    </a:lnTo>
                    <a:lnTo>
                      <a:pt x="39" y="245"/>
                    </a:lnTo>
                    <a:lnTo>
                      <a:pt x="44" y="245"/>
                    </a:lnTo>
                    <a:lnTo>
                      <a:pt x="47" y="245"/>
                    </a:lnTo>
                    <a:lnTo>
                      <a:pt x="47" y="245"/>
                    </a:lnTo>
                    <a:lnTo>
                      <a:pt x="47" y="248"/>
                    </a:lnTo>
                    <a:lnTo>
                      <a:pt x="44" y="257"/>
                    </a:lnTo>
                    <a:lnTo>
                      <a:pt x="44" y="260"/>
                    </a:lnTo>
                    <a:lnTo>
                      <a:pt x="44" y="262"/>
                    </a:lnTo>
                    <a:lnTo>
                      <a:pt x="49" y="265"/>
                    </a:lnTo>
                    <a:lnTo>
                      <a:pt x="52" y="267"/>
                    </a:lnTo>
                    <a:lnTo>
                      <a:pt x="54" y="265"/>
                    </a:lnTo>
                    <a:lnTo>
                      <a:pt x="57" y="265"/>
                    </a:lnTo>
                    <a:lnTo>
                      <a:pt x="57" y="267"/>
                    </a:lnTo>
                    <a:lnTo>
                      <a:pt x="57" y="275"/>
                    </a:lnTo>
                    <a:lnTo>
                      <a:pt x="59" y="277"/>
                    </a:lnTo>
                    <a:lnTo>
                      <a:pt x="59" y="280"/>
                    </a:lnTo>
                    <a:lnTo>
                      <a:pt x="64" y="285"/>
                    </a:lnTo>
                    <a:lnTo>
                      <a:pt x="64" y="285"/>
                    </a:lnTo>
                    <a:lnTo>
                      <a:pt x="67" y="287"/>
                    </a:lnTo>
                    <a:lnTo>
                      <a:pt x="67" y="290"/>
                    </a:lnTo>
                    <a:lnTo>
                      <a:pt x="64" y="290"/>
                    </a:lnTo>
                    <a:lnTo>
                      <a:pt x="64" y="290"/>
                    </a:lnTo>
                    <a:lnTo>
                      <a:pt x="64" y="295"/>
                    </a:lnTo>
                    <a:lnTo>
                      <a:pt x="64" y="297"/>
                    </a:lnTo>
                    <a:lnTo>
                      <a:pt x="67" y="297"/>
                    </a:lnTo>
                    <a:lnTo>
                      <a:pt x="67" y="297"/>
                    </a:lnTo>
                    <a:lnTo>
                      <a:pt x="64" y="297"/>
                    </a:lnTo>
                    <a:lnTo>
                      <a:pt x="62" y="300"/>
                    </a:lnTo>
                    <a:lnTo>
                      <a:pt x="62" y="300"/>
                    </a:lnTo>
                    <a:lnTo>
                      <a:pt x="62" y="302"/>
                    </a:lnTo>
                    <a:lnTo>
                      <a:pt x="57" y="300"/>
                    </a:lnTo>
                    <a:lnTo>
                      <a:pt x="57" y="300"/>
                    </a:lnTo>
                    <a:lnTo>
                      <a:pt x="54" y="300"/>
                    </a:lnTo>
                    <a:lnTo>
                      <a:pt x="57" y="297"/>
                    </a:lnTo>
                    <a:lnTo>
                      <a:pt x="57" y="297"/>
                    </a:lnTo>
                    <a:lnTo>
                      <a:pt x="54" y="297"/>
                    </a:lnTo>
                    <a:lnTo>
                      <a:pt x="47" y="300"/>
                    </a:lnTo>
                    <a:lnTo>
                      <a:pt x="44" y="302"/>
                    </a:lnTo>
                    <a:lnTo>
                      <a:pt x="44" y="302"/>
                    </a:lnTo>
                    <a:lnTo>
                      <a:pt x="37" y="302"/>
                    </a:lnTo>
                    <a:lnTo>
                      <a:pt x="35" y="300"/>
                    </a:lnTo>
                    <a:lnTo>
                      <a:pt x="32" y="300"/>
                    </a:lnTo>
                    <a:lnTo>
                      <a:pt x="30" y="300"/>
                    </a:lnTo>
                    <a:lnTo>
                      <a:pt x="20" y="300"/>
                    </a:lnTo>
                    <a:lnTo>
                      <a:pt x="20" y="300"/>
                    </a:lnTo>
                    <a:lnTo>
                      <a:pt x="20" y="300"/>
                    </a:lnTo>
                    <a:lnTo>
                      <a:pt x="17" y="300"/>
                    </a:lnTo>
                    <a:lnTo>
                      <a:pt x="17" y="297"/>
                    </a:lnTo>
                    <a:lnTo>
                      <a:pt x="17" y="297"/>
                    </a:lnTo>
                    <a:lnTo>
                      <a:pt x="15" y="300"/>
                    </a:lnTo>
                    <a:lnTo>
                      <a:pt x="15" y="307"/>
                    </a:lnTo>
                    <a:lnTo>
                      <a:pt x="7" y="307"/>
                    </a:lnTo>
                    <a:lnTo>
                      <a:pt x="7" y="307"/>
                    </a:lnTo>
                    <a:lnTo>
                      <a:pt x="5" y="307"/>
                    </a:lnTo>
                    <a:lnTo>
                      <a:pt x="2" y="309"/>
                    </a:lnTo>
                    <a:lnTo>
                      <a:pt x="2" y="309"/>
                    </a:lnTo>
                    <a:lnTo>
                      <a:pt x="2" y="312"/>
                    </a:lnTo>
                    <a:lnTo>
                      <a:pt x="0" y="312"/>
                    </a:lnTo>
                    <a:lnTo>
                      <a:pt x="0" y="317"/>
                    </a:lnTo>
                    <a:lnTo>
                      <a:pt x="2" y="317"/>
                    </a:lnTo>
                    <a:lnTo>
                      <a:pt x="15" y="332"/>
                    </a:lnTo>
                    <a:lnTo>
                      <a:pt x="20" y="334"/>
                    </a:lnTo>
                    <a:lnTo>
                      <a:pt x="35" y="334"/>
                    </a:lnTo>
                    <a:lnTo>
                      <a:pt x="44" y="332"/>
                    </a:lnTo>
                    <a:lnTo>
                      <a:pt x="47" y="327"/>
                    </a:lnTo>
                    <a:lnTo>
                      <a:pt x="49" y="327"/>
                    </a:lnTo>
                    <a:lnTo>
                      <a:pt x="49" y="329"/>
                    </a:lnTo>
                    <a:lnTo>
                      <a:pt x="47" y="337"/>
                    </a:lnTo>
                    <a:lnTo>
                      <a:pt x="39" y="344"/>
                    </a:lnTo>
                    <a:lnTo>
                      <a:pt x="25" y="346"/>
                    </a:lnTo>
                    <a:lnTo>
                      <a:pt x="20" y="344"/>
                    </a:lnTo>
                    <a:lnTo>
                      <a:pt x="20" y="346"/>
                    </a:lnTo>
                    <a:lnTo>
                      <a:pt x="20" y="351"/>
                    </a:lnTo>
                    <a:lnTo>
                      <a:pt x="49" y="381"/>
                    </a:lnTo>
                    <a:lnTo>
                      <a:pt x="62" y="384"/>
                    </a:lnTo>
                    <a:lnTo>
                      <a:pt x="69" y="381"/>
                    </a:lnTo>
                    <a:lnTo>
                      <a:pt x="74" y="379"/>
                    </a:lnTo>
                    <a:lnTo>
                      <a:pt x="76" y="379"/>
                    </a:lnTo>
                    <a:lnTo>
                      <a:pt x="84" y="374"/>
                    </a:lnTo>
                    <a:lnTo>
                      <a:pt x="86" y="366"/>
                    </a:lnTo>
                    <a:lnTo>
                      <a:pt x="89" y="344"/>
                    </a:lnTo>
                    <a:lnTo>
                      <a:pt x="91" y="346"/>
                    </a:lnTo>
                    <a:lnTo>
                      <a:pt x="91" y="346"/>
                    </a:lnTo>
                    <a:lnTo>
                      <a:pt x="104" y="346"/>
                    </a:lnTo>
                    <a:lnTo>
                      <a:pt x="104" y="349"/>
                    </a:lnTo>
                    <a:lnTo>
                      <a:pt x="101" y="351"/>
                    </a:lnTo>
                    <a:lnTo>
                      <a:pt x="99" y="351"/>
                    </a:lnTo>
                    <a:lnTo>
                      <a:pt x="96" y="356"/>
                    </a:lnTo>
                    <a:lnTo>
                      <a:pt x="96" y="356"/>
                    </a:lnTo>
                    <a:lnTo>
                      <a:pt x="96" y="361"/>
                    </a:lnTo>
                    <a:lnTo>
                      <a:pt x="99" y="361"/>
                    </a:lnTo>
                    <a:lnTo>
                      <a:pt x="99" y="364"/>
                    </a:lnTo>
                    <a:lnTo>
                      <a:pt x="99" y="369"/>
                    </a:lnTo>
                    <a:lnTo>
                      <a:pt x="99" y="374"/>
                    </a:lnTo>
                    <a:lnTo>
                      <a:pt x="99" y="374"/>
                    </a:lnTo>
                    <a:lnTo>
                      <a:pt x="101" y="376"/>
                    </a:lnTo>
                    <a:lnTo>
                      <a:pt x="104" y="393"/>
                    </a:lnTo>
                    <a:lnTo>
                      <a:pt x="99" y="403"/>
                    </a:lnTo>
                    <a:lnTo>
                      <a:pt x="101" y="416"/>
                    </a:lnTo>
                    <a:lnTo>
                      <a:pt x="101" y="418"/>
                    </a:lnTo>
                    <a:lnTo>
                      <a:pt x="101" y="423"/>
                    </a:lnTo>
                    <a:lnTo>
                      <a:pt x="104" y="423"/>
                    </a:lnTo>
                    <a:lnTo>
                      <a:pt x="104" y="421"/>
                    </a:lnTo>
                    <a:lnTo>
                      <a:pt x="106" y="423"/>
                    </a:lnTo>
                    <a:lnTo>
                      <a:pt x="106" y="426"/>
                    </a:lnTo>
                    <a:lnTo>
                      <a:pt x="106" y="428"/>
                    </a:lnTo>
                    <a:lnTo>
                      <a:pt x="104" y="438"/>
                    </a:lnTo>
                    <a:lnTo>
                      <a:pt x="106" y="443"/>
                    </a:lnTo>
                    <a:lnTo>
                      <a:pt x="106" y="443"/>
                    </a:lnTo>
                    <a:lnTo>
                      <a:pt x="106" y="450"/>
                    </a:lnTo>
                    <a:lnTo>
                      <a:pt x="106" y="450"/>
                    </a:lnTo>
                    <a:lnTo>
                      <a:pt x="116" y="490"/>
                    </a:lnTo>
                    <a:lnTo>
                      <a:pt x="118" y="492"/>
                    </a:lnTo>
                    <a:lnTo>
                      <a:pt x="118" y="495"/>
                    </a:lnTo>
                    <a:lnTo>
                      <a:pt x="123" y="50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5" name="Google Shape;585;p38"/>
              <p:cNvSpPr/>
              <p:nvPr/>
            </p:nvSpPr>
            <p:spPr>
              <a:xfrm>
                <a:off x="4564" y="2332"/>
                <a:ext cx="649" cy="673"/>
              </a:xfrm>
              <a:custGeom>
                <a:avLst/>
                <a:gdLst/>
                <a:ahLst/>
                <a:cxnLst/>
                <a:rect l="l" t="t" r="r" b="b"/>
                <a:pathLst>
                  <a:path w="649" h="673" extrusionOk="0">
                    <a:moveTo>
                      <a:pt x="123" y="500"/>
                    </a:moveTo>
                    <a:lnTo>
                      <a:pt x="123" y="500"/>
                    </a:lnTo>
                    <a:lnTo>
                      <a:pt x="123" y="505"/>
                    </a:lnTo>
                    <a:lnTo>
                      <a:pt x="126" y="507"/>
                    </a:lnTo>
                    <a:lnTo>
                      <a:pt x="126" y="505"/>
                    </a:lnTo>
                    <a:lnTo>
                      <a:pt x="128" y="505"/>
                    </a:lnTo>
                    <a:lnTo>
                      <a:pt x="128" y="507"/>
                    </a:lnTo>
                    <a:lnTo>
                      <a:pt x="126" y="510"/>
                    </a:lnTo>
                    <a:lnTo>
                      <a:pt x="131" y="517"/>
                    </a:lnTo>
                    <a:lnTo>
                      <a:pt x="133" y="522"/>
                    </a:lnTo>
                    <a:lnTo>
                      <a:pt x="136" y="524"/>
                    </a:lnTo>
                    <a:lnTo>
                      <a:pt x="153" y="579"/>
                    </a:lnTo>
                    <a:lnTo>
                      <a:pt x="168" y="596"/>
                    </a:lnTo>
                    <a:lnTo>
                      <a:pt x="185" y="648"/>
                    </a:lnTo>
                    <a:lnTo>
                      <a:pt x="205" y="673"/>
                    </a:lnTo>
                    <a:lnTo>
                      <a:pt x="212" y="673"/>
                    </a:lnTo>
                    <a:lnTo>
                      <a:pt x="215" y="668"/>
                    </a:lnTo>
                    <a:lnTo>
                      <a:pt x="215" y="668"/>
                    </a:lnTo>
                    <a:lnTo>
                      <a:pt x="217" y="665"/>
                    </a:lnTo>
                    <a:lnTo>
                      <a:pt x="220" y="663"/>
                    </a:lnTo>
                    <a:lnTo>
                      <a:pt x="222" y="660"/>
                    </a:lnTo>
                    <a:lnTo>
                      <a:pt x="220" y="660"/>
                    </a:lnTo>
                    <a:lnTo>
                      <a:pt x="225" y="651"/>
                    </a:lnTo>
                    <a:lnTo>
                      <a:pt x="232" y="648"/>
                    </a:lnTo>
                    <a:lnTo>
                      <a:pt x="239" y="646"/>
                    </a:lnTo>
                    <a:lnTo>
                      <a:pt x="239" y="638"/>
                    </a:lnTo>
                    <a:lnTo>
                      <a:pt x="247" y="623"/>
                    </a:lnTo>
                    <a:lnTo>
                      <a:pt x="254" y="623"/>
                    </a:lnTo>
                    <a:lnTo>
                      <a:pt x="254" y="623"/>
                    </a:lnTo>
                    <a:lnTo>
                      <a:pt x="259" y="623"/>
                    </a:lnTo>
                    <a:lnTo>
                      <a:pt x="259" y="589"/>
                    </a:lnTo>
                    <a:lnTo>
                      <a:pt x="269" y="559"/>
                    </a:lnTo>
                    <a:lnTo>
                      <a:pt x="269" y="554"/>
                    </a:lnTo>
                    <a:lnTo>
                      <a:pt x="266" y="552"/>
                    </a:lnTo>
                    <a:lnTo>
                      <a:pt x="266" y="549"/>
                    </a:lnTo>
                    <a:lnTo>
                      <a:pt x="264" y="549"/>
                    </a:lnTo>
                    <a:lnTo>
                      <a:pt x="266" y="547"/>
                    </a:lnTo>
                    <a:lnTo>
                      <a:pt x="266" y="549"/>
                    </a:lnTo>
                    <a:lnTo>
                      <a:pt x="264" y="537"/>
                    </a:lnTo>
                    <a:lnTo>
                      <a:pt x="266" y="532"/>
                    </a:lnTo>
                    <a:lnTo>
                      <a:pt x="266" y="527"/>
                    </a:lnTo>
                    <a:lnTo>
                      <a:pt x="264" y="524"/>
                    </a:lnTo>
                    <a:lnTo>
                      <a:pt x="264" y="510"/>
                    </a:lnTo>
                    <a:lnTo>
                      <a:pt x="269" y="500"/>
                    </a:lnTo>
                    <a:lnTo>
                      <a:pt x="274" y="497"/>
                    </a:lnTo>
                    <a:lnTo>
                      <a:pt x="276" y="497"/>
                    </a:lnTo>
                    <a:lnTo>
                      <a:pt x="281" y="500"/>
                    </a:lnTo>
                    <a:lnTo>
                      <a:pt x="284" y="500"/>
                    </a:lnTo>
                    <a:lnTo>
                      <a:pt x="289" y="490"/>
                    </a:lnTo>
                    <a:lnTo>
                      <a:pt x="291" y="487"/>
                    </a:lnTo>
                    <a:lnTo>
                      <a:pt x="311" y="482"/>
                    </a:lnTo>
                    <a:lnTo>
                      <a:pt x="313" y="480"/>
                    </a:lnTo>
                    <a:lnTo>
                      <a:pt x="313" y="475"/>
                    </a:lnTo>
                    <a:lnTo>
                      <a:pt x="316" y="470"/>
                    </a:lnTo>
                    <a:lnTo>
                      <a:pt x="353" y="440"/>
                    </a:lnTo>
                    <a:lnTo>
                      <a:pt x="353" y="440"/>
                    </a:lnTo>
                    <a:lnTo>
                      <a:pt x="355" y="440"/>
                    </a:lnTo>
                    <a:lnTo>
                      <a:pt x="373" y="418"/>
                    </a:lnTo>
                    <a:lnTo>
                      <a:pt x="402" y="403"/>
                    </a:lnTo>
                    <a:lnTo>
                      <a:pt x="402" y="403"/>
                    </a:lnTo>
                    <a:lnTo>
                      <a:pt x="412" y="393"/>
                    </a:lnTo>
                    <a:lnTo>
                      <a:pt x="415" y="391"/>
                    </a:lnTo>
                    <a:lnTo>
                      <a:pt x="417" y="386"/>
                    </a:lnTo>
                    <a:lnTo>
                      <a:pt x="415" y="376"/>
                    </a:lnTo>
                    <a:lnTo>
                      <a:pt x="417" y="369"/>
                    </a:lnTo>
                    <a:lnTo>
                      <a:pt x="437" y="359"/>
                    </a:lnTo>
                    <a:lnTo>
                      <a:pt x="439" y="354"/>
                    </a:lnTo>
                    <a:lnTo>
                      <a:pt x="442" y="351"/>
                    </a:lnTo>
                    <a:lnTo>
                      <a:pt x="444" y="351"/>
                    </a:lnTo>
                    <a:lnTo>
                      <a:pt x="442" y="361"/>
                    </a:lnTo>
                    <a:lnTo>
                      <a:pt x="442" y="361"/>
                    </a:lnTo>
                    <a:lnTo>
                      <a:pt x="444" y="361"/>
                    </a:lnTo>
                    <a:lnTo>
                      <a:pt x="444" y="361"/>
                    </a:lnTo>
                    <a:lnTo>
                      <a:pt x="447" y="366"/>
                    </a:lnTo>
                    <a:lnTo>
                      <a:pt x="449" y="364"/>
                    </a:lnTo>
                    <a:lnTo>
                      <a:pt x="452" y="364"/>
                    </a:lnTo>
                    <a:lnTo>
                      <a:pt x="454" y="364"/>
                    </a:lnTo>
                    <a:lnTo>
                      <a:pt x="454" y="361"/>
                    </a:lnTo>
                    <a:lnTo>
                      <a:pt x="454" y="359"/>
                    </a:lnTo>
                    <a:lnTo>
                      <a:pt x="456" y="364"/>
                    </a:lnTo>
                    <a:lnTo>
                      <a:pt x="456" y="364"/>
                    </a:lnTo>
                    <a:lnTo>
                      <a:pt x="461" y="364"/>
                    </a:lnTo>
                    <a:lnTo>
                      <a:pt x="459" y="356"/>
                    </a:lnTo>
                    <a:lnTo>
                      <a:pt x="459" y="356"/>
                    </a:lnTo>
                    <a:lnTo>
                      <a:pt x="456" y="342"/>
                    </a:lnTo>
                    <a:lnTo>
                      <a:pt x="454" y="339"/>
                    </a:lnTo>
                    <a:lnTo>
                      <a:pt x="454" y="337"/>
                    </a:lnTo>
                    <a:lnTo>
                      <a:pt x="454" y="332"/>
                    </a:lnTo>
                    <a:lnTo>
                      <a:pt x="454" y="332"/>
                    </a:lnTo>
                    <a:lnTo>
                      <a:pt x="454" y="327"/>
                    </a:lnTo>
                    <a:lnTo>
                      <a:pt x="454" y="324"/>
                    </a:lnTo>
                    <a:lnTo>
                      <a:pt x="452" y="324"/>
                    </a:lnTo>
                    <a:lnTo>
                      <a:pt x="452" y="317"/>
                    </a:lnTo>
                    <a:lnTo>
                      <a:pt x="449" y="314"/>
                    </a:lnTo>
                    <a:lnTo>
                      <a:pt x="452" y="300"/>
                    </a:lnTo>
                    <a:lnTo>
                      <a:pt x="447" y="295"/>
                    </a:lnTo>
                    <a:lnTo>
                      <a:pt x="437" y="290"/>
                    </a:lnTo>
                    <a:lnTo>
                      <a:pt x="437" y="287"/>
                    </a:lnTo>
                    <a:lnTo>
                      <a:pt x="437" y="285"/>
                    </a:lnTo>
                    <a:lnTo>
                      <a:pt x="439" y="282"/>
                    </a:lnTo>
                    <a:lnTo>
                      <a:pt x="442" y="280"/>
                    </a:lnTo>
                    <a:lnTo>
                      <a:pt x="444" y="280"/>
                    </a:lnTo>
                    <a:lnTo>
                      <a:pt x="447" y="277"/>
                    </a:lnTo>
                    <a:lnTo>
                      <a:pt x="454" y="275"/>
                    </a:lnTo>
                    <a:lnTo>
                      <a:pt x="454" y="272"/>
                    </a:lnTo>
                    <a:lnTo>
                      <a:pt x="452" y="272"/>
                    </a:lnTo>
                    <a:lnTo>
                      <a:pt x="452" y="270"/>
                    </a:lnTo>
                    <a:lnTo>
                      <a:pt x="447" y="270"/>
                    </a:lnTo>
                    <a:lnTo>
                      <a:pt x="444" y="267"/>
                    </a:lnTo>
                    <a:lnTo>
                      <a:pt x="442" y="262"/>
                    </a:lnTo>
                    <a:lnTo>
                      <a:pt x="442" y="260"/>
                    </a:lnTo>
                    <a:lnTo>
                      <a:pt x="447" y="250"/>
                    </a:lnTo>
                    <a:lnTo>
                      <a:pt x="449" y="245"/>
                    </a:lnTo>
                    <a:lnTo>
                      <a:pt x="449" y="245"/>
                    </a:lnTo>
                    <a:lnTo>
                      <a:pt x="456" y="255"/>
                    </a:lnTo>
                    <a:lnTo>
                      <a:pt x="459" y="248"/>
                    </a:lnTo>
                    <a:lnTo>
                      <a:pt x="461" y="248"/>
                    </a:lnTo>
                    <a:lnTo>
                      <a:pt x="461" y="255"/>
                    </a:lnTo>
                    <a:lnTo>
                      <a:pt x="464" y="257"/>
                    </a:lnTo>
                    <a:lnTo>
                      <a:pt x="466" y="255"/>
                    </a:lnTo>
                    <a:lnTo>
                      <a:pt x="471" y="257"/>
                    </a:lnTo>
                    <a:lnTo>
                      <a:pt x="474" y="253"/>
                    </a:lnTo>
                    <a:lnTo>
                      <a:pt x="474" y="255"/>
                    </a:lnTo>
                    <a:lnTo>
                      <a:pt x="479" y="270"/>
                    </a:lnTo>
                    <a:lnTo>
                      <a:pt x="481" y="272"/>
                    </a:lnTo>
                    <a:lnTo>
                      <a:pt x="484" y="275"/>
                    </a:lnTo>
                    <a:lnTo>
                      <a:pt x="503" y="277"/>
                    </a:lnTo>
                    <a:lnTo>
                      <a:pt x="503" y="275"/>
                    </a:lnTo>
                    <a:lnTo>
                      <a:pt x="518" y="275"/>
                    </a:lnTo>
                    <a:lnTo>
                      <a:pt x="535" y="280"/>
                    </a:lnTo>
                    <a:lnTo>
                      <a:pt x="533" y="282"/>
                    </a:lnTo>
                    <a:lnTo>
                      <a:pt x="531" y="285"/>
                    </a:lnTo>
                    <a:lnTo>
                      <a:pt x="528" y="290"/>
                    </a:lnTo>
                    <a:lnTo>
                      <a:pt x="518" y="300"/>
                    </a:lnTo>
                    <a:lnTo>
                      <a:pt x="508" y="304"/>
                    </a:lnTo>
                    <a:lnTo>
                      <a:pt x="508" y="309"/>
                    </a:lnTo>
                    <a:lnTo>
                      <a:pt x="511" y="322"/>
                    </a:lnTo>
                    <a:lnTo>
                      <a:pt x="516" y="324"/>
                    </a:lnTo>
                    <a:lnTo>
                      <a:pt x="518" y="327"/>
                    </a:lnTo>
                    <a:lnTo>
                      <a:pt x="521" y="329"/>
                    </a:lnTo>
                    <a:lnTo>
                      <a:pt x="526" y="317"/>
                    </a:lnTo>
                    <a:lnTo>
                      <a:pt x="528" y="312"/>
                    </a:lnTo>
                    <a:lnTo>
                      <a:pt x="531" y="312"/>
                    </a:lnTo>
                    <a:lnTo>
                      <a:pt x="543" y="356"/>
                    </a:lnTo>
                    <a:lnTo>
                      <a:pt x="543" y="356"/>
                    </a:lnTo>
                    <a:lnTo>
                      <a:pt x="545" y="354"/>
                    </a:lnTo>
                    <a:lnTo>
                      <a:pt x="550" y="354"/>
                    </a:lnTo>
                    <a:lnTo>
                      <a:pt x="550" y="354"/>
                    </a:lnTo>
                    <a:lnTo>
                      <a:pt x="553" y="351"/>
                    </a:lnTo>
                    <a:lnTo>
                      <a:pt x="553" y="349"/>
                    </a:lnTo>
                    <a:lnTo>
                      <a:pt x="553" y="349"/>
                    </a:lnTo>
                    <a:lnTo>
                      <a:pt x="550" y="344"/>
                    </a:lnTo>
                    <a:lnTo>
                      <a:pt x="553" y="334"/>
                    </a:lnTo>
                    <a:lnTo>
                      <a:pt x="555" y="334"/>
                    </a:lnTo>
                    <a:lnTo>
                      <a:pt x="558" y="332"/>
                    </a:lnTo>
                    <a:lnTo>
                      <a:pt x="558" y="314"/>
                    </a:lnTo>
                    <a:lnTo>
                      <a:pt x="563" y="309"/>
                    </a:lnTo>
                    <a:lnTo>
                      <a:pt x="568" y="309"/>
                    </a:lnTo>
                    <a:lnTo>
                      <a:pt x="575" y="309"/>
                    </a:lnTo>
                    <a:lnTo>
                      <a:pt x="577" y="307"/>
                    </a:lnTo>
                    <a:lnTo>
                      <a:pt x="590" y="280"/>
                    </a:lnTo>
                    <a:lnTo>
                      <a:pt x="587" y="277"/>
                    </a:lnTo>
                    <a:lnTo>
                      <a:pt x="590" y="272"/>
                    </a:lnTo>
                    <a:lnTo>
                      <a:pt x="597" y="270"/>
                    </a:lnTo>
                    <a:lnTo>
                      <a:pt x="600" y="265"/>
                    </a:lnTo>
                    <a:lnTo>
                      <a:pt x="600" y="253"/>
                    </a:lnTo>
                    <a:lnTo>
                      <a:pt x="602" y="245"/>
                    </a:lnTo>
                    <a:lnTo>
                      <a:pt x="607" y="240"/>
                    </a:lnTo>
                    <a:lnTo>
                      <a:pt x="612" y="238"/>
                    </a:lnTo>
                    <a:lnTo>
                      <a:pt x="619" y="230"/>
                    </a:lnTo>
                    <a:lnTo>
                      <a:pt x="629" y="228"/>
                    </a:lnTo>
                    <a:lnTo>
                      <a:pt x="632" y="225"/>
                    </a:lnTo>
                    <a:lnTo>
                      <a:pt x="639" y="228"/>
                    </a:lnTo>
                    <a:lnTo>
                      <a:pt x="642" y="225"/>
                    </a:lnTo>
                    <a:lnTo>
                      <a:pt x="639" y="220"/>
                    </a:lnTo>
                    <a:lnTo>
                      <a:pt x="642" y="215"/>
                    </a:lnTo>
                    <a:lnTo>
                      <a:pt x="646" y="213"/>
                    </a:lnTo>
                    <a:lnTo>
                      <a:pt x="649" y="211"/>
                    </a:lnTo>
                    <a:lnTo>
                      <a:pt x="649" y="206"/>
                    </a:lnTo>
                    <a:lnTo>
                      <a:pt x="646" y="201"/>
                    </a:lnTo>
                    <a:lnTo>
                      <a:pt x="642" y="198"/>
                    </a:lnTo>
                    <a:lnTo>
                      <a:pt x="637" y="198"/>
                    </a:lnTo>
                    <a:lnTo>
                      <a:pt x="632" y="196"/>
                    </a:lnTo>
                    <a:lnTo>
                      <a:pt x="624" y="196"/>
                    </a:lnTo>
                    <a:lnTo>
                      <a:pt x="627" y="186"/>
                    </a:lnTo>
                    <a:lnTo>
                      <a:pt x="622" y="183"/>
                    </a:lnTo>
                    <a:lnTo>
                      <a:pt x="622" y="178"/>
                    </a:lnTo>
                    <a:lnTo>
                      <a:pt x="622" y="176"/>
                    </a:lnTo>
                    <a:lnTo>
                      <a:pt x="617" y="171"/>
                    </a:lnTo>
                    <a:lnTo>
                      <a:pt x="612" y="173"/>
                    </a:lnTo>
                    <a:lnTo>
                      <a:pt x="607" y="176"/>
                    </a:lnTo>
                    <a:lnTo>
                      <a:pt x="602" y="178"/>
                    </a:lnTo>
                    <a:lnTo>
                      <a:pt x="590" y="178"/>
                    </a:lnTo>
                    <a:lnTo>
                      <a:pt x="587" y="176"/>
                    </a:lnTo>
                    <a:lnTo>
                      <a:pt x="585" y="176"/>
                    </a:lnTo>
                    <a:lnTo>
                      <a:pt x="577" y="181"/>
                    </a:lnTo>
                    <a:lnTo>
                      <a:pt x="575" y="183"/>
                    </a:lnTo>
                    <a:lnTo>
                      <a:pt x="568" y="191"/>
                    </a:lnTo>
                    <a:lnTo>
                      <a:pt x="563" y="193"/>
                    </a:lnTo>
                    <a:lnTo>
                      <a:pt x="553" y="203"/>
                    </a:lnTo>
                    <a:lnTo>
                      <a:pt x="523" y="213"/>
                    </a:lnTo>
                    <a:lnTo>
                      <a:pt x="523" y="213"/>
                    </a:lnTo>
                    <a:lnTo>
                      <a:pt x="523" y="215"/>
                    </a:lnTo>
                    <a:lnTo>
                      <a:pt x="523" y="218"/>
                    </a:lnTo>
                    <a:lnTo>
                      <a:pt x="523" y="218"/>
                    </a:lnTo>
                    <a:lnTo>
                      <a:pt x="523" y="220"/>
                    </a:lnTo>
                    <a:lnTo>
                      <a:pt x="531" y="223"/>
                    </a:lnTo>
                    <a:lnTo>
                      <a:pt x="533" y="225"/>
                    </a:lnTo>
                    <a:lnTo>
                      <a:pt x="531" y="230"/>
                    </a:lnTo>
                    <a:lnTo>
                      <a:pt x="533" y="233"/>
                    </a:lnTo>
                    <a:lnTo>
                      <a:pt x="533" y="233"/>
                    </a:lnTo>
                    <a:lnTo>
                      <a:pt x="528" y="235"/>
                    </a:lnTo>
                    <a:lnTo>
                      <a:pt x="503" y="240"/>
                    </a:lnTo>
                    <a:lnTo>
                      <a:pt x="494" y="238"/>
                    </a:lnTo>
                    <a:lnTo>
                      <a:pt x="484" y="240"/>
                    </a:lnTo>
                    <a:lnTo>
                      <a:pt x="466" y="240"/>
                    </a:lnTo>
                    <a:lnTo>
                      <a:pt x="464" y="238"/>
                    </a:lnTo>
                    <a:lnTo>
                      <a:pt x="461" y="238"/>
                    </a:lnTo>
                    <a:lnTo>
                      <a:pt x="461" y="238"/>
                    </a:lnTo>
                    <a:lnTo>
                      <a:pt x="459" y="238"/>
                    </a:lnTo>
                    <a:lnTo>
                      <a:pt x="459" y="233"/>
                    </a:lnTo>
                    <a:lnTo>
                      <a:pt x="459" y="233"/>
                    </a:lnTo>
                    <a:lnTo>
                      <a:pt x="456" y="233"/>
                    </a:lnTo>
                    <a:lnTo>
                      <a:pt x="456" y="230"/>
                    </a:lnTo>
                    <a:lnTo>
                      <a:pt x="461" y="228"/>
                    </a:lnTo>
                    <a:lnTo>
                      <a:pt x="461" y="225"/>
                    </a:lnTo>
                    <a:lnTo>
                      <a:pt x="459" y="225"/>
                    </a:lnTo>
                    <a:lnTo>
                      <a:pt x="456" y="225"/>
                    </a:lnTo>
                    <a:lnTo>
                      <a:pt x="456" y="223"/>
                    </a:lnTo>
                    <a:lnTo>
                      <a:pt x="456" y="220"/>
                    </a:lnTo>
                    <a:lnTo>
                      <a:pt x="459" y="215"/>
                    </a:lnTo>
                    <a:lnTo>
                      <a:pt x="456" y="208"/>
                    </a:lnTo>
                    <a:lnTo>
                      <a:pt x="456" y="208"/>
                    </a:lnTo>
                    <a:lnTo>
                      <a:pt x="454" y="206"/>
                    </a:lnTo>
                    <a:lnTo>
                      <a:pt x="452" y="208"/>
                    </a:lnTo>
                    <a:lnTo>
                      <a:pt x="449" y="211"/>
                    </a:lnTo>
                    <a:lnTo>
                      <a:pt x="447" y="211"/>
                    </a:lnTo>
                    <a:lnTo>
                      <a:pt x="442" y="211"/>
                    </a:lnTo>
                    <a:lnTo>
                      <a:pt x="439" y="218"/>
                    </a:lnTo>
                    <a:lnTo>
                      <a:pt x="439" y="230"/>
                    </a:lnTo>
                    <a:lnTo>
                      <a:pt x="437" y="233"/>
                    </a:lnTo>
                    <a:lnTo>
                      <a:pt x="437" y="233"/>
                    </a:lnTo>
                    <a:lnTo>
                      <a:pt x="442" y="235"/>
                    </a:lnTo>
                    <a:lnTo>
                      <a:pt x="444" y="240"/>
                    </a:lnTo>
                    <a:lnTo>
                      <a:pt x="442" y="243"/>
                    </a:lnTo>
                    <a:lnTo>
                      <a:pt x="439" y="248"/>
                    </a:lnTo>
                    <a:lnTo>
                      <a:pt x="439" y="248"/>
                    </a:lnTo>
                    <a:lnTo>
                      <a:pt x="434" y="248"/>
                    </a:lnTo>
                    <a:lnTo>
                      <a:pt x="432" y="248"/>
                    </a:lnTo>
                    <a:lnTo>
                      <a:pt x="424" y="248"/>
                    </a:lnTo>
                    <a:lnTo>
                      <a:pt x="422" y="250"/>
                    </a:lnTo>
                    <a:lnTo>
                      <a:pt x="417" y="248"/>
                    </a:lnTo>
                    <a:lnTo>
                      <a:pt x="392" y="243"/>
                    </a:lnTo>
                    <a:lnTo>
                      <a:pt x="390" y="240"/>
                    </a:lnTo>
                    <a:lnTo>
                      <a:pt x="373" y="238"/>
                    </a:lnTo>
                    <a:lnTo>
                      <a:pt x="365" y="233"/>
                    </a:lnTo>
                    <a:lnTo>
                      <a:pt x="360" y="228"/>
                    </a:lnTo>
                    <a:lnTo>
                      <a:pt x="358" y="225"/>
                    </a:lnTo>
                    <a:lnTo>
                      <a:pt x="350" y="225"/>
                    </a:lnTo>
                    <a:lnTo>
                      <a:pt x="348" y="225"/>
                    </a:lnTo>
                    <a:lnTo>
                      <a:pt x="348" y="225"/>
                    </a:lnTo>
                    <a:lnTo>
                      <a:pt x="343" y="225"/>
                    </a:lnTo>
                    <a:lnTo>
                      <a:pt x="338" y="225"/>
                    </a:lnTo>
                    <a:lnTo>
                      <a:pt x="336" y="225"/>
                    </a:lnTo>
                    <a:lnTo>
                      <a:pt x="326" y="225"/>
                    </a:lnTo>
                    <a:lnTo>
                      <a:pt x="321" y="218"/>
                    </a:lnTo>
                    <a:lnTo>
                      <a:pt x="321" y="218"/>
                    </a:lnTo>
                    <a:lnTo>
                      <a:pt x="316" y="218"/>
                    </a:lnTo>
                    <a:lnTo>
                      <a:pt x="311" y="215"/>
                    </a:lnTo>
                    <a:lnTo>
                      <a:pt x="306" y="213"/>
                    </a:lnTo>
                    <a:lnTo>
                      <a:pt x="304" y="213"/>
                    </a:lnTo>
                    <a:lnTo>
                      <a:pt x="296" y="208"/>
                    </a:lnTo>
                    <a:lnTo>
                      <a:pt x="291" y="203"/>
                    </a:lnTo>
                    <a:lnTo>
                      <a:pt x="284" y="198"/>
                    </a:lnTo>
                    <a:lnTo>
                      <a:pt x="284" y="198"/>
                    </a:lnTo>
                    <a:lnTo>
                      <a:pt x="279" y="193"/>
                    </a:lnTo>
                    <a:lnTo>
                      <a:pt x="276" y="193"/>
                    </a:lnTo>
                    <a:lnTo>
                      <a:pt x="276" y="196"/>
                    </a:lnTo>
                    <a:lnTo>
                      <a:pt x="274" y="196"/>
                    </a:lnTo>
                    <a:lnTo>
                      <a:pt x="271" y="193"/>
                    </a:lnTo>
                    <a:lnTo>
                      <a:pt x="271" y="193"/>
                    </a:lnTo>
                    <a:lnTo>
                      <a:pt x="269" y="191"/>
                    </a:lnTo>
                    <a:lnTo>
                      <a:pt x="266" y="191"/>
                    </a:lnTo>
                    <a:lnTo>
                      <a:pt x="264" y="188"/>
                    </a:lnTo>
                    <a:lnTo>
                      <a:pt x="266" y="186"/>
                    </a:lnTo>
                    <a:lnTo>
                      <a:pt x="266" y="183"/>
                    </a:lnTo>
                    <a:lnTo>
                      <a:pt x="269" y="181"/>
                    </a:lnTo>
                    <a:lnTo>
                      <a:pt x="269" y="178"/>
                    </a:lnTo>
                    <a:lnTo>
                      <a:pt x="271" y="178"/>
                    </a:lnTo>
                    <a:lnTo>
                      <a:pt x="269" y="173"/>
                    </a:lnTo>
                    <a:lnTo>
                      <a:pt x="271" y="171"/>
                    </a:lnTo>
                    <a:lnTo>
                      <a:pt x="274" y="168"/>
                    </a:lnTo>
                    <a:lnTo>
                      <a:pt x="271" y="166"/>
                    </a:lnTo>
                    <a:lnTo>
                      <a:pt x="271" y="164"/>
                    </a:lnTo>
                    <a:lnTo>
                      <a:pt x="274" y="164"/>
                    </a:lnTo>
                    <a:lnTo>
                      <a:pt x="276" y="161"/>
                    </a:lnTo>
                    <a:lnTo>
                      <a:pt x="276" y="159"/>
                    </a:lnTo>
                    <a:lnTo>
                      <a:pt x="281" y="156"/>
                    </a:lnTo>
                    <a:lnTo>
                      <a:pt x="281" y="156"/>
                    </a:lnTo>
                    <a:lnTo>
                      <a:pt x="281" y="154"/>
                    </a:lnTo>
                    <a:lnTo>
                      <a:pt x="284" y="151"/>
                    </a:lnTo>
                    <a:lnTo>
                      <a:pt x="284" y="154"/>
                    </a:lnTo>
                    <a:lnTo>
                      <a:pt x="286" y="151"/>
                    </a:lnTo>
                    <a:lnTo>
                      <a:pt x="286" y="151"/>
                    </a:lnTo>
                    <a:lnTo>
                      <a:pt x="279" y="149"/>
                    </a:lnTo>
                    <a:lnTo>
                      <a:pt x="279" y="149"/>
                    </a:lnTo>
                    <a:lnTo>
                      <a:pt x="276" y="146"/>
                    </a:lnTo>
                    <a:lnTo>
                      <a:pt x="274" y="146"/>
                    </a:lnTo>
                    <a:lnTo>
                      <a:pt x="269" y="141"/>
                    </a:lnTo>
                    <a:lnTo>
                      <a:pt x="264" y="141"/>
                    </a:lnTo>
                    <a:lnTo>
                      <a:pt x="264" y="139"/>
                    </a:lnTo>
                    <a:lnTo>
                      <a:pt x="264" y="136"/>
                    </a:lnTo>
                    <a:lnTo>
                      <a:pt x="262" y="136"/>
                    </a:lnTo>
                    <a:lnTo>
                      <a:pt x="262" y="136"/>
                    </a:lnTo>
                    <a:lnTo>
                      <a:pt x="259" y="134"/>
                    </a:lnTo>
                    <a:lnTo>
                      <a:pt x="259" y="134"/>
                    </a:lnTo>
                    <a:lnTo>
                      <a:pt x="254" y="136"/>
                    </a:lnTo>
                    <a:lnTo>
                      <a:pt x="254" y="134"/>
                    </a:lnTo>
                    <a:lnTo>
                      <a:pt x="254" y="131"/>
                    </a:lnTo>
                    <a:lnTo>
                      <a:pt x="254" y="131"/>
                    </a:lnTo>
                    <a:lnTo>
                      <a:pt x="252" y="131"/>
                    </a:lnTo>
                    <a:lnTo>
                      <a:pt x="244" y="131"/>
                    </a:lnTo>
                    <a:lnTo>
                      <a:pt x="242" y="134"/>
                    </a:lnTo>
                    <a:lnTo>
                      <a:pt x="242" y="134"/>
                    </a:lnTo>
                    <a:lnTo>
                      <a:pt x="239" y="131"/>
                    </a:lnTo>
                    <a:lnTo>
                      <a:pt x="242" y="129"/>
                    </a:lnTo>
                    <a:lnTo>
                      <a:pt x="239" y="126"/>
                    </a:lnTo>
                    <a:lnTo>
                      <a:pt x="237" y="124"/>
                    </a:lnTo>
                    <a:lnTo>
                      <a:pt x="237" y="124"/>
                    </a:lnTo>
                    <a:lnTo>
                      <a:pt x="234" y="122"/>
                    </a:lnTo>
                    <a:lnTo>
                      <a:pt x="234" y="119"/>
                    </a:lnTo>
                    <a:lnTo>
                      <a:pt x="237" y="117"/>
                    </a:lnTo>
                    <a:lnTo>
                      <a:pt x="234" y="114"/>
                    </a:lnTo>
                    <a:lnTo>
                      <a:pt x="234" y="109"/>
                    </a:lnTo>
                    <a:lnTo>
                      <a:pt x="237" y="107"/>
                    </a:lnTo>
                    <a:lnTo>
                      <a:pt x="229" y="99"/>
                    </a:lnTo>
                    <a:lnTo>
                      <a:pt x="229" y="97"/>
                    </a:lnTo>
                    <a:lnTo>
                      <a:pt x="229" y="94"/>
                    </a:lnTo>
                    <a:lnTo>
                      <a:pt x="229" y="92"/>
                    </a:lnTo>
                    <a:lnTo>
                      <a:pt x="234" y="92"/>
                    </a:lnTo>
                    <a:lnTo>
                      <a:pt x="234" y="89"/>
                    </a:lnTo>
                    <a:lnTo>
                      <a:pt x="237" y="89"/>
                    </a:lnTo>
                    <a:lnTo>
                      <a:pt x="237" y="94"/>
                    </a:lnTo>
                    <a:lnTo>
                      <a:pt x="237" y="94"/>
                    </a:lnTo>
                    <a:lnTo>
                      <a:pt x="239" y="97"/>
                    </a:lnTo>
                    <a:lnTo>
                      <a:pt x="242" y="97"/>
                    </a:lnTo>
                    <a:lnTo>
                      <a:pt x="242" y="97"/>
                    </a:lnTo>
                    <a:lnTo>
                      <a:pt x="242" y="97"/>
                    </a:lnTo>
                    <a:lnTo>
                      <a:pt x="244" y="97"/>
                    </a:lnTo>
                    <a:lnTo>
                      <a:pt x="244" y="94"/>
                    </a:lnTo>
                    <a:lnTo>
                      <a:pt x="247" y="94"/>
                    </a:lnTo>
                    <a:lnTo>
                      <a:pt x="247" y="92"/>
                    </a:lnTo>
                    <a:lnTo>
                      <a:pt x="249" y="92"/>
                    </a:lnTo>
                    <a:lnTo>
                      <a:pt x="249" y="92"/>
                    </a:lnTo>
                    <a:lnTo>
                      <a:pt x="252" y="92"/>
                    </a:lnTo>
                    <a:lnTo>
                      <a:pt x="254" y="89"/>
                    </a:lnTo>
                    <a:lnTo>
                      <a:pt x="254" y="87"/>
                    </a:lnTo>
                    <a:lnTo>
                      <a:pt x="252" y="82"/>
                    </a:lnTo>
                    <a:lnTo>
                      <a:pt x="249" y="79"/>
                    </a:lnTo>
                    <a:lnTo>
                      <a:pt x="252" y="79"/>
                    </a:lnTo>
                    <a:lnTo>
                      <a:pt x="252" y="77"/>
                    </a:lnTo>
                    <a:lnTo>
                      <a:pt x="247" y="75"/>
                    </a:lnTo>
                    <a:lnTo>
                      <a:pt x="244" y="75"/>
                    </a:lnTo>
                    <a:lnTo>
                      <a:pt x="244" y="75"/>
                    </a:lnTo>
                    <a:lnTo>
                      <a:pt x="242" y="70"/>
                    </a:lnTo>
                    <a:lnTo>
                      <a:pt x="242" y="65"/>
                    </a:lnTo>
                    <a:lnTo>
                      <a:pt x="242" y="65"/>
                    </a:lnTo>
                    <a:lnTo>
                      <a:pt x="242" y="62"/>
                    </a:lnTo>
                    <a:lnTo>
                      <a:pt x="242" y="60"/>
                    </a:lnTo>
                    <a:lnTo>
                      <a:pt x="242" y="60"/>
                    </a:lnTo>
                    <a:lnTo>
                      <a:pt x="239" y="57"/>
                    </a:lnTo>
                    <a:lnTo>
                      <a:pt x="239" y="55"/>
                    </a:lnTo>
                    <a:lnTo>
                      <a:pt x="239" y="55"/>
                    </a:lnTo>
                    <a:lnTo>
                      <a:pt x="244" y="55"/>
                    </a:lnTo>
                    <a:lnTo>
                      <a:pt x="247" y="52"/>
                    </a:lnTo>
                    <a:lnTo>
                      <a:pt x="249" y="55"/>
                    </a:lnTo>
                    <a:lnTo>
                      <a:pt x="252" y="55"/>
                    </a:lnTo>
                    <a:lnTo>
                      <a:pt x="254" y="47"/>
                    </a:lnTo>
                    <a:lnTo>
                      <a:pt x="254" y="42"/>
                    </a:lnTo>
                    <a:lnTo>
                      <a:pt x="259" y="42"/>
                    </a:lnTo>
                    <a:lnTo>
                      <a:pt x="259" y="42"/>
                    </a:lnTo>
                    <a:lnTo>
                      <a:pt x="259" y="42"/>
                    </a:lnTo>
                    <a:lnTo>
                      <a:pt x="259" y="40"/>
                    </a:lnTo>
                    <a:lnTo>
                      <a:pt x="262" y="40"/>
                    </a:lnTo>
                    <a:lnTo>
                      <a:pt x="262" y="37"/>
                    </a:lnTo>
                    <a:lnTo>
                      <a:pt x="264" y="35"/>
                    </a:lnTo>
                    <a:lnTo>
                      <a:pt x="264" y="33"/>
                    </a:lnTo>
                    <a:lnTo>
                      <a:pt x="266" y="30"/>
                    </a:lnTo>
                    <a:lnTo>
                      <a:pt x="269" y="23"/>
                    </a:lnTo>
                    <a:lnTo>
                      <a:pt x="269" y="20"/>
                    </a:lnTo>
                    <a:lnTo>
                      <a:pt x="269" y="18"/>
                    </a:lnTo>
                    <a:lnTo>
                      <a:pt x="271" y="15"/>
                    </a:lnTo>
                    <a:lnTo>
                      <a:pt x="271" y="13"/>
                    </a:lnTo>
                    <a:lnTo>
                      <a:pt x="271" y="13"/>
                    </a:lnTo>
                    <a:lnTo>
                      <a:pt x="269" y="13"/>
                    </a:lnTo>
                    <a:lnTo>
                      <a:pt x="266" y="15"/>
                    </a:lnTo>
                    <a:lnTo>
                      <a:pt x="264" y="15"/>
                    </a:lnTo>
                    <a:lnTo>
                      <a:pt x="264" y="15"/>
                    </a:lnTo>
                    <a:lnTo>
                      <a:pt x="264" y="10"/>
                    </a:lnTo>
                    <a:lnTo>
                      <a:pt x="262" y="10"/>
                    </a:lnTo>
                    <a:lnTo>
                      <a:pt x="259" y="10"/>
                    </a:lnTo>
                    <a:lnTo>
                      <a:pt x="259" y="10"/>
                    </a:lnTo>
                    <a:lnTo>
                      <a:pt x="257" y="10"/>
                    </a:lnTo>
                    <a:lnTo>
                      <a:pt x="257" y="8"/>
                    </a:lnTo>
                    <a:lnTo>
                      <a:pt x="257" y="5"/>
                    </a:lnTo>
                    <a:lnTo>
                      <a:pt x="254" y="5"/>
                    </a:lnTo>
                    <a:lnTo>
                      <a:pt x="254" y="3"/>
                    </a:lnTo>
                    <a:lnTo>
                      <a:pt x="254" y="3"/>
                    </a:lnTo>
                    <a:lnTo>
                      <a:pt x="252" y="3"/>
                    </a:lnTo>
                    <a:lnTo>
                      <a:pt x="249" y="0"/>
                    </a:lnTo>
                    <a:lnTo>
                      <a:pt x="249" y="0"/>
                    </a:lnTo>
                    <a:lnTo>
                      <a:pt x="247" y="0"/>
                    </a:lnTo>
                    <a:lnTo>
                      <a:pt x="247" y="0"/>
                    </a:lnTo>
                    <a:lnTo>
                      <a:pt x="244" y="0"/>
                    </a:lnTo>
                    <a:lnTo>
                      <a:pt x="242" y="3"/>
                    </a:lnTo>
                    <a:lnTo>
                      <a:pt x="234" y="3"/>
                    </a:lnTo>
                    <a:lnTo>
                      <a:pt x="225" y="10"/>
                    </a:lnTo>
                    <a:lnTo>
                      <a:pt x="222" y="13"/>
                    </a:lnTo>
                    <a:lnTo>
                      <a:pt x="220" y="13"/>
                    </a:lnTo>
                    <a:lnTo>
                      <a:pt x="220" y="15"/>
                    </a:lnTo>
                    <a:lnTo>
                      <a:pt x="217" y="13"/>
                    </a:lnTo>
                    <a:lnTo>
                      <a:pt x="215" y="15"/>
                    </a:lnTo>
                    <a:lnTo>
                      <a:pt x="212" y="15"/>
                    </a:lnTo>
                    <a:lnTo>
                      <a:pt x="197" y="25"/>
                    </a:lnTo>
                    <a:lnTo>
                      <a:pt x="197" y="28"/>
                    </a:lnTo>
                    <a:lnTo>
                      <a:pt x="197" y="28"/>
                    </a:lnTo>
                    <a:lnTo>
                      <a:pt x="197" y="30"/>
                    </a:lnTo>
                    <a:lnTo>
                      <a:pt x="195" y="33"/>
                    </a:lnTo>
                    <a:lnTo>
                      <a:pt x="195" y="35"/>
                    </a:lnTo>
                    <a:lnTo>
                      <a:pt x="192" y="33"/>
                    </a:lnTo>
                    <a:lnTo>
                      <a:pt x="190" y="33"/>
                    </a:lnTo>
                    <a:lnTo>
                      <a:pt x="183" y="33"/>
                    </a:lnTo>
                    <a:lnTo>
                      <a:pt x="183" y="33"/>
                    </a:lnTo>
                    <a:lnTo>
                      <a:pt x="180" y="35"/>
                    </a:lnTo>
                    <a:lnTo>
                      <a:pt x="180" y="37"/>
                    </a:lnTo>
                    <a:lnTo>
                      <a:pt x="178" y="37"/>
                    </a:lnTo>
                    <a:lnTo>
                      <a:pt x="175" y="35"/>
                    </a:lnTo>
                    <a:lnTo>
                      <a:pt x="173" y="35"/>
                    </a:lnTo>
                    <a:lnTo>
                      <a:pt x="173" y="37"/>
                    </a:lnTo>
                    <a:lnTo>
                      <a:pt x="170" y="40"/>
                    </a:lnTo>
                    <a:lnTo>
                      <a:pt x="170" y="40"/>
                    </a:lnTo>
                    <a:lnTo>
                      <a:pt x="168" y="37"/>
                    </a:lnTo>
                    <a:lnTo>
                      <a:pt x="165" y="40"/>
                    </a:lnTo>
                    <a:lnTo>
                      <a:pt x="163" y="37"/>
                    </a:lnTo>
                    <a:lnTo>
                      <a:pt x="158" y="37"/>
                    </a:lnTo>
                    <a:lnTo>
                      <a:pt x="158" y="37"/>
                    </a:lnTo>
                    <a:lnTo>
                      <a:pt x="155" y="37"/>
                    </a:lnTo>
                    <a:lnTo>
                      <a:pt x="138" y="30"/>
                    </a:lnTo>
                    <a:lnTo>
                      <a:pt x="136" y="30"/>
                    </a:lnTo>
                    <a:lnTo>
                      <a:pt x="133" y="33"/>
                    </a:lnTo>
                    <a:lnTo>
                      <a:pt x="131" y="33"/>
                    </a:lnTo>
                    <a:lnTo>
                      <a:pt x="131" y="33"/>
                    </a:lnTo>
                    <a:lnTo>
                      <a:pt x="128" y="33"/>
                    </a:lnTo>
                    <a:lnTo>
                      <a:pt x="128" y="37"/>
                    </a:lnTo>
                    <a:lnTo>
                      <a:pt x="126" y="42"/>
                    </a:lnTo>
                    <a:lnTo>
                      <a:pt x="126" y="42"/>
                    </a:lnTo>
                    <a:lnTo>
                      <a:pt x="128" y="42"/>
                    </a:lnTo>
                    <a:lnTo>
                      <a:pt x="131" y="45"/>
                    </a:lnTo>
                    <a:lnTo>
                      <a:pt x="131" y="47"/>
                    </a:lnTo>
                    <a:lnTo>
                      <a:pt x="128" y="47"/>
                    </a:lnTo>
                    <a:lnTo>
                      <a:pt x="128" y="50"/>
                    </a:lnTo>
                    <a:lnTo>
                      <a:pt x="128" y="50"/>
                    </a:lnTo>
                    <a:lnTo>
                      <a:pt x="128" y="52"/>
                    </a:lnTo>
                    <a:lnTo>
                      <a:pt x="131" y="52"/>
                    </a:lnTo>
                    <a:lnTo>
                      <a:pt x="133" y="52"/>
                    </a:lnTo>
                    <a:lnTo>
                      <a:pt x="136" y="52"/>
                    </a:lnTo>
                    <a:lnTo>
                      <a:pt x="136" y="55"/>
                    </a:lnTo>
                    <a:lnTo>
                      <a:pt x="136" y="55"/>
                    </a:lnTo>
                    <a:lnTo>
                      <a:pt x="133" y="57"/>
                    </a:lnTo>
                    <a:lnTo>
                      <a:pt x="131" y="57"/>
                    </a:lnTo>
                    <a:lnTo>
                      <a:pt x="131" y="60"/>
                    </a:lnTo>
                    <a:lnTo>
                      <a:pt x="136" y="65"/>
                    </a:lnTo>
                    <a:lnTo>
                      <a:pt x="136" y="67"/>
                    </a:lnTo>
                    <a:lnTo>
                      <a:pt x="136" y="70"/>
                    </a:lnTo>
                    <a:lnTo>
                      <a:pt x="131" y="72"/>
                    </a:lnTo>
                    <a:lnTo>
                      <a:pt x="128" y="75"/>
                    </a:lnTo>
                    <a:lnTo>
                      <a:pt x="133" y="75"/>
                    </a:lnTo>
                    <a:lnTo>
                      <a:pt x="133" y="79"/>
                    </a:lnTo>
                    <a:lnTo>
                      <a:pt x="138" y="82"/>
                    </a:lnTo>
                    <a:lnTo>
                      <a:pt x="138" y="84"/>
                    </a:lnTo>
                    <a:lnTo>
                      <a:pt x="141" y="84"/>
                    </a:lnTo>
                    <a:lnTo>
                      <a:pt x="141" y="87"/>
                    </a:lnTo>
                    <a:lnTo>
                      <a:pt x="143" y="84"/>
                    </a:lnTo>
                    <a:lnTo>
                      <a:pt x="146" y="87"/>
                    </a:lnTo>
                    <a:lnTo>
                      <a:pt x="146" y="89"/>
                    </a:lnTo>
                    <a:lnTo>
                      <a:pt x="148" y="94"/>
                    </a:lnTo>
                    <a:lnTo>
                      <a:pt x="148" y="94"/>
                    </a:lnTo>
                    <a:lnTo>
                      <a:pt x="155" y="94"/>
                    </a:lnTo>
                    <a:lnTo>
                      <a:pt x="158" y="97"/>
                    </a:lnTo>
                    <a:lnTo>
                      <a:pt x="158" y="94"/>
                    </a:lnTo>
                    <a:lnTo>
                      <a:pt x="160" y="99"/>
                    </a:lnTo>
                    <a:lnTo>
                      <a:pt x="160" y="99"/>
                    </a:lnTo>
                    <a:lnTo>
                      <a:pt x="160" y="102"/>
                    </a:lnTo>
                    <a:lnTo>
                      <a:pt x="160" y="104"/>
                    </a:lnTo>
                    <a:lnTo>
                      <a:pt x="158" y="104"/>
                    </a:lnTo>
                    <a:lnTo>
                      <a:pt x="155" y="107"/>
                    </a:lnTo>
                    <a:lnTo>
                      <a:pt x="153" y="104"/>
                    </a:lnTo>
                    <a:lnTo>
                      <a:pt x="151" y="107"/>
                    </a:lnTo>
                    <a:lnTo>
                      <a:pt x="151" y="107"/>
                    </a:lnTo>
                    <a:lnTo>
                      <a:pt x="146" y="109"/>
                    </a:lnTo>
                    <a:lnTo>
                      <a:pt x="143" y="112"/>
                    </a:lnTo>
                    <a:lnTo>
                      <a:pt x="143" y="117"/>
                    </a:lnTo>
                    <a:lnTo>
                      <a:pt x="146" y="119"/>
                    </a:lnTo>
                    <a:lnTo>
                      <a:pt x="146" y="122"/>
                    </a:lnTo>
                    <a:lnTo>
                      <a:pt x="146" y="122"/>
                    </a:lnTo>
                    <a:lnTo>
                      <a:pt x="146" y="122"/>
                    </a:lnTo>
                    <a:lnTo>
                      <a:pt x="146" y="124"/>
                    </a:lnTo>
                    <a:lnTo>
                      <a:pt x="143" y="124"/>
                    </a:lnTo>
                    <a:lnTo>
                      <a:pt x="143" y="126"/>
                    </a:lnTo>
                    <a:lnTo>
                      <a:pt x="143" y="129"/>
                    </a:lnTo>
                    <a:lnTo>
                      <a:pt x="143" y="129"/>
                    </a:lnTo>
                    <a:lnTo>
                      <a:pt x="148" y="129"/>
                    </a:lnTo>
                    <a:lnTo>
                      <a:pt x="151" y="131"/>
                    </a:lnTo>
                    <a:lnTo>
                      <a:pt x="148" y="134"/>
                    </a:lnTo>
                    <a:lnTo>
                      <a:pt x="148" y="134"/>
                    </a:lnTo>
                    <a:lnTo>
                      <a:pt x="146" y="131"/>
                    </a:lnTo>
                    <a:lnTo>
                      <a:pt x="146" y="131"/>
                    </a:lnTo>
                    <a:lnTo>
                      <a:pt x="143" y="134"/>
                    </a:lnTo>
                    <a:lnTo>
                      <a:pt x="138" y="136"/>
                    </a:lnTo>
                    <a:lnTo>
                      <a:pt x="133" y="144"/>
                    </a:lnTo>
                    <a:lnTo>
                      <a:pt x="131" y="144"/>
                    </a:lnTo>
                    <a:lnTo>
                      <a:pt x="128" y="149"/>
                    </a:lnTo>
                    <a:lnTo>
                      <a:pt x="128" y="151"/>
                    </a:lnTo>
                    <a:lnTo>
                      <a:pt x="128" y="154"/>
                    </a:lnTo>
                    <a:lnTo>
                      <a:pt x="126" y="156"/>
                    </a:lnTo>
                    <a:lnTo>
                      <a:pt x="123" y="159"/>
                    </a:lnTo>
                    <a:lnTo>
                      <a:pt x="121" y="159"/>
                    </a:lnTo>
                    <a:lnTo>
                      <a:pt x="118" y="161"/>
                    </a:lnTo>
                    <a:lnTo>
                      <a:pt x="104" y="186"/>
                    </a:lnTo>
                    <a:lnTo>
                      <a:pt x="99" y="188"/>
                    </a:lnTo>
                    <a:lnTo>
                      <a:pt x="81" y="211"/>
                    </a:lnTo>
                    <a:lnTo>
                      <a:pt x="79" y="211"/>
                    </a:lnTo>
                    <a:lnTo>
                      <a:pt x="79" y="213"/>
                    </a:lnTo>
                    <a:lnTo>
                      <a:pt x="69" y="211"/>
                    </a:lnTo>
                    <a:lnTo>
                      <a:pt x="64" y="213"/>
                    </a:lnTo>
                    <a:lnTo>
                      <a:pt x="62" y="215"/>
                    </a:lnTo>
                    <a:lnTo>
                      <a:pt x="62" y="215"/>
                    </a:lnTo>
                    <a:lnTo>
                      <a:pt x="59" y="215"/>
                    </a:lnTo>
                    <a:lnTo>
                      <a:pt x="57" y="208"/>
                    </a:lnTo>
                    <a:lnTo>
                      <a:pt x="54" y="208"/>
                    </a:lnTo>
                    <a:lnTo>
                      <a:pt x="52" y="208"/>
                    </a:lnTo>
                    <a:lnTo>
                      <a:pt x="35" y="228"/>
                    </a:lnTo>
                    <a:lnTo>
                      <a:pt x="32" y="238"/>
                    </a:lnTo>
                    <a:lnTo>
                      <a:pt x="32" y="240"/>
                    </a:lnTo>
                    <a:lnTo>
                      <a:pt x="32" y="243"/>
                    </a:lnTo>
                    <a:lnTo>
                      <a:pt x="35" y="243"/>
                    </a:lnTo>
                    <a:lnTo>
                      <a:pt x="37" y="243"/>
                    </a:lnTo>
                    <a:lnTo>
                      <a:pt x="39" y="245"/>
                    </a:lnTo>
                    <a:lnTo>
                      <a:pt x="44" y="245"/>
                    </a:lnTo>
                    <a:lnTo>
                      <a:pt x="47" y="245"/>
                    </a:lnTo>
                    <a:lnTo>
                      <a:pt x="47" y="245"/>
                    </a:lnTo>
                    <a:lnTo>
                      <a:pt x="47" y="248"/>
                    </a:lnTo>
                    <a:lnTo>
                      <a:pt x="44" y="257"/>
                    </a:lnTo>
                    <a:lnTo>
                      <a:pt x="44" y="260"/>
                    </a:lnTo>
                    <a:lnTo>
                      <a:pt x="44" y="262"/>
                    </a:lnTo>
                    <a:lnTo>
                      <a:pt x="49" y="265"/>
                    </a:lnTo>
                    <a:lnTo>
                      <a:pt x="52" y="267"/>
                    </a:lnTo>
                    <a:lnTo>
                      <a:pt x="54" y="265"/>
                    </a:lnTo>
                    <a:lnTo>
                      <a:pt x="57" y="265"/>
                    </a:lnTo>
                    <a:lnTo>
                      <a:pt x="57" y="267"/>
                    </a:lnTo>
                    <a:lnTo>
                      <a:pt x="57" y="275"/>
                    </a:lnTo>
                    <a:lnTo>
                      <a:pt x="59" y="277"/>
                    </a:lnTo>
                    <a:lnTo>
                      <a:pt x="59" y="280"/>
                    </a:lnTo>
                    <a:lnTo>
                      <a:pt x="64" y="285"/>
                    </a:lnTo>
                    <a:lnTo>
                      <a:pt x="64" y="285"/>
                    </a:lnTo>
                    <a:lnTo>
                      <a:pt x="67" y="287"/>
                    </a:lnTo>
                    <a:lnTo>
                      <a:pt x="67" y="290"/>
                    </a:lnTo>
                    <a:lnTo>
                      <a:pt x="64" y="290"/>
                    </a:lnTo>
                    <a:lnTo>
                      <a:pt x="64" y="290"/>
                    </a:lnTo>
                    <a:lnTo>
                      <a:pt x="64" y="295"/>
                    </a:lnTo>
                    <a:lnTo>
                      <a:pt x="64" y="297"/>
                    </a:lnTo>
                    <a:lnTo>
                      <a:pt x="67" y="297"/>
                    </a:lnTo>
                    <a:lnTo>
                      <a:pt x="67" y="297"/>
                    </a:lnTo>
                    <a:lnTo>
                      <a:pt x="64" y="297"/>
                    </a:lnTo>
                    <a:lnTo>
                      <a:pt x="62" y="300"/>
                    </a:lnTo>
                    <a:lnTo>
                      <a:pt x="62" y="300"/>
                    </a:lnTo>
                    <a:lnTo>
                      <a:pt x="62" y="302"/>
                    </a:lnTo>
                    <a:lnTo>
                      <a:pt x="57" y="300"/>
                    </a:lnTo>
                    <a:lnTo>
                      <a:pt x="57" y="300"/>
                    </a:lnTo>
                    <a:lnTo>
                      <a:pt x="54" y="300"/>
                    </a:lnTo>
                    <a:lnTo>
                      <a:pt x="57" y="297"/>
                    </a:lnTo>
                    <a:lnTo>
                      <a:pt x="57" y="297"/>
                    </a:lnTo>
                    <a:lnTo>
                      <a:pt x="54" y="297"/>
                    </a:lnTo>
                    <a:lnTo>
                      <a:pt x="47" y="300"/>
                    </a:lnTo>
                    <a:lnTo>
                      <a:pt x="44" y="302"/>
                    </a:lnTo>
                    <a:lnTo>
                      <a:pt x="44" y="302"/>
                    </a:lnTo>
                    <a:lnTo>
                      <a:pt x="37" y="302"/>
                    </a:lnTo>
                    <a:lnTo>
                      <a:pt x="35" y="300"/>
                    </a:lnTo>
                    <a:lnTo>
                      <a:pt x="32" y="300"/>
                    </a:lnTo>
                    <a:lnTo>
                      <a:pt x="30" y="300"/>
                    </a:lnTo>
                    <a:lnTo>
                      <a:pt x="20" y="300"/>
                    </a:lnTo>
                    <a:lnTo>
                      <a:pt x="20" y="300"/>
                    </a:lnTo>
                    <a:lnTo>
                      <a:pt x="20" y="300"/>
                    </a:lnTo>
                    <a:lnTo>
                      <a:pt x="17" y="300"/>
                    </a:lnTo>
                    <a:lnTo>
                      <a:pt x="17" y="297"/>
                    </a:lnTo>
                    <a:lnTo>
                      <a:pt x="17" y="297"/>
                    </a:lnTo>
                    <a:lnTo>
                      <a:pt x="15" y="300"/>
                    </a:lnTo>
                    <a:lnTo>
                      <a:pt x="15" y="307"/>
                    </a:lnTo>
                    <a:lnTo>
                      <a:pt x="7" y="307"/>
                    </a:lnTo>
                    <a:lnTo>
                      <a:pt x="7" y="307"/>
                    </a:lnTo>
                    <a:lnTo>
                      <a:pt x="5" y="307"/>
                    </a:lnTo>
                    <a:lnTo>
                      <a:pt x="2" y="309"/>
                    </a:lnTo>
                    <a:lnTo>
                      <a:pt x="2" y="309"/>
                    </a:lnTo>
                    <a:lnTo>
                      <a:pt x="2" y="312"/>
                    </a:lnTo>
                    <a:lnTo>
                      <a:pt x="0" y="312"/>
                    </a:lnTo>
                    <a:lnTo>
                      <a:pt x="0" y="317"/>
                    </a:lnTo>
                    <a:lnTo>
                      <a:pt x="2" y="317"/>
                    </a:lnTo>
                    <a:lnTo>
                      <a:pt x="15" y="332"/>
                    </a:lnTo>
                    <a:lnTo>
                      <a:pt x="20" y="334"/>
                    </a:lnTo>
                    <a:lnTo>
                      <a:pt x="35" y="334"/>
                    </a:lnTo>
                    <a:lnTo>
                      <a:pt x="44" y="332"/>
                    </a:lnTo>
                    <a:lnTo>
                      <a:pt x="47" y="327"/>
                    </a:lnTo>
                    <a:lnTo>
                      <a:pt x="49" y="327"/>
                    </a:lnTo>
                    <a:lnTo>
                      <a:pt x="49" y="329"/>
                    </a:lnTo>
                    <a:lnTo>
                      <a:pt x="47" y="337"/>
                    </a:lnTo>
                    <a:lnTo>
                      <a:pt x="39" y="344"/>
                    </a:lnTo>
                    <a:lnTo>
                      <a:pt x="25" y="346"/>
                    </a:lnTo>
                    <a:lnTo>
                      <a:pt x="20" y="344"/>
                    </a:lnTo>
                    <a:lnTo>
                      <a:pt x="20" y="346"/>
                    </a:lnTo>
                    <a:lnTo>
                      <a:pt x="20" y="351"/>
                    </a:lnTo>
                    <a:lnTo>
                      <a:pt x="49" y="381"/>
                    </a:lnTo>
                    <a:lnTo>
                      <a:pt x="62" y="384"/>
                    </a:lnTo>
                    <a:lnTo>
                      <a:pt x="69" y="381"/>
                    </a:lnTo>
                    <a:lnTo>
                      <a:pt x="74" y="379"/>
                    </a:lnTo>
                    <a:lnTo>
                      <a:pt x="76" y="379"/>
                    </a:lnTo>
                    <a:lnTo>
                      <a:pt x="84" y="374"/>
                    </a:lnTo>
                    <a:lnTo>
                      <a:pt x="86" y="366"/>
                    </a:lnTo>
                    <a:lnTo>
                      <a:pt x="89" y="344"/>
                    </a:lnTo>
                    <a:lnTo>
                      <a:pt x="91" y="346"/>
                    </a:lnTo>
                    <a:lnTo>
                      <a:pt x="91" y="346"/>
                    </a:lnTo>
                    <a:lnTo>
                      <a:pt x="104" y="346"/>
                    </a:lnTo>
                    <a:lnTo>
                      <a:pt x="104" y="349"/>
                    </a:lnTo>
                    <a:lnTo>
                      <a:pt x="101" y="351"/>
                    </a:lnTo>
                    <a:lnTo>
                      <a:pt x="99" y="351"/>
                    </a:lnTo>
                    <a:lnTo>
                      <a:pt x="96" y="356"/>
                    </a:lnTo>
                    <a:lnTo>
                      <a:pt x="96" y="356"/>
                    </a:lnTo>
                    <a:lnTo>
                      <a:pt x="96" y="361"/>
                    </a:lnTo>
                    <a:lnTo>
                      <a:pt x="99" y="361"/>
                    </a:lnTo>
                    <a:lnTo>
                      <a:pt x="99" y="364"/>
                    </a:lnTo>
                    <a:lnTo>
                      <a:pt x="99" y="369"/>
                    </a:lnTo>
                    <a:lnTo>
                      <a:pt x="99" y="374"/>
                    </a:lnTo>
                    <a:lnTo>
                      <a:pt x="99" y="374"/>
                    </a:lnTo>
                    <a:lnTo>
                      <a:pt x="101" y="376"/>
                    </a:lnTo>
                    <a:lnTo>
                      <a:pt x="104" y="393"/>
                    </a:lnTo>
                    <a:lnTo>
                      <a:pt x="99" y="403"/>
                    </a:lnTo>
                    <a:lnTo>
                      <a:pt x="101" y="416"/>
                    </a:lnTo>
                    <a:lnTo>
                      <a:pt x="101" y="418"/>
                    </a:lnTo>
                    <a:lnTo>
                      <a:pt x="101" y="423"/>
                    </a:lnTo>
                    <a:lnTo>
                      <a:pt x="104" y="423"/>
                    </a:lnTo>
                    <a:lnTo>
                      <a:pt x="104" y="421"/>
                    </a:lnTo>
                    <a:lnTo>
                      <a:pt x="106" y="423"/>
                    </a:lnTo>
                    <a:lnTo>
                      <a:pt x="106" y="426"/>
                    </a:lnTo>
                    <a:lnTo>
                      <a:pt x="106" y="428"/>
                    </a:lnTo>
                    <a:lnTo>
                      <a:pt x="104" y="438"/>
                    </a:lnTo>
                    <a:lnTo>
                      <a:pt x="106" y="443"/>
                    </a:lnTo>
                    <a:lnTo>
                      <a:pt x="106" y="443"/>
                    </a:lnTo>
                    <a:lnTo>
                      <a:pt x="106" y="450"/>
                    </a:lnTo>
                    <a:lnTo>
                      <a:pt x="106" y="450"/>
                    </a:lnTo>
                    <a:lnTo>
                      <a:pt x="116" y="490"/>
                    </a:lnTo>
                    <a:lnTo>
                      <a:pt x="118" y="492"/>
                    </a:lnTo>
                    <a:lnTo>
                      <a:pt x="118" y="495"/>
                    </a:lnTo>
                    <a:lnTo>
                      <a:pt x="123" y="50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6" name="Google Shape;586;p38"/>
              <p:cNvSpPr/>
              <p:nvPr/>
            </p:nvSpPr>
            <p:spPr>
              <a:xfrm>
                <a:off x="5317" y="2659"/>
                <a:ext cx="160" cy="333"/>
              </a:xfrm>
              <a:custGeom>
                <a:avLst/>
                <a:gdLst/>
                <a:ahLst/>
                <a:cxnLst/>
                <a:rect l="l" t="t" r="r" b="b"/>
                <a:pathLst>
                  <a:path w="160" h="333" extrusionOk="0">
                    <a:moveTo>
                      <a:pt x="91" y="311"/>
                    </a:moveTo>
                    <a:lnTo>
                      <a:pt x="96" y="311"/>
                    </a:lnTo>
                    <a:lnTo>
                      <a:pt x="98" y="309"/>
                    </a:lnTo>
                    <a:lnTo>
                      <a:pt x="96" y="304"/>
                    </a:lnTo>
                    <a:lnTo>
                      <a:pt x="96" y="301"/>
                    </a:lnTo>
                    <a:lnTo>
                      <a:pt x="98" y="304"/>
                    </a:lnTo>
                    <a:lnTo>
                      <a:pt x="98" y="301"/>
                    </a:lnTo>
                    <a:lnTo>
                      <a:pt x="101" y="301"/>
                    </a:lnTo>
                    <a:lnTo>
                      <a:pt x="101" y="296"/>
                    </a:lnTo>
                    <a:lnTo>
                      <a:pt x="101" y="296"/>
                    </a:lnTo>
                    <a:lnTo>
                      <a:pt x="103" y="294"/>
                    </a:lnTo>
                    <a:lnTo>
                      <a:pt x="108" y="291"/>
                    </a:lnTo>
                    <a:lnTo>
                      <a:pt x="111" y="294"/>
                    </a:lnTo>
                    <a:lnTo>
                      <a:pt x="113" y="294"/>
                    </a:lnTo>
                    <a:lnTo>
                      <a:pt x="130" y="286"/>
                    </a:lnTo>
                    <a:lnTo>
                      <a:pt x="133" y="282"/>
                    </a:lnTo>
                    <a:lnTo>
                      <a:pt x="145" y="277"/>
                    </a:lnTo>
                    <a:lnTo>
                      <a:pt x="148" y="274"/>
                    </a:lnTo>
                    <a:lnTo>
                      <a:pt x="153" y="274"/>
                    </a:lnTo>
                    <a:lnTo>
                      <a:pt x="153" y="267"/>
                    </a:lnTo>
                    <a:lnTo>
                      <a:pt x="155" y="264"/>
                    </a:lnTo>
                    <a:lnTo>
                      <a:pt x="155" y="262"/>
                    </a:lnTo>
                    <a:lnTo>
                      <a:pt x="155" y="262"/>
                    </a:lnTo>
                    <a:lnTo>
                      <a:pt x="155" y="259"/>
                    </a:lnTo>
                    <a:lnTo>
                      <a:pt x="155" y="259"/>
                    </a:lnTo>
                    <a:lnTo>
                      <a:pt x="155" y="249"/>
                    </a:lnTo>
                    <a:lnTo>
                      <a:pt x="155" y="247"/>
                    </a:lnTo>
                    <a:lnTo>
                      <a:pt x="158" y="249"/>
                    </a:lnTo>
                    <a:lnTo>
                      <a:pt x="155" y="244"/>
                    </a:lnTo>
                    <a:lnTo>
                      <a:pt x="158" y="242"/>
                    </a:lnTo>
                    <a:lnTo>
                      <a:pt x="160" y="242"/>
                    </a:lnTo>
                    <a:lnTo>
                      <a:pt x="160" y="244"/>
                    </a:lnTo>
                    <a:lnTo>
                      <a:pt x="158" y="235"/>
                    </a:lnTo>
                    <a:lnTo>
                      <a:pt x="158" y="235"/>
                    </a:lnTo>
                    <a:lnTo>
                      <a:pt x="148" y="183"/>
                    </a:lnTo>
                    <a:lnTo>
                      <a:pt x="135" y="170"/>
                    </a:lnTo>
                    <a:lnTo>
                      <a:pt x="135" y="163"/>
                    </a:lnTo>
                    <a:lnTo>
                      <a:pt x="135" y="165"/>
                    </a:lnTo>
                    <a:lnTo>
                      <a:pt x="133" y="165"/>
                    </a:lnTo>
                    <a:lnTo>
                      <a:pt x="133" y="163"/>
                    </a:lnTo>
                    <a:lnTo>
                      <a:pt x="130" y="160"/>
                    </a:lnTo>
                    <a:lnTo>
                      <a:pt x="123" y="158"/>
                    </a:lnTo>
                    <a:lnTo>
                      <a:pt x="96" y="131"/>
                    </a:lnTo>
                    <a:lnTo>
                      <a:pt x="91" y="118"/>
                    </a:lnTo>
                    <a:lnTo>
                      <a:pt x="79" y="108"/>
                    </a:lnTo>
                    <a:lnTo>
                      <a:pt x="76" y="104"/>
                    </a:lnTo>
                    <a:lnTo>
                      <a:pt x="86" y="76"/>
                    </a:lnTo>
                    <a:lnTo>
                      <a:pt x="98" y="66"/>
                    </a:lnTo>
                    <a:lnTo>
                      <a:pt x="98" y="59"/>
                    </a:lnTo>
                    <a:lnTo>
                      <a:pt x="103" y="54"/>
                    </a:lnTo>
                    <a:lnTo>
                      <a:pt x="116" y="49"/>
                    </a:lnTo>
                    <a:lnTo>
                      <a:pt x="116" y="44"/>
                    </a:lnTo>
                    <a:lnTo>
                      <a:pt x="123" y="42"/>
                    </a:lnTo>
                    <a:lnTo>
                      <a:pt x="128" y="42"/>
                    </a:lnTo>
                    <a:lnTo>
                      <a:pt x="128" y="42"/>
                    </a:lnTo>
                    <a:lnTo>
                      <a:pt x="128" y="39"/>
                    </a:lnTo>
                    <a:lnTo>
                      <a:pt x="125" y="37"/>
                    </a:lnTo>
                    <a:lnTo>
                      <a:pt x="113" y="37"/>
                    </a:lnTo>
                    <a:lnTo>
                      <a:pt x="113" y="34"/>
                    </a:lnTo>
                    <a:lnTo>
                      <a:pt x="103" y="29"/>
                    </a:lnTo>
                    <a:lnTo>
                      <a:pt x="101" y="24"/>
                    </a:lnTo>
                    <a:lnTo>
                      <a:pt x="98" y="19"/>
                    </a:lnTo>
                    <a:lnTo>
                      <a:pt x="101" y="12"/>
                    </a:lnTo>
                    <a:lnTo>
                      <a:pt x="98" y="10"/>
                    </a:lnTo>
                    <a:lnTo>
                      <a:pt x="86" y="7"/>
                    </a:lnTo>
                    <a:lnTo>
                      <a:pt x="69" y="0"/>
                    </a:lnTo>
                    <a:lnTo>
                      <a:pt x="64" y="0"/>
                    </a:lnTo>
                    <a:lnTo>
                      <a:pt x="56" y="7"/>
                    </a:lnTo>
                    <a:lnTo>
                      <a:pt x="49" y="10"/>
                    </a:lnTo>
                    <a:lnTo>
                      <a:pt x="44" y="10"/>
                    </a:lnTo>
                    <a:lnTo>
                      <a:pt x="42" y="12"/>
                    </a:lnTo>
                    <a:lnTo>
                      <a:pt x="39" y="15"/>
                    </a:lnTo>
                    <a:lnTo>
                      <a:pt x="37" y="12"/>
                    </a:lnTo>
                    <a:lnTo>
                      <a:pt x="32" y="12"/>
                    </a:lnTo>
                    <a:lnTo>
                      <a:pt x="29" y="10"/>
                    </a:lnTo>
                    <a:lnTo>
                      <a:pt x="27" y="12"/>
                    </a:lnTo>
                    <a:lnTo>
                      <a:pt x="19" y="15"/>
                    </a:lnTo>
                    <a:lnTo>
                      <a:pt x="17" y="15"/>
                    </a:lnTo>
                    <a:lnTo>
                      <a:pt x="14" y="12"/>
                    </a:lnTo>
                    <a:lnTo>
                      <a:pt x="9" y="12"/>
                    </a:lnTo>
                    <a:lnTo>
                      <a:pt x="7" y="10"/>
                    </a:lnTo>
                    <a:lnTo>
                      <a:pt x="7" y="10"/>
                    </a:lnTo>
                    <a:lnTo>
                      <a:pt x="2" y="17"/>
                    </a:lnTo>
                    <a:lnTo>
                      <a:pt x="2" y="17"/>
                    </a:lnTo>
                    <a:lnTo>
                      <a:pt x="0" y="17"/>
                    </a:lnTo>
                    <a:lnTo>
                      <a:pt x="17" y="39"/>
                    </a:lnTo>
                    <a:lnTo>
                      <a:pt x="17" y="44"/>
                    </a:lnTo>
                    <a:lnTo>
                      <a:pt x="17" y="47"/>
                    </a:lnTo>
                    <a:lnTo>
                      <a:pt x="24" y="54"/>
                    </a:lnTo>
                    <a:lnTo>
                      <a:pt x="32" y="54"/>
                    </a:lnTo>
                    <a:lnTo>
                      <a:pt x="39" y="52"/>
                    </a:lnTo>
                    <a:lnTo>
                      <a:pt x="44" y="54"/>
                    </a:lnTo>
                    <a:lnTo>
                      <a:pt x="51" y="62"/>
                    </a:lnTo>
                    <a:lnTo>
                      <a:pt x="51" y="64"/>
                    </a:lnTo>
                    <a:lnTo>
                      <a:pt x="56" y="66"/>
                    </a:lnTo>
                    <a:lnTo>
                      <a:pt x="56" y="69"/>
                    </a:lnTo>
                    <a:lnTo>
                      <a:pt x="59" y="71"/>
                    </a:lnTo>
                    <a:lnTo>
                      <a:pt x="59" y="76"/>
                    </a:lnTo>
                    <a:lnTo>
                      <a:pt x="51" y="81"/>
                    </a:lnTo>
                    <a:lnTo>
                      <a:pt x="46" y="81"/>
                    </a:lnTo>
                    <a:lnTo>
                      <a:pt x="44" y="81"/>
                    </a:lnTo>
                    <a:lnTo>
                      <a:pt x="42" y="84"/>
                    </a:lnTo>
                    <a:lnTo>
                      <a:pt x="39" y="89"/>
                    </a:lnTo>
                    <a:lnTo>
                      <a:pt x="42" y="91"/>
                    </a:lnTo>
                    <a:lnTo>
                      <a:pt x="64" y="106"/>
                    </a:lnTo>
                    <a:lnTo>
                      <a:pt x="66" y="111"/>
                    </a:lnTo>
                    <a:lnTo>
                      <a:pt x="76" y="121"/>
                    </a:lnTo>
                    <a:lnTo>
                      <a:pt x="76" y="123"/>
                    </a:lnTo>
                    <a:lnTo>
                      <a:pt x="83" y="131"/>
                    </a:lnTo>
                    <a:lnTo>
                      <a:pt x="86" y="133"/>
                    </a:lnTo>
                    <a:lnTo>
                      <a:pt x="93" y="138"/>
                    </a:lnTo>
                    <a:lnTo>
                      <a:pt x="96" y="148"/>
                    </a:lnTo>
                    <a:lnTo>
                      <a:pt x="96" y="148"/>
                    </a:lnTo>
                    <a:lnTo>
                      <a:pt x="96" y="148"/>
                    </a:lnTo>
                    <a:lnTo>
                      <a:pt x="98" y="155"/>
                    </a:lnTo>
                    <a:lnTo>
                      <a:pt x="101" y="155"/>
                    </a:lnTo>
                    <a:lnTo>
                      <a:pt x="111" y="160"/>
                    </a:lnTo>
                    <a:lnTo>
                      <a:pt x="118" y="180"/>
                    </a:lnTo>
                    <a:lnTo>
                      <a:pt x="118" y="217"/>
                    </a:lnTo>
                    <a:lnTo>
                      <a:pt x="121" y="225"/>
                    </a:lnTo>
                    <a:lnTo>
                      <a:pt x="121" y="249"/>
                    </a:lnTo>
                    <a:lnTo>
                      <a:pt x="116" y="252"/>
                    </a:lnTo>
                    <a:lnTo>
                      <a:pt x="113" y="252"/>
                    </a:lnTo>
                    <a:lnTo>
                      <a:pt x="106" y="257"/>
                    </a:lnTo>
                    <a:lnTo>
                      <a:pt x="103" y="257"/>
                    </a:lnTo>
                    <a:lnTo>
                      <a:pt x="96" y="259"/>
                    </a:lnTo>
                    <a:lnTo>
                      <a:pt x="96" y="264"/>
                    </a:lnTo>
                    <a:lnTo>
                      <a:pt x="83" y="264"/>
                    </a:lnTo>
                    <a:lnTo>
                      <a:pt x="83" y="272"/>
                    </a:lnTo>
                    <a:lnTo>
                      <a:pt x="83" y="279"/>
                    </a:lnTo>
                    <a:lnTo>
                      <a:pt x="79" y="279"/>
                    </a:lnTo>
                    <a:lnTo>
                      <a:pt x="74" y="284"/>
                    </a:lnTo>
                    <a:lnTo>
                      <a:pt x="69" y="284"/>
                    </a:lnTo>
                    <a:lnTo>
                      <a:pt x="66" y="284"/>
                    </a:lnTo>
                    <a:lnTo>
                      <a:pt x="64" y="284"/>
                    </a:lnTo>
                    <a:lnTo>
                      <a:pt x="64" y="286"/>
                    </a:lnTo>
                    <a:lnTo>
                      <a:pt x="61" y="289"/>
                    </a:lnTo>
                    <a:lnTo>
                      <a:pt x="51" y="291"/>
                    </a:lnTo>
                    <a:lnTo>
                      <a:pt x="54" y="296"/>
                    </a:lnTo>
                    <a:lnTo>
                      <a:pt x="61" y="299"/>
                    </a:lnTo>
                    <a:lnTo>
                      <a:pt x="64" y="301"/>
                    </a:lnTo>
                    <a:lnTo>
                      <a:pt x="61" y="309"/>
                    </a:lnTo>
                    <a:lnTo>
                      <a:pt x="59" y="321"/>
                    </a:lnTo>
                    <a:lnTo>
                      <a:pt x="64" y="331"/>
                    </a:lnTo>
                    <a:lnTo>
                      <a:pt x="61" y="333"/>
                    </a:lnTo>
                    <a:lnTo>
                      <a:pt x="61" y="333"/>
                    </a:lnTo>
                    <a:lnTo>
                      <a:pt x="66" y="333"/>
                    </a:lnTo>
                    <a:lnTo>
                      <a:pt x="79" y="321"/>
                    </a:lnTo>
                    <a:lnTo>
                      <a:pt x="88" y="316"/>
                    </a:lnTo>
                    <a:lnTo>
                      <a:pt x="88" y="316"/>
                    </a:lnTo>
                    <a:lnTo>
                      <a:pt x="88" y="314"/>
                    </a:lnTo>
                    <a:lnTo>
                      <a:pt x="91" y="31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7" name="Google Shape;587;p38"/>
              <p:cNvSpPr/>
              <p:nvPr/>
            </p:nvSpPr>
            <p:spPr>
              <a:xfrm>
                <a:off x="5317" y="2659"/>
                <a:ext cx="160" cy="333"/>
              </a:xfrm>
              <a:custGeom>
                <a:avLst/>
                <a:gdLst/>
                <a:ahLst/>
                <a:cxnLst/>
                <a:rect l="l" t="t" r="r" b="b"/>
                <a:pathLst>
                  <a:path w="160" h="333" extrusionOk="0">
                    <a:moveTo>
                      <a:pt x="91" y="311"/>
                    </a:moveTo>
                    <a:lnTo>
                      <a:pt x="96" y="311"/>
                    </a:lnTo>
                    <a:lnTo>
                      <a:pt x="98" y="309"/>
                    </a:lnTo>
                    <a:lnTo>
                      <a:pt x="96" y="304"/>
                    </a:lnTo>
                    <a:lnTo>
                      <a:pt x="96" y="301"/>
                    </a:lnTo>
                    <a:lnTo>
                      <a:pt x="98" y="304"/>
                    </a:lnTo>
                    <a:lnTo>
                      <a:pt x="98" y="301"/>
                    </a:lnTo>
                    <a:lnTo>
                      <a:pt x="101" y="301"/>
                    </a:lnTo>
                    <a:lnTo>
                      <a:pt x="101" y="296"/>
                    </a:lnTo>
                    <a:lnTo>
                      <a:pt x="101" y="296"/>
                    </a:lnTo>
                    <a:lnTo>
                      <a:pt x="103" y="294"/>
                    </a:lnTo>
                    <a:lnTo>
                      <a:pt x="108" y="291"/>
                    </a:lnTo>
                    <a:lnTo>
                      <a:pt x="111" y="294"/>
                    </a:lnTo>
                    <a:lnTo>
                      <a:pt x="113" y="294"/>
                    </a:lnTo>
                    <a:lnTo>
                      <a:pt x="130" y="286"/>
                    </a:lnTo>
                    <a:lnTo>
                      <a:pt x="133" y="282"/>
                    </a:lnTo>
                    <a:lnTo>
                      <a:pt x="145" y="277"/>
                    </a:lnTo>
                    <a:lnTo>
                      <a:pt x="148" y="274"/>
                    </a:lnTo>
                    <a:lnTo>
                      <a:pt x="153" y="274"/>
                    </a:lnTo>
                    <a:lnTo>
                      <a:pt x="153" y="267"/>
                    </a:lnTo>
                    <a:lnTo>
                      <a:pt x="155" y="264"/>
                    </a:lnTo>
                    <a:lnTo>
                      <a:pt x="155" y="262"/>
                    </a:lnTo>
                    <a:lnTo>
                      <a:pt x="155" y="262"/>
                    </a:lnTo>
                    <a:lnTo>
                      <a:pt x="155" y="259"/>
                    </a:lnTo>
                    <a:lnTo>
                      <a:pt x="155" y="259"/>
                    </a:lnTo>
                    <a:lnTo>
                      <a:pt x="155" y="249"/>
                    </a:lnTo>
                    <a:lnTo>
                      <a:pt x="155" y="247"/>
                    </a:lnTo>
                    <a:lnTo>
                      <a:pt x="158" y="249"/>
                    </a:lnTo>
                    <a:lnTo>
                      <a:pt x="155" y="244"/>
                    </a:lnTo>
                    <a:lnTo>
                      <a:pt x="158" y="242"/>
                    </a:lnTo>
                    <a:lnTo>
                      <a:pt x="160" y="242"/>
                    </a:lnTo>
                    <a:lnTo>
                      <a:pt x="160" y="244"/>
                    </a:lnTo>
                    <a:lnTo>
                      <a:pt x="158" y="235"/>
                    </a:lnTo>
                    <a:lnTo>
                      <a:pt x="158" y="235"/>
                    </a:lnTo>
                    <a:lnTo>
                      <a:pt x="148" y="183"/>
                    </a:lnTo>
                    <a:lnTo>
                      <a:pt x="135" y="170"/>
                    </a:lnTo>
                    <a:lnTo>
                      <a:pt x="135" y="163"/>
                    </a:lnTo>
                    <a:lnTo>
                      <a:pt x="135" y="165"/>
                    </a:lnTo>
                    <a:lnTo>
                      <a:pt x="133" y="165"/>
                    </a:lnTo>
                    <a:lnTo>
                      <a:pt x="133" y="163"/>
                    </a:lnTo>
                    <a:lnTo>
                      <a:pt x="130" y="160"/>
                    </a:lnTo>
                    <a:lnTo>
                      <a:pt x="123" y="158"/>
                    </a:lnTo>
                    <a:lnTo>
                      <a:pt x="96" y="131"/>
                    </a:lnTo>
                    <a:lnTo>
                      <a:pt x="91" y="118"/>
                    </a:lnTo>
                    <a:lnTo>
                      <a:pt x="79" y="108"/>
                    </a:lnTo>
                    <a:lnTo>
                      <a:pt x="76" y="104"/>
                    </a:lnTo>
                    <a:lnTo>
                      <a:pt x="86" y="76"/>
                    </a:lnTo>
                    <a:lnTo>
                      <a:pt x="98" y="66"/>
                    </a:lnTo>
                    <a:lnTo>
                      <a:pt x="98" y="59"/>
                    </a:lnTo>
                    <a:lnTo>
                      <a:pt x="103" y="54"/>
                    </a:lnTo>
                    <a:lnTo>
                      <a:pt x="116" y="49"/>
                    </a:lnTo>
                    <a:lnTo>
                      <a:pt x="116" y="44"/>
                    </a:lnTo>
                    <a:lnTo>
                      <a:pt x="123" y="42"/>
                    </a:lnTo>
                    <a:lnTo>
                      <a:pt x="128" y="42"/>
                    </a:lnTo>
                    <a:lnTo>
                      <a:pt x="128" y="42"/>
                    </a:lnTo>
                    <a:lnTo>
                      <a:pt x="128" y="39"/>
                    </a:lnTo>
                    <a:lnTo>
                      <a:pt x="125" y="37"/>
                    </a:lnTo>
                    <a:lnTo>
                      <a:pt x="113" y="37"/>
                    </a:lnTo>
                    <a:lnTo>
                      <a:pt x="113" y="34"/>
                    </a:lnTo>
                    <a:lnTo>
                      <a:pt x="103" y="29"/>
                    </a:lnTo>
                    <a:lnTo>
                      <a:pt x="101" y="24"/>
                    </a:lnTo>
                    <a:lnTo>
                      <a:pt x="98" y="19"/>
                    </a:lnTo>
                    <a:lnTo>
                      <a:pt x="101" y="12"/>
                    </a:lnTo>
                    <a:lnTo>
                      <a:pt x="98" y="10"/>
                    </a:lnTo>
                    <a:lnTo>
                      <a:pt x="86" y="7"/>
                    </a:lnTo>
                    <a:lnTo>
                      <a:pt x="69" y="0"/>
                    </a:lnTo>
                    <a:lnTo>
                      <a:pt x="64" y="0"/>
                    </a:lnTo>
                    <a:lnTo>
                      <a:pt x="56" y="7"/>
                    </a:lnTo>
                    <a:lnTo>
                      <a:pt x="49" y="10"/>
                    </a:lnTo>
                    <a:lnTo>
                      <a:pt x="44" y="10"/>
                    </a:lnTo>
                    <a:lnTo>
                      <a:pt x="42" y="12"/>
                    </a:lnTo>
                    <a:lnTo>
                      <a:pt x="39" y="15"/>
                    </a:lnTo>
                    <a:lnTo>
                      <a:pt x="37" y="12"/>
                    </a:lnTo>
                    <a:lnTo>
                      <a:pt x="32" y="12"/>
                    </a:lnTo>
                    <a:lnTo>
                      <a:pt x="29" y="10"/>
                    </a:lnTo>
                    <a:lnTo>
                      <a:pt x="27" y="12"/>
                    </a:lnTo>
                    <a:lnTo>
                      <a:pt x="19" y="15"/>
                    </a:lnTo>
                    <a:lnTo>
                      <a:pt x="17" y="15"/>
                    </a:lnTo>
                    <a:lnTo>
                      <a:pt x="14" y="12"/>
                    </a:lnTo>
                    <a:lnTo>
                      <a:pt x="9" y="12"/>
                    </a:lnTo>
                    <a:lnTo>
                      <a:pt x="7" y="10"/>
                    </a:lnTo>
                    <a:lnTo>
                      <a:pt x="7" y="10"/>
                    </a:lnTo>
                    <a:lnTo>
                      <a:pt x="2" y="17"/>
                    </a:lnTo>
                    <a:lnTo>
                      <a:pt x="2" y="17"/>
                    </a:lnTo>
                    <a:lnTo>
                      <a:pt x="0" y="17"/>
                    </a:lnTo>
                    <a:lnTo>
                      <a:pt x="17" y="39"/>
                    </a:lnTo>
                    <a:lnTo>
                      <a:pt x="17" y="44"/>
                    </a:lnTo>
                    <a:lnTo>
                      <a:pt x="17" y="47"/>
                    </a:lnTo>
                    <a:lnTo>
                      <a:pt x="24" y="54"/>
                    </a:lnTo>
                    <a:lnTo>
                      <a:pt x="32" y="54"/>
                    </a:lnTo>
                    <a:lnTo>
                      <a:pt x="39" y="52"/>
                    </a:lnTo>
                    <a:lnTo>
                      <a:pt x="44" y="54"/>
                    </a:lnTo>
                    <a:lnTo>
                      <a:pt x="51" y="62"/>
                    </a:lnTo>
                    <a:lnTo>
                      <a:pt x="51" y="64"/>
                    </a:lnTo>
                    <a:lnTo>
                      <a:pt x="56" y="66"/>
                    </a:lnTo>
                    <a:lnTo>
                      <a:pt x="56" y="69"/>
                    </a:lnTo>
                    <a:lnTo>
                      <a:pt x="59" y="71"/>
                    </a:lnTo>
                    <a:lnTo>
                      <a:pt x="59" y="76"/>
                    </a:lnTo>
                    <a:lnTo>
                      <a:pt x="51" y="81"/>
                    </a:lnTo>
                    <a:lnTo>
                      <a:pt x="46" y="81"/>
                    </a:lnTo>
                    <a:lnTo>
                      <a:pt x="44" y="81"/>
                    </a:lnTo>
                    <a:lnTo>
                      <a:pt x="42" y="84"/>
                    </a:lnTo>
                    <a:lnTo>
                      <a:pt x="39" y="89"/>
                    </a:lnTo>
                    <a:lnTo>
                      <a:pt x="42" y="91"/>
                    </a:lnTo>
                    <a:lnTo>
                      <a:pt x="64" y="106"/>
                    </a:lnTo>
                    <a:lnTo>
                      <a:pt x="66" y="111"/>
                    </a:lnTo>
                    <a:lnTo>
                      <a:pt x="76" y="121"/>
                    </a:lnTo>
                    <a:lnTo>
                      <a:pt x="76" y="123"/>
                    </a:lnTo>
                    <a:lnTo>
                      <a:pt x="83" y="131"/>
                    </a:lnTo>
                    <a:lnTo>
                      <a:pt x="86" y="133"/>
                    </a:lnTo>
                    <a:lnTo>
                      <a:pt x="93" y="138"/>
                    </a:lnTo>
                    <a:lnTo>
                      <a:pt x="96" y="148"/>
                    </a:lnTo>
                    <a:lnTo>
                      <a:pt x="96" y="148"/>
                    </a:lnTo>
                    <a:lnTo>
                      <a:pt x="96" y="148"/>
                    </a:lnTo>
                    <a:lnTo>
                      <a:pt x="98" y="155"/>
                    </a:lnTo>
                    <a:lnTo>
                      <a:pt x="101" y="155"/>
                    </a:lnTo>
                    <a:lnTo>
                      <a:pt x="111" y="160"/>
                    </a:lnTo>
                    <a:lnTo>
                      <a:pt x="118" y="180"/>
                    </a:lnTo>
                    <a:lnTo>
                      <a:pt x="118" y="217"/>
                    </a:lnTo>
                    <a:lnTo>
                      <a:pt x="121" y="225"/>
                    </a:lnTo>
                    <a:lnTo>
                      <a:pt x="121" y="249"/>
                    </a:lnTo>
                    <a:lnTo>
                      <a:pt x="116" y="252"/>
                    </a:lnTo>
                    <a:lnTo>
                      <a:pt x="113" y="252"/>
                    </a:lnTo>
                    <a:lnTo>
                      <a:pt x="106" y="257"/>
                    </a:lnTo>
                    <a:lnTo>
                      <a:pt x="103" y="257"/>
                    </a:lnTo>
                    <a:lnTo>
                      <a:pt x="96" y="259"/>
                    </a:lnTo>
                    <a:lnTo>
                      <a:pt x="96" y="264"/>
                    </a:lnTo>
                    <a:lnTo>
                      <a:pt x="83" y="264"/>
                    </a:lnTo>
                    <a:lnTo>
                      <a:pt x="83" y="272"/>
                    </a:lnTo>
                    <a:lnTo>
                      <a:pt x="83" y="279"/>
                    </a:lnTo>
                    <a:lnTo>
                      <a:pt x="79" y="279"/>
                    </a:lnTo>
                    <a:lnTo>
                      <a:pt x="74" y="284"/>
                    </a:lnTo>
                    <a:lnTo>
                      <a:pt x="69" y="284"/>
                    </a:lnTo>
                    <a:lnTo>
                      <a:pt x="66" y="284"/>
                    </a:lnTo>
                    <a:lnTo>
                      <a:pt x="64" y="284"/>
                    </a:lnTo>
                    <a:lnTo>
                      <a:pt x="64" y="286"/>
                    </a:lnTo>
                    <a:lnTo>
                      <a:pt x="61" y="289"/>
                    </a:lnTo>
                    <a:lnTo>
                      <a:pt x="51" y="291"/>
                    </a:lnTo>
                    <a:lnTo>
                      <a:pt x="54" y="296"/>
                    </a:lnTo>
                    <a:lnTo>
                      <a:pt x="61" y="299"/>
                    </a:lnTo>
                    <a:lnTo>
                      <a:pt x="64" y="301"/>
                    </a:lnTo>
                    <a:lnTo>
                      <a:pt x="61" y="309"/>
                    </a:lnTo>
                    <a:lnTo>
                      <a:pt x="59" y="321"/>
                    </a:lnTo>
                    <a:lnTo>
                      <a:pt x="64" y="331"/>
                    </a:lnTo>
                    <a:lnTo>
                      <a:pt x="61" y="333"/>
                    </a:lnTo>
                    <a:lnTo>
                      <a:pt x="61" y="333"/>
                    </a:lnTo>
                    <a:lnTo>
                      <a:pt x="66" y="333"/>
                    </a:lnTo>
                    <a:lnTo>
                      <a:pt x="79" y="321"/>
                    </a:lnTo>
                    <a:lnTo>
                      <a:pt x="88" y="316"/>
                    </a:lnTo>
                    <a:lnTo>
                      <a:pt x="88" y="316"/>
                    </a:lnTo>
                    <a:lnTo>
                      <a:pt x="88" y="314"/>
                    </a:lnTo>
                    <a:lnTo>
                      <a:pt x="91" y="311"/>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8" name="Google Shape;588;p38"/>
              <p:cNvSpPr/>
              <p:nvPr/>
            </p:nvSpPr>
            <p:spPr>
              <a:xfrm>
                <a:off x="5001" y="1831"/>
                <a:ext cx="698" cy="343"/>
              </a:xfrm>
              <a:custGeom>
                <a:avLst/>
                <a:gdLst/>
                <a:ahLst/>
                <a:cxnLst/>
                <a:rect l="l" t="t" r="r" b="b"/>
                <a:pathLst>
                  <a:path w="698" h="343" extrusionOk="0">
                    <a:moveTo>
                      <a:pt x="0" y="111"/>
                    </a:moveTo>
                    <a:lnTo>
                      <a:pt x="5" y="101"/>
                    </a:lnTo>
                    <a:lnTo>
                      <a:pt x="10" y="94"/>
                    </a:lnTo>
                    <a:lnTo>
                      <a:pt x="24" y="89"/>
                    </a:lnTo>
                    <a:lnTo>
                      <a:pt x="61" y="64"/>
                    </a:lnTo>
                    <a:lnTo>
                      <a:pt x="98" y="54"/>
                    </a:lnTo>
                    <a:lnTo>
                      <a:pt x="113" y="56"/>
                    </a:lnTo>
                    <a:lnTo>
                      <a:pt x="118" y="61"/>
                    </a:lnTo>
                    <a:lnTo>
                      <a:pt x="133" y="59"/>
                    </a:lnTo>
                    <a:lnTo>
                      <a:pt x="140" y="61"/>
                    </a:lnTo>
                    <a:lnTo>
                      <a:pt x="155" y="76"/>
                    </a:lnTo>
                    <a:lnTo>
                      <a:pt x="163" y="76"/>
                    </a:lnTo>
                    <a:lnTo>
                      <a:pt x="182" y="74"/>
                    </a:lnTo>
                    <a:lnTo>
                      <a:pt x="187" y="76"/>
                    </a:lnTo>
                    <a:lnTo>
                      <a:pt x="219" y="74"/>
                    </a:lnTo>
                    <a:lnTo>
                      <a:pt x="224" y="71"/>
                    </a:lnTo>
                    <a:lnTo>
                      <a:pt x="222" y="64"/>
                    </a:lnTo>
                    <a:lnTo>
                      <a:pt x="224" y="59"/>
                    </a:lnTo>
                    <a:lnTo>
                      <a:pt x="227" y="51"/>
                    </a:lnTo>
                    <a:lnTo>
                      <a:pt x="227" y="47"/>
                    </a:lnTo>
                    <a:lnTo>
                      <a:pt x="222" y="39"/>
                    </a:lnTo>
                    <a:lnTo>
                      <a:pt x="222" y="32"/>
                    </a:lnTo>
                    <a:lnTo>
                      <a:pt x="222" y="24"/>
                    </a:lnTo>
                    <a:lnTo>
                      <a:pt x="247" y="0"/>
                    </a:lnTo>
                    <a:lnTo>
                      <a:pt x="251" y="0"/>
                    </a:lnTo>
                    <a:lnTo>
                      <a:pt x="259" y="2"/>
                    </a:lnTo>
                    <a:lnTo>
                      <a:pt x="266" y="7"/>
                    </a:lnTo>
                    <a:lnTo>
                      <a:pt x="281" y="9"/>
                    </a:lnTo>
                    <a:lnTo>
                      <a:pt x="286" y="17"/>
                    </a:lnTo>
                    <a:lnTo>
                      <a:pt x="311" y="22"/>
                    </a:lnTo>
                    <a:lnTo>
                      <a:pt x="316" y="29"/>
                    </a:lnTo>
                    <a:lnTo>
                      <a:pt x="316" y="49"/>
                    </a:lnTo>
                    <a:lnTo>
                      <a:pt x="318" y="49"/>
                    </a:lnTo>
                    <a:lnTo>
                      <a:pt x="335" y="61"/>
                    </a:lnTo>
                    <a:lnTo>
                      <a:pt x="348" y="66"/>
                    </a:lnTo>
                    <a:lnTo>
                      <a:pt x="360" y="64"/>
                    </a:lnTo>
                    <a:lnTo>
                      <a:pt x="380" y="54"/>
                    </a:lnTo>
                    <a:lnTo>
                      <a:pt x="412" y="64"/>
                    </a:lnTo>
                    <a:lnTo>
                      <a:pt x="417" y="69"/>
                    </a:lnTo>
                    <a:lnTo>
                      <a:pt x="417" y="69"/>
                    </a:lnTo>
                    <a:lnTo>
                      <a:pt x="427" y="74"/>
                    </a:lnTo>
                    <a:lnTo>
                      <a:pt x="444" y="81"/>
                    </a:lnTo>
                    <a:lnTo>
                      <a:pt x="449" y="89"/>
                    </a:lnTo>
                    <a:lnTo>
                      <a:pt x="461" y="96"/>
                    </a:lnTo>
                    <a:lnTo>
                      <a:pt x="501" y="101"/>
                    </a:lnTo>
                    <a:lnTo>
                      <a:pt x="508" y="103"/>
                    </a:lnTo>
                    <a:lnTo>
                      <a:pt x="555" y="91"/>
                    </a:lnTo>
                    <a:lnTo>
                      <a:pt x="580" y="71"/>
                    </a:lnTo>
                    <a:lnTo>
                      <a:pt x="589" y="69"/>
                    </a:lnTo>
                    <a:lnTo>
                      <a:pt x="599" y="71"/>
                    </a:lnTo>
                    <a:lnTo>
                      <a:pt x="607" y="79"/>
                    </a:lnTo>
                    <a:lnTo>
                      <a:pt x="617" y="81"/>
                    </a:lnTo>
                    <a:lnTo>
                      <a:pt x="622" y="79"/>
                    </a:lnTo>
                    <a:lnTo>
                      <a:pt x="629" y="76"/>
                    </a:lnTo>
                    <a:lnTo>
                      <a:pt x="631" y="76"/>
                    </a:lnTo>
                    <a:lnTo>
                      <a:pt x="631" y="79"/>
                    </a:lnTo>
                    <a:lnTo>
                      <a:pt x="627" y="81"/>
                    </a:lnTo>
                    <a:lnTo>
                      <a:pt x="614" y="103"/>
                    </a:lnTo>
                    <a:lnTo>
                      <a:pt x="614" y="123"/>
                    </a:lnTo>
                    <a:lnTo>
                      <a:pt x="612" y="131"/>
                    </a:lnTo>
                    <a:lnTo>
                      <a:pt x="612" y="148"/>
                    </a:lnTo>
                    <a:lnTo>
                      <a:pt x="617" y="153"/>
                    </a:lnTo>
                    <a:lnTo>
                      <a:pt x="631" y="158"/>
                    </a:lnTo>
                    <a:lnTo>
                      <a:pt x="654" y="153"/>
                    </a:lnTo>
                    <a:lnTo>
                      <a:pt x="671" y="140"/>
                    </a:lnTo>
                    <a:lnTo>
                      <a:pt x="678" y="153"/>
                    </a:lnTo>
                    <a:lnTo>
                      <a:pt x="691" y="163"/>
                    </a:lnTo>
                    <a:lnTo>
                      <a:pt x="693" y="168"/>
                    </a:lnTo>
                    <a:lnTo>
                      <a:pt x="693" y="175"/>
                    </a:lnTo>
                    <a:lnTo>
                      <a:pt x="698" y="180"/>
                    </a:lnTo>
                    <a:lnTo>
                      <a:pt x="698" y="185"/>
                    </a:lnTo>
                    <a:lnTo>
                      <a:pt x="696" y="187"/>
                    </a:lnTo>
                    <a:lnTo>
                      <a:pt x="681" y="185"/>
                    </a:lnTo>
                    <a:lnTo>
                      <a:pt x="641" y="187"/>
                    </a:lnTo>
                    <a:lnTo>
                      <a:pt x="614" y="217"/>
                    </a:lnTo>
                    <a:lnTo>
                      <a:pt x="604" y="222"/>
                    </a:lnTo>
                    <a:lnTo>
                      <a:pt x="594" y="222"/>
                    </a:lnTo>
                    <a:lnTo>
                      <a:pt x="580" y="239"/>
                    </a:lnTo>
                    <a:lnTo>
                      <a:pt x="567" y="247"/>
                    </a:lnTo>
                    <a:lnTo>
                      <a:pt x="552" y="244"/>
                    </a:lnTo>
                    <a:lnTo>
                      <a:pt x="548" y="239"/>
                    </a:lnTo>
                    <a:lnTo>
                      <a:pt x="540" y="237"/>
                    </a:lnTo>
                    <a:lnTo>
                      <a:pt x="533" y="239"/>
                    </a:lnTo>
                    <a:lnTo>
                      <a:pt x="523" y="254"/>
                    </a:lnTo>
                    <a:lnTo>
                      <a:pt x="523" y="259"/>
                    </a:lnTo>
                    <a:lnTo>
                      <a:pt x="533" y="271"/>
                    </a:lnTo>
                    <a:lnTo>
                      <a:pt x="533" y="279"/>
                    </a:lnTo>
                    <a:lnTo>
                      <a:pt x="511" y="299"/>
                    </a:lnTo>
                    <a:lnTo>
                      <a:pt x="506" y="304"/>
                    </a:lnTo>
                    <a:lnTo>
                      <a:pt x="481" y="318"/>
                    </a:lnTo>
                    <a:lnTo>
                      <a:pt x="469" y="318"/>
                    </a:lnTo>
                    <a:lnTo>
                      <a:pt x="466" y="318"/>
                    </a:lnTo>
                    <a:lnTo>
                      <a:pt x="456" y="316"/>
                    </a:lnTo>
                    <a:lnTo>
                      <a:pt x="449" y="318"/>
                    </a:lnTo>
                    <a:lnTo>
                      <a:pt x="439" y="318"/>
                    </a:lnTo>
                    <a:lnTo>
                      <a:pt x="412" y="326"/>
                    </a:lnTo>
                    <a:lnTo>
                      <a:pt x="409" y="328"/>
                    </a:lnTo>
                    <a:lnTo>
                      <a:pt x="387" y="336"/>
                    </a:lnTo>
                    <a:lnTo>
                      <a:pt x="380" y="341"/>
                    </a:lnTo>
                    <a:lnTo>
                      <a:pt x="375" y="343"/>
                    </a:lnTo>
                    <a:lnTo>
                      <a:pt x="370" y="341"/>
                    </a:lnTo>
                    <a:lnTo>
                      <a:pt x="365" y="338"/>
                    </a:lnTo>
                    <a:lnTo>
                      <a:pt x="313" y="321"/>
                    </a:lnTo>
                    <a:lnTo>
                      <a:pt x="303" y="311"/>
                    </a:lnTo>
                    <a:lnTo>
                      <a:pt x="279" y="304"/>
                    </a:lnTo>
                    <a:lnTo>
                      <a:pt x="205" y="309"/>
                    </a:lnTo>
                    <a:lnTo>
                      <a:pt x="197" y="306"/>
                    </a:lnTo>
                    <a:lnTo>
                      <a:pt x="165" y="259"/>
                    </a:lnTo>
                    <a:lnTo>
                      <a:pt x="160" y="259"/>
                    </a:lnTo>
                    <a:lnTo>
                      <a:pt x="113" y="237"/>
                    </a:lnTo>
                    <a:lnTo>
                      <a:pt x="101" y="239"/>
                    </a:lnTo>
                    <a:lnTo>
                      <a:pt x="66" y="232"/>
                    </a:lnTo>
                    <a:lnTo>
                      <a:pt x="61" y="229"/>
                    </a:lnTo>
                    <a:lnTo>
                      <a:pt x="64" y="222"/>
                    </a:lnTo>
                    <a:lnTo>
                      <a:pt x="66" y="217"/>
                    </a:lnTo>
                    <a:lnTo>
                      <a:pt x="61" y="173"/>
                    </a:lnTo>
                    <a:lnTo>
                      <a:pt x="49" y="150"/>
                    </a:lnTo>
                    <a:lnTo>
                      <a:pt x="42" y="148"/>
                    </a:lnTo>
                    <a:lnTo>
                      <a:pt x="37" y="145"/>
                    </a:lnTo>
                    <a:lnTo>
                      <a:pt x="29" y="145"/>
                    </a:lnTo>
                    <a:lnTo>
                      <a:pt x="27" y="148"/>
                    </a:lnTo>
                    <a:lnTo>
                      <a:pt x="22" y="145"/>
                    </a:lnTo>
                    <a:lnTo>
                      <a:pt x="17" y="136"/>
                    </a:lnTo>
                    <a:lnTo>
                      <a:pt x="5" y="126"/>
                    </a:lnTo>
                    <a:lnTo>
                      <a:pt x="0" y="111"/>
                    </a:lnTo>
                    <a:lnTo>
                      <a:pt x="0" y="11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9" name="Google Shape;589;p38"/>
              <p:cNvSpPr/>
              <p:nvPr/>
            </p:nvSpPr>
            <p:spPr>
              <a:xfrm>
                <a:off x="5001" y="1831"/>
                <a:ext cx="698" cy="343"/>
              </a:xfrm>
              <a:custGeom>
                <a:avLst/>
                <a:gdLst/>
                <a:ahLst/>
                <a:cxnLst/>
                <a:rect l="l" t="t" r="r" b="b"/>
                <a:pathLst>
                  <a:path w="698" h="343" extrusionOk="0">
                    <a:moveTo>
                      <a:pt x="0" y="111"/>
                    </a:moveTo>
                    <a:lnTo>
                      <a:pt x="5" y="101"/>
                    </a:lnTo>
                    <a:lnTo>
                      <a:pt x="10" y="94"/>
                    </a:lnTo>
                    <a:lnTo>
                      <a:pt x="24" y="89"/>
                    </a:lnTo>
                    <a:lnTo>
                      <a:pt x="61" y="64"/>
                    </a:lnTo>
                    <a:lnTo>
                      <a:pt x="98" y="54"/>
                    </a:lnTo>
                    <a:lnTo>
                      <a:pt x="113" y="56"/>
                    </a:lnTo>
                    <a:lnTo>
                      <a:pt x="118" y="61"/>
                    </a:lnTo>
                    <a:lnTo>
                      <a:pt x="133" y="59"/>
                    </a:lnTo>
                    <a:lnTo>
                      <a:pt x="140" y="61"/>
                    </a:lnTo>
                    <a:lnTo>
                      <a:pt x="155" y="76"/>
                    </a:lnTo>
                    <a:lnTo>
                      <a:pt x="163" y="76"/>
                    </a:lnTo>
                    <a:lnTo>
                      <a:pt x="182" y="74"/>
                    </a:lnTo>
                    <a:lnTo>
                      <a:pt x="187" y="76"/>
                    </a:lnTo>
                    <a:lnTo>
                      <a:pt x="219" y="74"/>
                    </a:lnTo>
                    <a:lnTo>
                      <a:pt x="224" y="71"/>
                    </a:lnTo>
                    <a:lnTo>
                      <a:pt x="222" y="64"/>
                    </a:lnTo>
                    <a:lnTo>
                      <a:pt x="224" y="59"/>
                    </a:lnTo>
                    <a:lnTo>
                      <a:pt x="227" y="51"/>
                    </a:lnTo>
                    <a:lnTo>
                      <a:pt x="227" y="47"/>
                    </a:lnTo>
                    <a:lnTo>
                      <a:pt x="222" y="39"/>
                    </a:lnTo>
                    <a:lnTo>
                      <a:pt x="222" y="32"/>
                    </a:lnTo>
                    <a:lnTo>
                      <a:pt x="222" y="24"/>
                    </a:lnTo>
                    <a:lnTo>
                      <a:pt x="247" y="0"/>
                    </a:lnTo>
                    <a:lnTo>
                      <a:pt x="251" y="0"/>
                    </a:lnTo>
                    <a:lnTo>
                      <a:pt x="259" y="2"/>
                    </a:lnTo>
                    <a:lnTo>
                      <a:pt x="266" y="7"/>
                    </a:lnTo>
                    <a:lnTo>
                      <a:pt x="281" y="9"/>
                    </a:lnTo>
                    <a:lnTo>
                      <a:pt x="286" y="17"/>
                    </a:lnTo>
                    <a:lnTo>
                      <a:pt x="311" y="22"/>
                    </a:lnTo>
                    <a:lnTo>
                      <a:pt x="316" y="29"/>
                    </a:lnTo>
                    <a:lnTo>
                      <a:pt x="316" y="49"/>
                    </a:lnTo>
                    <a:lnTo>
                      <a:pt x="318" y="49"/>
                    </a:lnTo>
                    <a:lnTo>
                      <a:pt x="335" y="61"/>
                    </a:lnTo>
                    <a:lnTo>
                      <a:pt x="348" y="66"/>
                    </a:lnTo>
                    <a:lnTo>
                      <a:pt x="360" y="64"/>
                    </a:lnTo>
                    <a:lnTo>
                      <a:pt x="380" y="54"/>
                    </a:lnTo>
                    <a:lnTo>
                      <a:pt x="412" y="64"/>
                    </a:lnTo>
                    <a:lnTo>
                      <a:pt x="417" y="69"/>
                    </a:lnTo>
                    <a:lnTo>
                      <a:pt x="417" y="69"/>
                    </a:lnTo>
                    <a:lnTo>
                      <a:pt x="427" y="74"/>
                    </a:lnTo>
                    <a:lnTo>
                      <a:pt x="444" y="81"/>
                    </a:lnTo>
                    <a:lnTo>
                      <a:pt x="449" y="89"/>
                    </a:lnTo>
                    <a:lnTo>
                      <a:pt x="461" y="96"/>
                    </a:lnTo>
                    <a:lnTo>
                      <a:pt x="501" y="101"/>
                    </a:lnTo>
                    <a:lnTo>
                      <a:pt x="508" y="103"/>
                    </a:lnTo>
                    <a:lnTo>
                      <a:pt x="555" y="91"/>
                    </a:lnTo>
                    <a:lnTo>
                      <a:pt x="580" y="71"/>
                    </a:lnTo>
                    <a:lnTo>
                      <a:pt x="589" y="69"/>
                    </a:lnTo>
                    <a:lnTo>
                      <a:pt x="599" y="71"/>
                    </a:lnTo>
                    <a:lnTo>
                      <a:pt x="607" y="79"/>
                    </a:lnTo>
                    <a:lnTo>
                      <a:pt x="617" y="81"/>
                    </a:lnTo>
                    <a:lnTo>
                      <a:pt x="622" y="79"/>
                    </a:lnTo>
                    <a:lnTo>
                      <a:pt x="629" y="76"/>
                    </a:lnTo>
                    <a:lnTo>
                      <a:pt x="631" y="76"/>
                    </a:lnTo>
                    <a:lnTo>
                      <a:pt x="631" y="79"/>
                    </a:lnTo>
                    <a:lnTo>
                      <a:pt x="627" y="81"/>
                    </a:lnTo>
                    <a:lnTo>
                      <a:pt x="614" y="103"/>
                    </a:lnTo>
                    <a:lnTo>
                      <a:pt x="614" y="123"/>
                    </a:lnTo>
                    <a:lnTo>
                      <a:pt x="612" y="131"/>
                    </a:lnTo>
                    <a:lnTo>
                      <a:pt x="612" y="148"/>
                    </a:lnTo>
                    <a:lnTo>
                      <a:pt x="617" y="153"/>
                    </a:lnTo>
                    <a:lnTo>
                      <a:pt x="631" y="158"/>
                    </a:lnTo>
                    <a:lnTo>
                      <a:pt x="654" y="153"/>
                    </a:lnTo>
                    <a:lnTo>
                      <a:pt x="671" y="140"/>
                    </a:lnTo>
                    <a:lnTo>
                      <a:pt x="678" y="153"/>
                    </a:lnTo>
                    <a:lnTo>
                      <a:pt x="691" y="163"/>
                    </a:lnTo>
                    <a:lnTo>
                      <a:pt x="693" y="168"/>
                    </a:lnTo>
                    <a:lnTo>
                      <a:pt x="693" y="175"/>
                    </a:lnTo>
                    <a:lnTo>
                      <a:pt x="698" y="180"/>
                    </a:lnTo>
                    <a:lnTo>
                      <a:pt x="698" y="185"/>
                    </a:lnTo>
                    <a:lnTo>
                      <a:pt x="696" y="187"/>
                    </a:lnTo>
                    <a:lnTo>
                      <a:pt x="681" y="185"/>
                    </a:lnTo>
                    <a:lnTo>
                      <a:pt x="641" y="187"/>
                    </a:lnTo>
                    <a:lnTo>
                      <a:pt x="614" y="217"/>
                    </a:lnTo>
                    <a:lnTo>
                      <a:pt x="604" y="222"/>
                    </a:lnTo>
                    <a:lnTo>
                      <a:pt x="594" y="222"/>
                    </a:lnTo>
                    <a:lnTo>
                      <a:pt x="580" y="239"/>
                    </a:lnTo>
                    <a:lnTo>
                      <a:pt x="567" y="247"/>
                    </a:lnTo>
                    <a:lnTo>
                      <a:pt x="552" y="244"/>
                    </a:lnTo>
                    <a:lnTo>
                      <a:pt x="548" y="239"/>
                    </a:lnTo>
                    <a:lnTo>
                      <a:pt x="540" y="237"/>
                    </a:lnTo>
                    <a:lnTo>
                      <a:pt x="533" y="239"/>
                    </a:lnTo>
                    <a:lnTo>
                      <a:pt x="523" y="254"/>
                    </a:lnTo>
                    <a:lnTo>
                      <a:pt x="523" y="259"/>
                    </a:lnTo>
                    <a:lnTo>
                      <a:pt x="533" y="271"/>
                    </a:lnTo>
                    <a:lnTo>
                      <a:pt x="533" y="279"/>
                    </a:lnTo>
                    <a:lnTo>
                      <a:pt x="511" y="299"/>
                    </a:lnTo>
                    <a:lnTo>
                      <a:pt x="506" y="304"/>
                    </a:lnTo>
                    <a:lnTo>
                      <a:pt x="481" y="318"/>
                    </a:lnTo>
                    <a:lnTo>
                      <a:pt x="469" y="318"/>
                    </a:lnTo>
                    <a:lnTo>
                      <a:pt x="466" y="318"/>
                    </a:lnTo>
                    <a:lnTo>
                      <a:pt x="456" y="316"/>
                    </a:lnTo>
                    <a:lnTo>
                      <a:pt x="449" y="318"/>
                    </a:lnTo>
                    <a:lnTo>
                      <a:pt x="439" y="318"/>
                    </a:lnTo>
                    <a:lnTo>
                      <a:pt x="412" y="326"/>
                    </a:lnTo>
                    <a:lnTo>
                      <a:pt x="409" y="328"/>
                    </a:lnTo>
                    <a:lnTo>
                      <a:pt x="387" y="336"/>
                    </a:lnTo>
                    <a:lnTo>
                      <a:pt x="380" y="341"/>
                    </a:lnTo>
                    <a:lnTo>
                      <a:pt x="375" y="343"/>
                    </a:lnTo>
                    <a:lnTo>
                      <a:pt x="370" y="341"/>
                    </a:lnTo>
                    <a:lnTo>
                      <a:pt x="365" y="338"/>
                    </a:lnTo>
                    <a:lnTo>
                      <a:pt x="313" y="321"/>
                    </a:lnTo>
                    <a:lnTo>
                      <a:pt x="303" y="311"/>
                    </a:lnTo>
                    <a:lnTo>
                      <a:pt x="279" y="304"/>
                    </a:lnTo>
                    <a:lnTo>
                      <a:pt x="205" y="309"/>
                    </a:lnTo>
                    <a:lnTo>
                      <a:pt x="197" y="306"/>
                    </a:lnTo>
                    <a:lnTo>
                      <a:pt x="165" y="259"/>
                    </a:lnTo>
                    <a:lnTo>
                      <a:pt x="160" y="259"/>
                    </a:lnTo>
                    <a:lnTo>
                      <a:pt x="113" y="237"/>
                    </a:lnTo>
                    <a:lnTo>
                      <a:pt x="101" y="239"/>
                    </a:lnTo>
                    <a:lnTo>
                      <a:pt x="66" y="232"/>
                    </a:lnTo>
                    <a:lnTo>
                      <a:pt x="61" y="229"/>
                    </a:lnTo>
                    <a:lnTo>
                      <a:pt x="64" y="222"/>
                    </a:lnTo>
                    <a:lnTo>
                      <a:pt x="66" y="217"/>
                    </a:lnTo>
                    <a:lnTo>
                      <a:pt x="61" y="173"/>
                    </a:lnTo>
                    <a:lnTo>
                      <a:pt x="49" y="150"/>
                    </a:lnTo>
                    <a:lnTo>
                      <a:pt x="42" y="148"/>
                    </a:lnTo>
                    <a:lnTo>
                      <a:pt x="37" y="145"/>
                    </a:lnTo>
                    <a:lnTo>
                      <a:pt x="29" y="145"/>
                    </a:lnTo>
                    <a:lnTo>
                      <a:pt x="27" y="148"/>
                    </a:lnTo>
                    <a:lnTo>
                      <a:pt x="22" y="145"/>
                    </a:lnTo>
                    <a:lnTo>
                      <a:pt x="17" y="136"/>
                    </a:lnTo>
                    <a:lnTo>
                      <a:pt x="5" y="126"/>
                    </a:lnTo>
                    <a:lnTo>
                      <a:pt x="0" y="111"/>
                    </a:lnTo>
                    <a:lnTo>
                      <a:pt x="0" y="111"/>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0" name="Google Shape;590;p38"/>
              <p:cNvSpPr/>
              <p:nvPr/>
            </p:nvSpPr>
            <p:spPr>
              <a:xfrm>
                <a:off x="5322" y="2856"/>
                <a:ext cx="116" cy="94"/>
              </a:xfrm>
              <a:custGeom>
                <a:avLst/>
                <a:gdLst/>
                <a:ahLst/>
                <a:cxnLst/>
                <a:rect l="l" t="t" r="r" b="b"/>
                <a:pathLst>
                  <a:path w="116" h="94" extrusionOk="0">
                    <a:moveTo>
                      <a:pt x="46" y="94"/>
                    </a:moveTo>
                    <a:lnTo>
                      <a:pt x="44" y="94"/>
                    </a:lnTo>
                    <a:lnTo>
                      <a:pt x="44" y="94"/>
                    </a:lnTo>
                    <a:lnTo>
                      <a:pt x="41" y="92"/>
                    </a:lnTo>
                    <a:lnTo>
                      <a:pt x="34" y="92"/>
                    </a:lnTo>
                    <a:lnTo>
                      <a:pt x="32" y="94"/>
                    </a:lnTo>
                    <a:lnTo>
                      <a:pt x="27" y="92"/>
                    </a:lnTo>
                    <a:lnTo>
                      <a:pt x="27" y="89"/>
                    </a:lnTo>
                    <a:lnTo>
                      <a:pt x="29" y="87"/>
                    </a:lnTo>
                    <a:lnTo>
                      <a:pt x="29" y="82"/>
                    </a:lnTo>
                    <a:lnTo>
                      <a:pt x="27" y="80"/>
                    </a:lnTo>
                    <a:lnTo>
                      <a:pt x="24" y="82"/>
                    </a:lnTo>
                    <a:lnTo>
                      <a:pt x="22" y="85"/>
                    </a:lnTo>
                    <a:lnTo>
                      <a:pt x="19" y="85"/>
                    </a:lnTo>
                    <a:lnTo>
                      <a:pt x="14" y="75"/>
                    </a:lnTo>
                    <a:lnTo>
                      <a:pt x="14" y="75"/>
                    </a:lnTo>
                    <a:lnTo>
                      <a:pt x="17" y="75"/>
                    </a:lnTo>
                    <a:lnTo>
                      <a:pt x="17" y="75"/>
                    </a:lnTo>
                    <a:lnTo>
                      <a:pt x="14" y="70"/>
                    </a:lnTo>
                    <a:lnTo>
                      <a:pt x="14" y="70"/>
                    </a:lnTo>
                    <a:lnTo>
                      <a:pt x="14" y="67"/>
                    </a:lnTo>
                    <a:lnTo>
                      <a:pt x="14" y="62"/>
                    </a:lnTo>
                    <a:lnTo>
                      <a:pt x="9" y="52"/>
                    </a:lnTo>
                    <a:lnTo>
                      <a:pt x="2" y="47"/>
                    </a:lnTo>
                    <a:lnTo>
                      <a:pt x="0" y="33"/>
                    </a:lnTo>
                    <a:lnTo>
                      <a:pt x="0" y="28"/>
                    </a:lnTo>
                    <a:lnTo>
                      <a:pt x="2" y="25"/>
                    </a:lnTo>
                    <a:lnTo>
                      <a:pt x="4" y="20"/>
                    </a:lnTo>
                    <a:lnTo>
                      <a:pt x="7" y="18"/>
                    </a:lnTo>
                    <a:lnTo>
                      <a:pt x="17" y="8"/>
                    </a:lnTo>
                    <a:lnTo>
                      <a:pt x="19" y="8"/>
                    </a:lnTo>
                    <a:lnTo>
                      <a:pt x="56" y="8"/>
                    </a:lnTo>
                    <a:lnTo>
                      <a:pt x="59" y="10"/>
                    </a:lnTo>
                    <a:lnTo>
                      <a:pt x="64" y="10"/>
                    </a:lnTo>
                    <a:lnTo>
                      <a:pt x="66" y="13"/>
                    </a:lnTo>
                    <a:lnTo>
                      <a:pt x="78" y="15"/>
                    </a:lnTo>
                    <a:lnTo>
                      <a:pt x="81" y="15"/>
                    </a:lnTo>
                    <a:lnTo>
                      <a:pt x="83" y="8"/>
                    </a:lnTo>
                    <a:lnTo>
                      <a:pt x="93" y="3"/>
                    </a:lnTo>
                    <a:lnTo>
                      <a:pt x="96" y="3"/>
                    </a:lnTo>
                    <a:lnTo>
                      <a:pt x="101" y="8"/>
                    </a:lnTo>
                    <a:lnTo>
                      <a:pt x="103" y="8"/>
                    </a:lnTo>
                    <a:lnTo>
                      <a:pt x="106" y="5"/>
                    </a:lnTo>
                    <a:lnTo>
                      <a:pt x="111" y="3"/>
                    </a:lnTo>
                    <a:lnTo>
                      <a:pt x="113" y="0"/>
                    </a:lnTo>
                    <a:lnTo>
                      <a:pt x="113" y="20"/>
                    </a:lnTo>
                    <a:lnTo>
                      <a:pt x="116" y="28"/>
                    </a:lnTo>
                    <a:lnTo>
                      <a:pt x="116" y="52"/>
                    </a:lnTo>
                    <a:lnTo>
                      <a:pt x="111" y="55"/>
                    </a:lnTo>
                    <a:lnTo>
                      <a:pt x="108" y="55"/>
                    </a:lnTo>
                    <a:lnTo>
                      <a:pt x="101" y="60"/>
                    </a:lnTo>
                    <a:lnTo>
                      <a:pt x="98" y="60"/>
                    </a:lnTo>
                    <a:lnTo>
                      <a:pt x="91" y="62"/>
                    </a:lnTo>
                    <a:lnTo>
                      <a:pt x="91" y="67"/>
                    </a:lnTo>
                    <a:lnTo>
                      <a:pt x="78" y="67"/>
                    </a:lnTo>
                    <a:lnTo>
                      <a:pt x="78" y="75"/>
                    </a:lnTo>
                    <a:lnTo>
                      <a:pt x="78" y="82"/>
                    </a:lnTo>
                    <a:lnTo>
                      <a:pt x="74" y="82"/>
                    </a:lnTo>
                    <a:lnTo>
                      <a:pt x="69" y="87"/>
                    </a:lnTo>
                    <a:lnTo>
                      <a:pt x="64" y="87"/>
                    </a:lnTo>
                    <a:lnTo>
                      <a:pt x="61" y="87"/>
                    </a:lnTo>
                    <a:lnTo>
                      <a:pt x="59" y="87"/>
                    </a:lnTo>
                    <a:lnTo>
                      <a:pt x="59" y="89"/>
                    </a:lnTo>
                    <a:lnTo>
                      <a:pt x="56" y="92"/>
                    </a:lnTo>
                    <a:lnTo>
                      <a:pt x="46" y="9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1" name="Google Shape;591;p38"/>
              <p:cNvSpPr/>
              <p:nvPr/>
            </p:nvSpPr>
            <p:spPr>
              <a:xfrm>
                <a:off x="5322" y="2856"/>
                <a:ext cx="116" cy="94"/>
              </a:xfrm>
              <a:custGeom>
                <a:avLst/>
                <a:gdLst/>
                <a:ahLst/>
                <a:cxnLst/>
                <a:rect l="l" t="t" r="r" b="b"/>
                <a:pathLst>
                  <a:path w="116" h="94" extrusionOk="0">
                    <a:moveTo>
                      <a:pt x="46" y="94"/>
                    </a:moveTo>
                    <a:lnTo>
                      <a:pt x="44" y="94"/>
                    </a:lnTo>
                    <a:lnTo>
                      <a:pt x="44" y="94"/>
                    </a:lnTo>
                    <a:lnTo>
                      <a:pt x="41" y="92"/>
                    </a:lnTo>
                    <a:lnTo>
                      <a:pt x="34" y="92"/>
                    </a:lnTo>
                    <a:lnTo>
                      <a:pt x="32" y="94"/>
                    </a:lnTo>
                    <a:lnTo>
                      <a:pt x="27" y="92"/>
                    </a:lnTo>
                    <a:lnTo>
                      <a:pt x="27" y="89"/>
                    </a:lnTo>
                    <a:lnTo>
                      <a:pt x="29" y="87"/>
                    </a:lnTo>
                    <a:lnTo>
                      <a:pt x="29" y="82"/>
                    </a:lnTo>
                    <a:lnTo>
                      <a:pt x="27" y="80"/>
                    </a:lnTo>
                    <a:lnTo>
                      <a:pt x="24" y="82"/>
                    </a:lnTo>
                    <a:lnTo>
                      <a:pt x="22" y="85"/>
                    </a:lnTo>
                    <a:lnTo>
                      <a:pt x="19" y="85"/>
                    </a:lnTo>
                    <a:lnTo>
                      <a:pt x="14" y="75"/>
                    </a:lnTo>
                    <a:lnTo>
                      <a:pt x="14" y="75"/>
                    </a:lnTo>
                    <a:lnTo>
                      <a:pt x="17" y="75"/>
                    </a:lnTo>
                    <a:lnTo>
                      <a:pt x="17" y="75"/>
                    </a:lnTo>
                    <a:lnTo>
                      <a:pt x="14" y="70"/>
                    </a:lnTo>
                    <a:lnTo>
                      <a:pt x="14" y="70"/>
                    </a:lnTo>
                    <a:lnTo>
                      <a:pt x="14" y="67"/>
                    </a:lnTo>
                    <a:lnTo>
                      <a:pt x="14" y="62"/>
                    </a:lnTo>
                    <a:lnTo>
                      <a:pt x="9" y="52"/>
                    </a:lnTo>
                    <a:lnTo>
                      <a:pt x="2" y="47"/>
                    </a:lnTo>
                    <a:lnTo>
                      <a:pt x="0" y="33"/>
                    </a:lnTo>
                    <a:lnTo>
                      <a:pt x="0" y="28"/>
                    </a:lnTo>
                    <a:lnTo>
                      <a:pt x="2" y="25"/>
                    </a:lnTo>
                    <a:lnTo>
                      <a:pt x="4" y="20"/>
                    </a:lnTo>
                    <a:lnTo>
                      <a:pt x="7" y="18"/>
                    </a:lnTo>
                    <a:lnTo>
                      <a:pt x="17" y="8"/>
                    </a:lnTo>
                    <a:lnTo>
                      <a:pt x="19" y="8"/>
                    </a:lnTo>
                    <a:lnTo>
                      <a:pt x="56" y="8"/>
                    </a:lnTo>
                    <a:lnTo>
                      <a:pt x="59" y="10"/>
                    </a:lnTo>
                    <a:lnTo>
                      <a:pt x="64" y="10"/>
                    </a:lnTo>
                    <a:lnTo>
                      <a:pt x="66" y="13"/>
                    </a:lnTo>
                    <a:lnTo>
                      <a:pt x="78" y="15"/>
                    </a:lnTo>
                    <a:lnTo>
                      <a:pt x="81" y="15"/>
                    </a:lnTo>
                    <a:lnTo>
                      <a:pt x="83" y="8"/>
                    </a:lnTo>
                    <a:lnTo>
                      <a:pt x="93" y="3"/>
                    </a:lnTo>
                    <a:lnTo>
                      <a:pt x="96" y="3"/>
                    </a:lnTo>
                    <a:lnTo>
                      <a:pt x="101" y="8"/>
                    </a:lnTo>
                    <a:lnTo>
                      <a:pt x="103" y="8"/>
                    </a:lnTo>
                    <a:lnTo>
                      <a:pt x="106" y="5"/>
                    </a:lnTo>
                    <a:lnTo>
                      <a:pt x="111" y="3"/>
                    </a:lnTo>
                    <a:lnTo>
                      <a:pt x="113" y="0"/>
                    </a:lnTo>
                    <a:lnTo>
                      <a:pt x="113" y="20"/>
                    </a:lnTo>
                    <a:lnTo>
                      <a:pt x="116" y="28"/>
                    </a:lnTo>
                    <a:lnTo>
                      <a:pt x="116" y="52"/>
                    </a:lnTo>
                    <a:lnTo>
                      <a:pt x="111" y="55"/>
                    </a:lnTo>
                    <a:lnTo>
                      <a:pt x="108" y="55"/>
                    </a:lnTo>
                    <a:lnTo>
                      <a:pt x="101" y="60"/>
                    </a:lnTo>
                    <a:lnTo>
                      <a:pt x="98" y="60"/>
                    </a:lnTo>
                    <a:lnTo>
                      <a:pt x="91" y="62"/>
                    </a:lnTo>
                    <a:lnTo>
                      <a:pt x="91" y="67"/>
                    </a:lnTo>
                    <a:lnTo>
                      <a:pt x="78" y="67"/>
                    </a:lnTo>
                    <a:lnTo>
                      <a:pt x="78" y="75"/>
                    </a:lnTo>
                    <a:lnTo>
                      <a:pt x="78" y="82"/>
                    </a:lnTo>
                    <a:lnTo>
                      <a:pt x="74" y="82"/>
                    </a:lnTo>
                    <a:lnTo>
                      <a:pt x="69" y="87"/>
                    </a:lnTo>
                    <a:lnTo>
                      <a:pt x="64" y="87"/>
                    </a:lnTo>
                    <a:lnTo>
                      <a:pt x="61" y="87"/>
                    </a:lnTo>
                    <a:lnTo>
                      <a:pt x="59" y="87"/>
                    </a:lnTo>
                    <a:lnTo>
                      <a:pt x="59" y="89"/>
                    </a:lnTo>
                    <a:lnTo>
                      <a:pt x="56" y="92"/>
                    </a:lnTo>
                    <a:lnTo>
                      <a:pt x="46" y="94"/>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2" name="Google Shape;592;p38"/>
              <p:cNvSpPr/>
              <p:nvPr/>
            </p:nvSpPr>
            <p:spPr>
              <a:xfrm>
                <a:off x="4687" y="1784"/>
                <a:ext cx="1353" cy="944"/>
              </a:xfrm>
              <a:custGeom>
                <a:avLst/>
                <a:gdLst/>
                <a:ahLst/>
                <a:cxnLst/>
                <a:rect l="l" t="t" r="r" b="b"/>
                <a:pathLst>
                  <a:path w="1353" h="944" extrusionOk="0">
                    <a:moveTo>
                      <a:pt x="906" y="890"/>
                    </a:moveTo>
                    <a:lnTo>
                      <a:pt x="903" y="892"/>
                    </a:lnTo>
                    <a:lnTo>
                      <a:pt x="903" y="892"/>
                    </a:lnTo>
                    <a:lnTo>
                      <a:pt x="903" y="890"/>
                    </a:lnTo>
                    <a:lnTo>
                      <a:pt x="901" y="887"/>
                    </a:lnTo>
                    <a:lnTo>
                      <a:pt x="899" y="890"/>
                    </a:lnTo>
                    <a:lnTo>
                      <a:pt x="896" y="890"/>
                    </a:lnTo>
                    <a:lnTo>
                      <a:pt x="896" y="890"/>
                    </a:lnTo>
                    <a:lnTo>
                      <a:pt x="899" y="892"/>
                    </a:lnTo>
                    <a:lnTo>
                      <a:pt x="891" y="894"/>
                    </a:lnTo>
                    <a:lnTo>
                      <a:pt x="891" y="892"/>
                    </a:lnTo>
                    <a:lnTo>
                      <a:pt x="891" y="892"/>
                    </a:lnTo>
                    <a:lnTo>
                      <a:pt x="891" y="890"/>
                    </a:lnTo>
                    <a:lnTo>
                      <a:pt x="886" y="887"/>
                    </a:lnTo>
                    <a:lnTo>
                      <a:pt x="884" y="885"/>
                    </a:lnTo>
                    <a:lnTo>
                      <a:pt x="881" y="882"/>
                    </a:lnTo>
                    <a:lnTo>
                      <a:pt x="881" y="897"/>
                    </a:lnTo>
                    <a:lnTo>
                      <a:pt x="881" y="897"/>
                    </a:lnTo>
                    <a:lnTo>
                      <a:pt x="879" y="897"/>
                    </a:lnTo>
                    <a:lnTo>
                      <a:pt x="874" y="890"/>
                    </a:lnTo>
                    <a:lnTo>
                      <a:pt x="871" y="887"/>
                    </a:lnTo>
                    <a:lnTo>
                      <a:pt x="869" y="897"/>
                    </a:lnTo>
                    <a:lnTo>
                      <a:pt x="869" y="902"/>
                    </a:lnTo>
                    <a:lnTo>
                      <a:pt x="869" y="904"/>
                    </a:lnTo>
                    <a:lnTo>
                      <a:pt x="866" y="904"/>
                    </a:lnTo>
                    <a:lnTo>
                      <a:pt x="862" y="907"/>
                    </a:lnTo>
                    <a:lnTo>
                      <a:pt x="857" y="907"/>
                    </a:lnTo>
                    <a:lnTo>
                      <a:pt x="854" y="909"/>
                    </a:lnTo>
                    <a:lnTo>
                      <a:pt x="849" y="909"/>
                    </a:lnTo>
                    <a:lnTo>
                      <a:pt x="849" y="907"/>
                    </a:lnTo>
                    <a:lnTo>
                      <a:pt x="844" y="907"/>
                    </a:lnTo>
                    <a:lnTo>
                      <a:pt x="839" y="912"/>
                    </a:lnTo>
                    <a:lnTo>
                      <a:pt x="829" y="914"/>
                    </a:lnTo>
                    <a:lnTo>
                      <a:pt x="827" y="914"/>
                    </a:lnTo>
                    <a:lnTo>
                      <a:pt x="827" y="914"/>
                    </a:lnTo>
                    <a:lnTo>
                      <a:pt x="817" y="919"/>
                    </a:lnTo>
                    <a:lnTo>
                      <a:pt x="812" y="917"/>
                    </a:lnTo>
                    <a:lnTo>
                      <a:pt x="807" y="927"/>
                    </a:lnTo>
                    <a:lnTo>
                      <a:pt x="812" y="937"/>
                    </a:lnTo>
                    <a:lnTo>
                      <a:pt x="812" y="941"/>
                    </a:lnTo>
                    <a:lnTo>
                      <a:pt x="807" y="944"/>
                    </a:lnTo>
                    <a:lnTo>
                      <a:pt x="802" y="941"/>
                    </a:lnTo>
                    <a:lnTo>
                      <a:pt x="795" y="924"/>
                    </a:lnTo>
                    <a:lnTo>
                      <a:pt x="797" y="914"/>
                    </a:lnTo>
                    <a:lnTo>
                      <a:pt x="797" y="912"/>
                    </a:lnTo>
                    <a:lnTo>
                      <a:pt x="790" y="917"/>
                    </a:lnTo>
                    <a:lnTo>
                      <a:pt x="785" y="917"/>
                    </a:lnTo>
                    <a:lnTo>
                      <a:pt x="783" y="914"/>
                    </a:lnTo>
                    <a:lnTo>
                      <a:pt x="783" y="912"/>
                    </a:lnTo>
                    <a:lnTo>
                      <a:pt x="773" y="909"/>
                    </a:lnTo>
                    <a:lnTo>
                      <a:pt x="770" y="909"/>
                    </a:lnTo>
                    <a:lnTo>
                      <a:pt x="768" y="912"/>
                    </a:lnTo>
                    <a:lnTo>
                      <a:pt x="765" y="914"/>
                    </a:lnTo>
                    <a:lnTo>
                      <a:pt x="765" y="917"/>
                    </a:lnTo>
                    <a:lnTo>
                      <a:pt x="763" y="912"/>
                    </a:lnTo>
                    <a:lnTo>
                      <a:pt x="758" y="914"/>
                    </a:lnTo>
                    <a:lnTo>
                      <a:pt x="755" y="912"/>
                    </a:lnTo>
                    <a:lnTo>
                      <a:pt x="743" y="912"/>
                    </a:lnTo>
                    <a:lnTo>
                      <a:pt x="743" y="909"/>
                    </a:lnTo>
                    <a:lnTo>
                      <a:pt x="733" y="904"/>
                    </a:lnTo>
                    <a:lnTo>
                      <a:pt x="731" y="899"/>
                    </a:lnTo>
                    <a:lnTo>
                      <a:pt x="728" y="894"/>
                    </a:lnTo>
                    <a:lnTo>
                      <a:pt x="731" y="887"/>
                    </a:lnTo>
                    <a:lnTo>
                      <a:pt x="728" y="885"/>
                    </a:lnTo>
                    <a:lnTo>
                      <a:pt x="716" y="882"/>
                    </a:lnTo>
                    <a:lnTo>
                      <a:pt x="699" y="875"/>
                    </a:lnTo>
                    <a:lnTo>
                      <a:pt x="694" y="875"/>
                    </a:lnTo>
                    <a:lnTo>
                      <a:pt x="686" y="882"/>
                    </a:lnTo>
                    <a:lnTo>
                      <a:pt x="679" y="885"/>
                    </a:lnTo>
                    <a:lnTo>
                      <a:pt x="674" y="885"/>
                    </a:lnTo>
                    <a:lnTo>
                      <a:pt x="672" y="887"/>
                    </a:lnTo>
                    <a:lnTo>
                      <a:pt x="669" y="890"/>
                    </a:lnTo>
                    <a:lnTo>
                      <a:pt x="667" y="887"/>
                    </a:lnTo>
                    <a:lnTo>
                      <a:pt x="662" y="887"/>
                    </a:lnTo>
                    <a:lnTo>
                      <a:pt x="659" y="885"/>
                    </a:lnTo>
                    <a:lnTo>
                      <a:pt x="657" y="887"/>
                    </a:lnTo>
                    <a:lnTo>
                      <a:pt x="649" y="890"/>
                    </a:lnTo>
                    <a:lnTo>
                      <a:pt x="647" y="890"/>
                    </a:lnTo>
                    <a:lnTo>
                      <a:pt x="644" y="887"/>
                    </a:lnTo>
                    <a:lnTo>
                      <a:pt x="639" y="887"/>
                    </a:lnTo>
                    <a:lnTo>
                      <a:pt x="637" y="885"/>
                    </a:lnTo>
                    <a:lnTo>
                      <a:pt x="637" y="885"/>
                    </a:lnTo>
                    <a:lnTo>
                      <a:pt x="632" y="892"/>
                    </a:lnTo>
                    <a:lnTo>
                      <a:pt x="632" y="892"/>
                    </a:lnTo>
                    <a:lnTo>
                      <a:pt x="630" y="892"/>
                    </a:lnTo>
                    <a:lnTo>
                      <a:pt x="630" y="890"/>
                    </a:lnTo>
                    <a:lnTo>
                      <a:pt x="622" y="890"/>
                    </a:lnTo>
                    <a:lnTo>
                      <a:pt x="620" y="892"/>
                    </a:lnTo>
                    <a:lnTo>
                      <a:pt x="620" y="904"/>
                    </a:lnTo>
                    <a:lnTo>
                      <a:pt x="622" y="912"/>
                    </a:lnTo>
                    <a:lnTo>
                      <a:pt x="622" y="917"/>
                    </a:lnTo>
                    <a:lnTo>
                      <a:pt x="620" y="919"/>
                    </a:lnTo>
                    <a:lnTo>
                      <a:pt x="612" y="919"/>
                    </a:lnTo>
                    <a:lnTo>
                      <a:pt x="607" y="907"/>
                    </a:lnTo>
                    <a:lnTo>
                      <a:pt x="605" y="907"/>
                    </a:lnTo>
                    <a:lnTo>
                      <a:pt x="598" y="912"/>
                    </a:lnTo>
                    <a:lnTo>
                      <a:pt x="590" y="912"/>
                    </a:lnTo>
                    <a:lnTo>
                      <a:pt x="583" y="904"/>
                    </a:lnTo>
                    <a:lnTo>
                      <a:pt x="580" y="902"/>
                    </a:lnTo>
                    <a:lnTo>
                      <a:pt x="568" y="897"/>
                    </a:lnTo>
                    <a:lnTo>
                      <a:pt x="573" y="880"/>
                    </a:lnTo>
                    <a:lnTo>
                      <a:pt x="561" y="872"/>
                    </a:lnTo>
                    <a:lnTo>
                      <a:pt x="561" y="862"/>
                    </a:lnTo>
                    <a:lnTo>
                      <a:pt x="558" y="857"/>
                    </a:lnTo>
                    <a:lnTo>
                      <a:pt x="558" y="852"/>
                    </a:lnTo>
                    <a:lnTo>
                      <a:pt x="543" y="852"/>
                    </a:lnTo>
                    <a:lnTo>
                      <a:pt x="533" y="862"/>
                    </a:lnTo>
                    <a:lnTo>
                      <a:pt x="531" y="860"/>
                    </a:lnTo>
                    <a:lnTo>
                      <a:pt x="533" y="852"/>
                    </a:lnTo>
                    <a:lnTo>
                      <a:pt x="536" y="850"/>
                    </a:lnTo>
                    <a:lnTo>
                      <a:pt x="533" y="843"/>
                    </a:lnTo>
                    <a:lnTo>
                      <a:pt x="538" y="830"/>
                    </a:lnTo>
                    <a:lnTo>
                      <a:pt x="541" y="825"/>
                    </a:lnTo>
                    <a:lnTo>
                      <a:pt x="543" y="820"/>
                    </a:lnTo>
                    <a:lnTo>
                      <a:pt x="546" y="820"/>
                    </a:lnTo>
                    <a:lnTo>
                      <a:pt x="553" y="805"/>
                    </a:lnTo>
                    <a:lnTo>
                      <a:pt x="551" y="768"/>
                    </a:lnTo>
                    <a:lnTo>
                      <a:pt x="546" y="768"/>
                    </a:lnTo>
                    <a:lnTo>
                      <a:pt x="543" y="763"/>
                    </a:lnTo>
                    <a:lnTo>
                      <a:pt x="541" y="756"/>
                    </a:lnTo>
                    <a:lnTo>
                      <a:pt x="536" y="751"/>
                    </a:lnTo>
                    <a:lnTo>
                      <a:pt x="531" y="749"/>
                    </a:lnTo>
                    <a:lnTo>
                      <a:pt x="531" y="749"/>
                    </a:lnTo>
                    <a:lnTo>
                      <a:pt x="528" y="751"/>
                    </a:lnTo>
                    <a:lnTo>
                      <a:pt x="526" y="754"/>
                    </a:lnTo>
                    <a:lnTo>
                      <a:pt x="523" y="749"/>
                    </a:lnTo>
                    <a:lnTo>
                      <a:pt x="519" y="746"/>
                    </a:lnTo>
                    <a:lnTo>
                      <a:pt x="514" y="746"/>
                    </a:lnTo>
                    <a:lnTo>
                      <a:pt x="509" y="744"/>
                    </a:lnTo>
                    <a:lnTo>
                      <a:pt x="501" y="744"/>
                    </a:lnTo>
                    <a:lnTo>
                      <a:pt x="504" y="734"/>
                    </a:lnTo>
                    <a:lnTo>
                      <a:pt x="499" y="731"/>
                    </a:lnTo>
                    <a:lnTo>
                      <a:pt x="499" y="726"/>
                    </a:lnTo>
                    <a:lnTo>
                      <a:pt x="499" y="724"/>
                    </a:lnTo>
                    <a:lnTo>
                      <a:pt x="494" y="719"/>
                    </a:lnTo>
                    <a:lnTo>
                      <a:pt x="489" y="721"/>
                    </a:lnTo>
                    <a:lnTo>
                      <a:pt x="484" y="724"/>
                    </a:lnTo>
                    <a:lnTo>
                      <a:pt x="479" y="726"/>
                    </a:lnTo>
                    <a:lnTo>
                      <a:pt x="467" y="726"/>
                    </a:lnTo>
                    <a:lnTo>
                      <a:pt x="464" y="724"/>
                    </a:lnTo>
                    <a:lnTo>
                      <a:pt x="462" y="724"/>
                    </a:lnTo>
                    <a:lnTo>
                      <a:pt x="454" y="729"/>
                    </a:lnTo>
                    <a:lnTo>
                      <a:pt x="452" y="731"/>
                    </a:lnTo>
                    <a:lnTo>
                      <a:pt x="445" y="739"/>
                    </a:lnTo>
                    <a:lnTo>
                      <a:pt x="440" y="741"/>
                    </a:lnTo>
                    <a:lnTo>
                      <a:pt x="430" y="751"/>
                    </a:lnTo>
                    <a:lnTo>
                      <a:pt x="400" y="761"/>
                    </a:lnTo>
                    <a:lnTo>
                      <a:pt x="400" y="761"/>
                    </a:lnTo>
                    <a:lnTo>
                      <a:pt x="400" y="761"/>
                    </a:lnTo>
                    <a:lnTo>
                      <a:pt x="395" y="759"/>
                    </a:lnTo>
                    <a:lnTo>
                      <a:pt x="393" y="756"/>
                    </a:lnTo>
                    <a:lnTo>
                      <a:pt x="393" y="756"/>
                    </a:lnTo>
                    <a:lnTo>
                      <a:pt x="388" y="759"/>
                    </a:lnTo>
                    <a:lnTo>
                      <a:pt x="373" y="756"/>
                    </a:lnTo>
                    <a:lnTo>
                      <a:pt x="371" y="754"/>
                    </a:lnTo>
                    <a:lnTo>
                      <a:pt x="371" y="751"/>
                    </a:lnTo>
                    <a:lnTo>
                      <a:pt x="368" y="751"/>
                    </a:lnTo>
                    <a:lnTo>
                      <a:pt x="366" y="749"/>
                    </a:lnTo>
                    <a:lnTo>
                      <a:pt x="361" y="751"/>
                    </a:lnTo>
                    <a:lnTo>
                      <a:pt x="356" y="751"/>
                    </a:lnTo>
                    <a:lnTo>
                      <a:pt x="351" y="756"/>
                    </a:lnTo>
                    <a:lnTo>
                      <a:pt x="346" y="763"/>
                    </a:lnTo>
                    <a:lnTo>
                      <a:pt x="338" y="771"/>
                    </a:lnTo>
                    <a:lnTo>
                      <a:pt x="338" y="773"/>
                    </a:lnTo>
                    <a:lnTo>
                      <a:pt x="336" y="773"/>
                    </a:lnTo>
                    <a:lnTo>
                      <a:pt x="333" y="773"/>
                    </a:lnTo>
                    <a:lnTo>
                      <a:pt x="333" y="771"/>
                    </a:lnTo>
                    <a:lnTo>
                      <a:pt x="333" y="768"/>
                    </a:lnTo>
                    <a:lnTo>
                      <a:pt x="336" y="763"/>
                    </a:lnTo>
                    <a:lnTo>
                      <a:pt x="333" y="756"/>
                    </a:lnTo>
                    <a:lnTo>
                      <a:pt x="333" y="756"/>
                    </a:lnTo>
                    <a:lnTo>
                      <a:pt x="331" y="754"/>
                    </a:lnTo>
                    <a:lnTo>
                      <a:pt x="329" y="756"/>
                    </a:lnTo>
                    <a:lnTo>
                      <a:pt x="326" y="759"/>
                    </a:lnTo>
                    <a:lnTo>
                      <a:pt x="324" y="759"/>
                    </a:lnTo>
                    <a:lnTo>
                      <a:pt x="319" y="759"/>
                    </a:lnTo>
                    <a:lnTo>
                      <a:pt x="319" y="759"/>
                    </a:lnTo>
                    <a:lnTo>
                      <a:pt x="319" y="759"/>
                    </a:lnTo>
                    <a:lnTo>
                      <a:pt x="314" y="759"/>
                    </a:lnTo>
                    <a:lnTo>
                      <a:pt x="311" y="763"/>
                    </a:lnTo>
                    <a:lnTo>
                      <a:pt x="306" y="761"/>
                    </a:lnTo>
                    <a:lnTo>
                      <a:pt x="301" y="761"/>
                    </a:lnTo>
                    <a:lnTo>
                      <a:pt x="301" y="761"/>
                    </a:lnTo>
                    <a:lnTo>
                      <a:pt x="294" y="759"/>
                    </a:lnTo>
                    <a:lnTo>
                      <a:pt x="292" y="756"/>
                    </a:lnTo>
                    <a:lnTo>
                      <a:pt x="287" y="756"/>
                    </a:lnTo>
                    <a:lnTo>
                      <a:pt x="287" y="756"/>
                    </a:lnTo>
                    <a:lnTo>
                      <a:pt x="284" y="759"/>
                    </a:lnTo>
                    <a:lnTo>
                      <a:pt x="284" y="759"/>
                    </a:lnTo>
                    <a:lnTo>
                      <a:pt x="282" y="759"/>
                    </a:lnTo>
                    <a:lnTo>
                      <a:pt x="279" y="759"/>
                    </a:lnTo>
                    <a:lnTo>
                      <a:pt x="277" y="759"/>
                    </a:lnTo>
                    <a:lnTo>
                      <a:pt x="274" y="759"/>
                    </a:lnTo>
                    <a:lnTo>
                      <a:pt x="272" y="759"/>
                    </a:lnTo>
                    <a:lnTo>
                      <a:pt x="269" y="756"/>
                    </a:lnTo>
                    <a:lnTo>
                      <a:pt x="269" y="754"/>
                    </a:lnTo>
                    <a:lnTo>
                      <a:pt x="267" y="751"/>
                    </a:lnTo>
                    <a:lnTo>
                      <a:pt x="262" y="751"/>
                    </a:lnTo>
                    <a:lnTo>
                      <a:pt x="259" y="751"/>
                    </a:lnTo>
                    <a:lnTo>
                      <a:pt x="255" y="749"/>
                    </a:lnTo>
                    <a:lnTo>
                      <a:pt x="255" y="746"/>
                    </a:lnTo>
                    <a:lnTo>
                      <a:pt x="255" y="741"/>
                    </a:lnTo>
                    <a:lnTo>
                      <a:pt x="255" y="741"/>
                    </a:lnTo>
                    <a:lnTo>
                      <a:pt x="252" y="741"/>
                    </a:lnTo>
                    <a:lnTo>
                      <a:pt x="247" y="741"/>
                    </a:lnTo>
                    <a:lnTo>
                      <a:pt x="245" y="741"/>
                    </a:lnTo>
                    <a:lnTo>
                      <a:pt x="242" y="741"/>
                    </a:lnTo>
                    <a:lnTo>
                      <a:pt x="240" y="739"/>
                    </a:lnTo>
                    <a:lnTo>
                      <a:pt x="237" y="739"/>
                    </a:lnTo>
                    <a:lnTo>
                      <a:pt x="237" y="739"/>
                    </a:lnTo>
                    <a:lnTo>
                      <a:pt x="235" y="736"/>
                    </a:lnTo>
                    <a:lnTo>
                      <a:pt x="232" y="736"/>
                    </a:lnTo>
                    <a:lnTo>
                      <a:pt x="232" y="736"/>
                    </a:lnTo>
                    <a:lnTo>
                      <a:pt x="235" y="731"/>
                    </a:lnTo>
                    <a:lnTo>
                      <a:pt x="232" y="729"/>
                    </a:lnTo>
                    <a:lnTo>
                      <a:pt x="235" y="726"/>
                    </a:lnTo>
                    <a:lnTo>
                      <a:pt x="235" y="724"/>
                    </a:lnTo>
                    <a:lnTo>
                      <a:pt x="232" y="724"/>
                    </a:lnTo>
                    <a:lnTo>
                      <a:pt x="230" y="724"/>
                    </a:lnTo>
                    <a:lnTo>
                      <a:pt x="227" y="724"/>
                    </a:lnTo>
                    <a:lnTo>
                      <a:pt x="225" y="726"/>
                    </a:lnTo>
                    <a:lnTo>
                      <a:pt x="225" y="726"/>
                    </a:lnTo>
                    <a:lnTo>
                      <a:pt x="225" y="729"/>
                    </a:lnTo>
                    <a:lnTo>
                      <a:pt x="222" y="729"/>
                    </a:lnTo>
                    <a:lnTo>
                      <a:pt x="220" y="731"/>
                    </a:lnTo>
                    <a:lnTo>
                      <a:pt x="218" y="729"/>
                    </a:lnTo>
                    <a:lnTo>
                      <a:pt x="215" y="729"/>
                    </a:lnTo>
                    <a:lnTo>
                      <a:pt x="215" y="721"/>
                    </a:lnTo>
                    <a:lnTo>
                      <a:pt x="208" y="714"/>
                    </a:lnTo>
                    <a:lnTo>
                      <a:pt x="203" y="712"/>
                    </a:lnTo>
                    <a:lnTo>
                      <a:pt x="195" y="704"/>
                    </a:lnTo>
                    <a:lnTo>
                      <a:pt x="178" y="699"/>
                    </a:lnTo>
                    <a:lnTo>
                      <a:pt x="178" y="699"/>
                    </a:lnTo>
                    <a:lnTo>
                      <a:pt x="171" y="699"/>
                    </a:lnTo>
                    <a:lnTo>
                      <a:pt x="171" y="699"/>
                    </a:lnTo>
                    <a:lnTo>
                      <a:pt x="171" y="702"/>
                    </a:lnTo>
                    <a:lnTo>
                      <a:pt x="168" y="704"/>
                    </a:lnTo>
                    <a:lnTo>
                      <a:pt x="171" y="704"/>
                    </a:lnTo>
                    <a:lnTo>
                      <a:pt x="168" y="707"/>
                    </a:lnTo>
                    <a:lnTo>
                      <a:pt x="166" y="704"/>
                    </a:lnTo>
                    <a:lnTo>
                      <a:pt x="166" y="702"/>
                    </a:lnTo>
                    <a:lnTo>
                      <a:pt x="163" y="699"/>
                    </a:lnTo>
                    <a:lnTo>
                      <a:pt x="156" y="697"/>
                    </a:lnTo>
                    <a:lnTo>
                      <a:pt x="156" y="697"/>
                    </a:lnTo>
                    <a:lnTo>
                      <a:pt x="153" y="694"/>
                    </a:lnTo>
                    <a:lnTo>
                      <a:pt x="151" y="694"/>
                    </a:lnTo>
                    <a:lnTo>
                      <a:pt x="146" y="689"/>
                    </a:lnTo>
                    <a:lnTo>
                      <a:pt x="141" y="689"/>
                    </a:lnTo>
                    <a:lnTo>
                      <a:pt x="141" y="687"/>
                    </a:lnTo>
                    <a:lnTo>
                      <a:pt x="141" y="684"/>
                    </a:lnTo>
                    <a:lnTo>
                      <a:pt x="139" y="684"/>
                    </a:lnTo>
                    <a:lnTo>
                      <a:pt x="139" y="684"/>
                    </a:lnTo>
                    <a:lnTo>
                      <a:pt x="136" y="682"/>
                    </a:lnTo>
                    <a:lnTo>
                      <a:pt x="136" y="682"/>
                    </a:lnTo>
                    <a:lnTo>
                      <a:pt x="131" y="684"/>
                    </a:lnTo>
                    <a:lnTo>
                      <a:pt x="131" y="682"/>
                    </a:lnTo>
                    <a:lnTo>
                      <a:pt x="131" y="679"/>
                    </a:lnTo>
                    <a:lnTo>
                      <a:pt x="131" y="679"/>
                    </a:lnTo>
                    <a:lnTo>
                      <a:pt x="129" y="679"/>
                    </a:lnTo>
                    <a:lnTo>
                      <a:pt x="121" y="679"/>
                    </a:lnTo>
                    <a:lnTo>
                      <a:pt x="119" y="682"/>
                    </a:lnTo>
                    <a:lnTo>
                      <a:pt x="119" y="682"/>
                    </a:lnTo>
                    <a:lnTo>
                      <a:pt x="116" y="679"/>
                    </a:lnTo>
                    <a:lnTo>
                      <a:pt x="119" y="677"/>
                    </a:lnTo>
                    <a:lnTo>
                      <a:pt x="116" y="674"/>
                    </a:lnTo>
                    <a:lnTo>
                      <a:pt x="114" y="672"/>
                    </a:lnTo>
                    <a:lnTo>
                      <a:pt x="114" y="672"/>
                    </a:lnTo>
                    <a:lnTo>
                      <a:pt x="111" y="670"/>
                    </a:lnTo>
                    <a:lnTo>
                      <a:pt x="111" y="667"/>
                    </a:lnTo>
                    <a:lnTo>
                      <a:pt x="114" y="665"/>
                    </a:lnTo>
                    <a:lnTo>
                      <a:pt x="111" y="662"/>
                    </a:lnTo>
                    <a:lnTo>
                      <a:pt x="111" y="657"/>
                    </a:lnTo>
                    <a:lnTo>
                      <a:pt x="114" y="655"/>
                    </a:lnTo>
                    <a:lnTo>
                      <a:pt x="106" y="647"/>
                    </a:lnTo>
                    <a:lnTo>
                      <a:pt x="106" y="645"/>
                    </a:lnTo>
                    <a:lnTo>
                      <a:pt x="106" y="642"/>
                    </a:lnTo>
                    <a:lnTo>
                      <a:pt x="106" y="640"/>
                    </a:lnTo>
                    <a:lnTo>
                      <a:pt x="111" y="640"/>
                    </a:lnTo>
                    <a:lnTo>
                      <a:pt x="111" y="637"/>
                    </a:lnTo>
                    <a:lnTo>
                      <a:pt x="114" y="637"/>
                    </a:lnTo>
                    <a:lnTo>
                      <a:pt x="114" y="642"/>
                    </a:lnTo>
                    <a:lnTo>
                      <a:pt x="114" y="642"/>
                    </a:lnTo>
                    <a:lnTo>
                      <a:pt x="116" y="645"/>
                    </a:lnTo>
                    <a:lnTo>
                      <a:pt x="119" y="645"/>
                    </a:lnTo>
                    <a:lnTo>
                      <a:pt x="119" y="645"/>
                    </a:lnTo>
                    <a:lnTo>
                      <a:pt x="119" y="645"/>
                    </a:lnTo>
                    <a:lnTo>
                      <a:pt x="121" y="645"/>
                    </a:lnTo>
                    <a:lnTo>
                      <a:pt x="121" y="642"/>
                    </a:lnTo>
                    <a:lnTo>
                      <a:pt x="124" y="642"/>
                    </a:lnTo>
                    <a:lnTo>
                      <a:pt x="124" y="640"/>
                    </a:lnTo>
                    <a:lnTo>
                      <a:pt x="126" y="640"/>
                    </a:lnTo>
                    <a:lnTo>
                      <a:pt x="126" y="640"/>
                    </a:lnTo>
                    <a:lnTo>
                      <a:pt x="129" y="640"/>
                    </a:lnTo>
                    <a:lnTo>
                      <a:pt x="131" y="637"/>
                    </a:lnTo>
                    <a:lnTo>
                      <a:pt x="131" y="635"/>
                    </a:lnTo>
                    <a:lnTo>
                      <a:pt x="129" y="630"/>
                    </a:lnTo>
                    <a:lnTo>
                      <a:pt x="126" y="627"/>
                    </a:lnTo>
                    <a:lnTo>
                      <a:pt x="129" y="627"/>
                    </a:lnTo>
                    <a:lnTo>
                      <a:pt x="129" y="625"/>
                    </a:lnTo>
                    <a:lnTo>
                      <a:pt x="124" y="623"/>
                    </a:lnTo>
                    <a:lnTo>
                      <a:pt x="121" y="623"/>
                    </a:lnTo>
                    <a:lnTo>
                      <a:pt x="121" y="623"/>
                    </a:lnTo>
                    <a:lnTo>
                      <a:pt x="119" y="618"/>
                    </a:lnTo>
                    <a:lnTo>
                      <a:pt x="119" y="613"/>
                    </a:lnTo>
                    <a:lnTo>
                      <a:pt x="119" y="613"/>
                    </a:lnTo>
                    <a:lnTo>
                      <a:pt x="119" y="610"/>
                    </a:lnTo>
                    <a:lnTo>
                      <a:pt x="119" y="608"/>
                    </a:lnTo>
                    <a:lnTo>
                      <a:pt x="119" y="608"/>
                    </a:lnTo>
                    <a:lnTo>
                      <a:pt x="116" y="605"/>
                    </a:lnTo>
                    <a:lnTo>
                      <a:pt x="116" y="603"/>
                    </a:lnTo>
                    <a:lnTo>
                      <a:pt x="116" y="603"/>
                    </a:lnTo>
                    <a:lnTo>
                      <a:pt x="121" y="603"/>
                    </a:lnTo>
                    <a:lnTo>
                      <a:pt x="124" y="600"/>
                    </a:lnTo>
                    <a:lnTo>
                      <a:pt x="126" y="603"/>
                    </a:lnTo>
                    <a:lnTo>
                      <a:pt x="129" y="603"/>
                    </a:lnTo>
                    <a:lnTo>
                      <a:pt x="131" y="595"/>
                    </a:lnTo>
                    <a:lnTo>
                      <a:pt x="131" y="590"/>
                    </a:lnTo>
                    <a:lnTo>
                      <a:pt x="136" y="590"/>
                    </a:lnTo>
                    <a:lnTo>
                      <a:pt x="136" y="590"/>
                    </a:lnTo>
                    <a:lnTo>
                      <a:pt x="136" y="590"/>
                    </a:lnTo>
                    <a:lnTo>
                      <a:pt x="136" y="588"/>
                    </a:lnTo>
                    <a:lnTo>
                      <a:pt x="139" y="588"/>
                    </a:lnTo>
                    <a:lnTo>
                      <a:pt x="139" y="585"/>
                    </a:lnTo>
                    <a:lnTo>
                      <a:pt x="141" y="583"/>
                    </a:lnTo>
                    <a:lnTo>
                      <a:pt x="141" y="581"/>
                    </a:lnTo>
                    <a:lnTo>
                      <a:pt x="143" y="578"/>
                    </a:lnTo>
                    <a:lnTo>
                      <a:pt x="146" y="571"/>
                    </a:lnTo>
                    <a:lnTo>
                      <a:pt x="146" y="568"/>
                    </a:lnTo>
                    <a:lnTo>
                      <a:pt x="146" y="566"/>
                    </a:lnTo>
                    <a:lnTo>
                      <a:pt x="148" y="563"/>
                    </a:lnTo>
                    <a:lnTo>
                      <a:pt x="148" y="561"/>
                    </a:lnTo>
                    <a:lnTo>
                      <a:pt x="148" y="561"/>
                    </a:lnTo>
                    <a:lnTo>
                      <a:pt x="146" y="561"/>
                    </a:lnTo>
                    <a:lnTo>
                      <a:pt x="143" y="563"/>
                    </a:lnTo>
                    <a:lnTo>
                      <a:pt x="141" y="563"/>
                    </a:lnTo>
                    <a:lnTo>
                      <a:pt x="141" y="563"/>
                    </a:lnTo>
                    <a:lnTo>
                      <a:pt x="141" y="558"/>
                    </a:lnTo>
                    <a:lnTo>
                      <a:pt x="139" y="558"/>
                    </a:lnTo>
                    <a:lnTo>
                      <a:pt x="136" y="558"/>
                    </a:lnTo>
                    <a:lnTo>
                      <a:pt x="136" y="558"/>
                    </a:lnTo>
                    <a:lnTo>
                      <a:pt x="134" y="558"/>
                    </a:lnTo>
                    <a:lnTo>
                      <a:pt x="134" y="556"/>
                    </a:lnTo>
                    <a:lnTo>
                      <a:pt x="134" y="553"/>
                    </a:lnTo>
                    <a:lnTo>
                      <a:pt x="131" y="553"/>
                    </a:lnTo>
                    <a:lnTo>
                      <a:pt x="131" y="551"/>
                    </a:lnTo>
                    <a:lnTo>
                      <a:pt x="131" y="551"/>
                    </a:lnTo>
                    <a:lnTo>
                      <a:pt x="129" y="551"/>
                    </a:lnTo>
                    <a:lnTo>
                      <a:pt x="126" y="548"/>
                    </a:lnTo>
                    <a:lnTo>
                      <a:pt x="126" y="548"/>
                    </a:lnTo>
                    <a:lnTo>
                      <a:pt x="124" y="548"/>
                    </a:lnTo>
                    <a:lnTo>
                      <a:pt x="124" y="548"/>
                    </a:lnTo>
                    <a:lnTo>
                      <a:pt x="121" y="548"/>
                    </a:lnTo>
                    <a:lnTo>
                      <a:pt x="119" y="551"/>
                    </a:lnTo>
                    <a:lnTo>
                      <a:pt x="111" y="551"/>
                    </a:lnTo>
                    <a:lnTo>
                      <a:pt x="102" y="558"/>
                    </a:lnTo>
                    <a:lnTo>
                      <a:pt x="99" y="561"/>
                    </a:lnTo>
                    <a:lnTo>
                      <a:pt x="97" y="561"/>
                    </a:lnTo>
                    <a:lnTo>
                      <a:pt x="97" y="563"/>
                    </a:lnTo>
                    <a:lnTo>
                      <a:pt x="94" y="561"/>
                    </a:lnTo>
                    <a:lnTo>
                      <a:pt x="92" y="563"/>
                    </a:lnTo>
                    <a:lnTo>
                      <a:pt x="84" y="563"/>
                    </a:lnTo>
                    <a:lnTo>
                      <a:pt x="82" y="561"/>
                    </a:lnTo>
                    <a:lnTo>
                      <a:pt x="79" y="561"/>
                    </a:lnTo>
                    <a:lnTo>
                      <a:pt x="65" y="553"/>
                    </a:lnTo>
                    <a:lnTo>
                      <a:pt x="65" y="551"/>
                    </a:lnTo>
                    <a:lnTo>
                      <a:pt x="65" y="551"/>
                    </a:lnTo>
                    <a:lnTo>
                      <a:pt x="62" y="551"/>
                    </a:lnTo>
                    <a:lnTo>
                      <a:pt x="62" y="551"/>
                    </a:lnTo>
                    <a:lnTo>
                      <a:pt x="60" y="551"/>
                    </a:lnTo>
                    <a:lnTo>
                      <a:pt x="57" y="553"/>
                    </a:lnTo>
                    <a:lnTo>
                      <a:pt x="57" y="553"/>
                    </a:lnTo>
                    <a:lnTo>
                      <a:pt x="55" y="548"/>
                    </a:lnTo>
                    <a:lnTo>
                      <a:pt x="50" y="546"/>
                    </a:lnTo>
                    <a:lnTo>
                      <a:pt x="50" y="546"/>
                    </a:lnTo>
                    <a:lnTo>
                      <a:pt x="50" y="543"/>
                    </a:lnTo>
                    <a:lnTo>
                      <a:pt x="52" y="543"/>
                    </a:lnTo>
                    <a:lnTo>
                      <a:pt x="52" y="543"/>
                    </a:lnTo>
                    <a:lnTo>
                      <a:pt x="52" y="541"/>
                    </a:lnTo>
                    <a:lnTo>
                      <a:pt x="52" y="541"/>
                    </a:lnTo>
                    <a:lnTo>
                      <a:pt x="52" y="534"/>
                    </a:lnTo>
                    <a:lnTo>
                      <a:pt x="52" y="531"/>
                    </a:lnTo>
                    <a:lnTo>
                      <a:pt x="45" y="526"/>
                    </a:lnTo>
                    <a:lnTo>
                      <a:pt x="42" y="526"/>
                    </a:lnTo>
                    <a:lnTo>
                      <a:pt x="40" y="529"/>
                    </a:lnTo>
                    <a:lnTo>
                      <a:pt x="40" y="529"/>
                    </a:lnTo>
                    <a:lnTo>
                      <a:pt x="40" y="524"/>
                    </a:lnTo>
                    <a:lnTo>
                      <a:pt x="37" y="521"/>
                    </a:lnTo>
                    <a:lnTo>
                      <a:pt x="35" y="524"/>
                    </a:lnTo>
                    <a:lnTo>
                      <a:pt x="32" y="521"/>
                    </a:lnTo>
                    <a:lnTo>
                      <a:pt x="32" y="521"/>
                    </a:lnTo>
                    <a:lnTo>
                      <a:pt x="28" y="521"/>
                    </a:lnTo>
                    <a:lnTo>
                      <a:pt x="23" y="521"/>
                    </a:lnTo>
                    <a:lnTo>
                      <a:pt x="23" y="521"/>
                    </a:lnTo>
                    <a:lnTo>
                      <a:pt x="23" y="519"/>
                    </a:lnTo>
                    <a:lnTo>
                      <a:pt x="20" y="516"/>
                    </a:lnTo>
                    <a:lnTo>
                      <a:pt x="18" y="516"/>
                    </a:lnTo>
                    <a:lnTo>
                      <a:pt x="23" y="514"/>
                    </a:lnTo>
                    <a:lnTo>
                      <a:pt x="23" y="511"/>
                    </a:lnTo>
                    <a:lnTo>
                      <a:pt x="25" y="514"/>
                    </a:lnTo>
                    <a:lnTo>
                      <a:pt x="25" y="514"/>
                    </a:lnTo>
                    <a:lnTo>
                      <a:pt x="25" y="514"/>
                    </a:lnTo>
                    <a:lnTo>
                      <a:pt x="28" y="514"/>
                    </a:lnTo>
                    <a:lnTo>
                      <a:pt x="30" y="514"/>
                    </a:lnTo>
                    <a:lnTo>
                      <a:pt x="30" y="499"/>
                    </a:lnTo>
                    <a:lnTo>
                      <a:pt x="25" y="489"/>
                    </a:lnTo>
                    <a:lnTo>
                      <a:pt x="25" y="482"/>
                    </a:lnTo>
                    <a:lnTo>
                      <a:pt x="23" y="477"/>
                    </a:lnTo>
                    <a:lnTo>
                      <a:pt x="15" y="477"/>
                    </a:lnTo>
                    <a:lnTo>
                      <a:pt x="8" y="479"/>
                    </a:lnTo>
                    <a:lnTo>
                      <a:pt x="3" y="477"/>
                    </a:lnTo>
                    <a:lnTo>
                      <a:pt x="0" y="462"/>
                    </a:lnTo>
                    <a:lnTo>
                      <a:pt x="5" y="447"/>
                    </a:lnTo>
                    <a:lnTo>
                      <a:pt x="3" y="442"/>
                    </a:lnTo>
                    <a:lnTo>
                      <a:pt x="8" y="435"/>
                    </a:lnTo>
                    <a:lnTo>
                      <a:pt x="20" y="430"/>
                    </a:lnTo>
                    <a:lnTo>
                      <a:pt x="23" y="427"/>
                    </a:lnTo>
                    <a:lnTo>
                      <a:pt x="25" y="427"/>
                    </a:lnTo>
                    <a:lnTo>
                      <a:pt x="28" y="422"/>
                    </a:lnTo>
                    <a:lnTo>
                      <a:pt x="32" y="422"/>
                    </a:lnTo>
                    <a:lnTo>
                      <a:pt x="37" y="420"/>
                    </a:lnTo>
                    <a:lnTo>
                      <a:pt x="42" y="422"/>
                    </a:lnTo>
                    <a:lnTo>
                      <a:pt x="45" y="427"/>
                    </a:lnTo>
                    <a:lnTo>
                      <a:pt x="60" y="425"/>
                    </a:lnTo>
                    <a:lnTo>
                      <a:pt x="65" y="422"/>
                    </a:lnTo>
                    <a:lnTo>
                      <a:pt x="67" y="415"/>
                    </a:lnTo>
                    <a:lnTo>
                      <a:pt x="72" y="410"/>
                    </a:lnTo>
                    <a:lnTo>
                      <a:pt x="102" y="405"/>
                    </a:lnTo>
                    <a:lnTo>
                      <a:pt x="104" y="398"/>
                    </a:lnTo>
                    <a:lnTo>
                      <a:pt x="111" y="393"/>
                    </a:lnTo>
                    <a:lnTo>
                      <a:pt x="143" y="378"/>
                    </a:lnTo>
                    <a:lnTo>
                      <a:pt x="146" y="370"/>
                    </a:lnTo>
                    <a:lnTo>
                      <a:pt x="148" y="356"/>
                    </a:lnTo>
                    <a:lnTo>
                      <a:pt x="151" y="351"/>
                    </a:lnTo>
                    <a:lnTo>
                      <a:pt x="151" y="346"/>
                    </a:lnTo>
                    <a:lnTo>
                      <a:pt x="156" y="343"/>
                    </a:lnTo>
                    <a:lnTo>
                      <a:pt x="146" y="299"/>
                    </a:lnTo>
                    <a:lnTo>
                      <a:pt x="143" y="294"/>
                    </a:lnTo>
                    <a:lnTo>
                      <a:pt x="139" y="291"/>
                    </a:lnTo>
                    <a:lnTo>
                      <a:pt x="143" y="286"/>
                    </a:lnTo>
                    <a:lnTo>
                      <a:pt x="190" y="279"/>
                    </a:lnTo>
                    <a:lnTo>
                      <a:pt x="193" y="276"/>
                    </a:lnTo>
                    <a:lnTo>
                      <a:pt x="190" y="264"/>
                    </a:lnTo>
                    <a:lnTo>
                      <a:pt x="205" y="217"/>
                    </a:lnTo>
                    <a:lnTo>
                      <a:pt x="215" y="217"/>
                    </a:lnTo>
                    <a:lnTo>
                      <a:pt x="220" y="220"/>
                    </a:lnTo>
                    <a:lnTo>
                      <a:pt x="227" y="222"/>
                    </a:lnTo>
                    <a:lnTo>
                      <a:pt x="240" y="220"/>
                    </a:lnTo>
                    <a:lnTo>
                      <a:pt x="247" y="227"/>
                    </a:lnTo>
                    <a:lnTo>
                      <a:pt x="255" y="222"/>
                    </a:lnTo>
                    <a:lnTo>
                      <a:pt x="264" y="220"/>
                    </a:lnTo>
                    <a:lnTo>
                      <a:pt x="267" y="185"/>
                    </a:lnTo>
                    <a:lnTo>
                      <a:pt x="269" y="178"/>
                    </a:lnTo>
                    <a:lnTo>
                      <a:pt x="277" y="178"/>
                    </a:lnTo>
                    <a:lnTo>
                      <a:pt x="284" y="175"/>
                    </a:lnTo>
                    <a:lnTo>
                      <a:pt x="292" y="168"/>
                    </a:lnTo>
                    <a:lnTo>
                      <a:pt x="294" y="160"/>
                    </a:lnTo>
                    <a:lnTo>
                      <a:pt x="304" y="163"/>
                    </a:lnTo>
                    <a:lnTo>
                      <a:pt x="311" y="158"/>
                    </a:lnTo>
                    <a:lnTo>
                      <a:pt x="314" y="158"/>
                    </a:lnTo>
                    <a:lnTo>
                      <a:pt x="314" y="158"/>
                    </a:lnTo>
                    <a:lnTo>
                      <a:pt x="319" y="173"/>
                    </a:lnTo>
                    <a:lnTo>
                      <a:pt x="331" y="183"/>
                    </a:lnTo>
                    <a:lnTo>
                      <a:pt x="336" y="192"/>
                    </a:lnTo>
                    <a:lnTo>
                      <a:pt x="341" y="195"/>
                    </a:lnTo>
                    <a:lnTo>
                      <a:pt x="343" y="192"/>
                    </a:lnTo>
                    <a:lnTo>
                      <a:pt x="351" y="192"/>
                    </a:lnTo>
                    <a:lnTo>
                      <a:pt x="356" y="195"/>
                    </a:lnTo>
                    <a:lnTo>
                      <a:pt x="363" y="197"/>
                    </a:lnTo>
                    <a:lnTo>
                      <a:pt x="380" y="237"/>
                    </a:lnTo>
                    <a:lnTo>
                      <a:pt x="380" y="264"/>
                    </a:lnTo>
                    <a:lnTo>
                      <a:pt x="378" y="269"/>
                    </a:lnTo>
                    <a:lnTo>
                      <a:pt x="375" y="276"/>
                    </a:lnTo>
                    <a:lnTo>
                      <a:pt x="380" y="279"/>
                    </a:lnTo>
                    <a:lnTo>
                      <a:pt x="415" y="286"/>
                    </a:lnTo>
                    <a:lnTo>
                      <a:pt x="427" y="284"/>
                    </a:lnTo>
                    <a:lnTo>
                      <a:pt x="474" y="306"/>
                    </a:lnTo>
                    <a:lnTo>
                      <a:pt x="479" y="306"/>
                    </a:lnTo>
                    <a:lnTo>
                      <a:pt x="511" y="353"/>
                    </a:lnTo>
                    <a:lnTo>
                      <a:pt x="519" y="356"/>
                    </a:lnTo>
                    <a:lnTo>
                      <a:pt x="593" y="351"/>
                    </a:lnTo>
                    <a:lnTo>
                      <a:pt x="617" y="358"/>
                    </a:lnTo>
                    <a:lnTo>
                      <a:pt x="627" y="368"/>
                    </a:lnTo>
                    <a:lnTo>
                      <a:pt x="667" y="383"/>
                    </a:lnTo>
                    <a:lnTo>
                      <a:pt x="676" y="383"/>
                    </a:lnTo>
                    <a:lnTo>
                      <a:pt x="679" y="385"/>
                    </a:lnTo>
                    <a:lnTo>
                      <a:pt x="684" y="388"/>
                    </a:lnTo>
                    <a:lnTo>
                      <a:pt x="689" y="390"/>
                    </a:lnTo>
                    <a:lnTo>
                      <a:pt x="694" y="388"/>
                    </a:lnTo>
                    <a:lnTo>
                      <a:pt x="701" y="383"/>
                    </a:lnTo>
                    <a:lnTo>
                      <a:pt x="723" y="375"/>
                    </a:lnTo>
                    <a:lnTo>
                      <a:pt x="726" y="373"/>
                    </a:lnTo>
                    <a:lnTo>
                      <a:pt x="753" y="365"/>
                    </a:lnTo>
                    <a:lnTo>
                      <a:pt x="763" y="365"/>
                    </a:lnTo>
                    <a:lnTo>
                      <a:pt x="770" y="363"/>
                    </a:lnTo>
                    <a:lnTo>
                      <a:pt x="780" y="365"/>
                    </a:lnTo>
                    <a:lnTo>
                      <a:pt x="783" y="365"/>
                    </a:lnTo>
                    <a:lnTo>
                      <a:pt x="795" y="365"/>
                    </a:lnTo>
                    <a:lnTo>
                      <a:pt x="820" y="351"/>
                    </a:lnTo>
                    <a:lnTo>
                      <a:pt x="825" y="346"/>
                    </a:lnTo>
                    <a:lnTo>
                      <a:pt x="847" y="326"/>
                    </a:lnTo>
                    <a:lnTo>
                      <a:pt x="847" y="318"/>
                    </a:lnTo>
                    <a:lnTo>
                      <a:pt x="837" y="306"/>
                    </a:lnTo>
                    <a:lnTo>
                      <a:pt x="837" y="301"/>
                    </a:lnTo>
                    <a:lnTo>
                      <a:pt x="847" y="286"/>
                    </a:lnTo>
                    <a:lnTo>
                      <a:pt x="854" y="284"/>
                    </a:lnTo>
                    <a:lnTo>
                      <a:pt x="862" y="286"/>
                    </a:lnTo>
                    <a:lnTo>
                      <a:pt x="866" y="291"/>
                    </a:lnTo>
                    <a:lnTo>
                      <a:pt x="881" y="294"/>
                    </a:lnTo>
                    <a:lnTo>
                      <a:pt x="894" y="286"/>
                    </a:lnTo>
                    <a:lnTo>
                      <a:pt x="908" y="269"/>
                    </a:lnTo>
                    <a:lnTo>
                      <a:pt x="918" y="269"/>
                    </a:lnTo>
                    <a:lnTo>
                      <a:pt x="928" y="264"/>
                    </a:lnTo>
                    <a:lnTo>
                      <a:pt x="955" y="234"/>
                    </a:lnTo>
                    <a:lnTo>
                      <a:pt x="995" y="232"/>
                    </a:lnTo>
                    <a:lnTo>
                      <a:pt x="1010" y="234"/>
                    </a:lnTo>
                    <a:lnTo>
                      <a:pt x="1012" y="232"/>
                    </a:lnTo>
                    <a:lnTo>
                      <a:pt x="1012" y="227"/>
                    </a:lnTo>
                    <a:lnTo>
                      <a:pt x="1007" y="222"/>
                    </a:lnTo>
                    <a:lnTo>
                      <a:pt x="1007" y="215"/>
                    </a:lnTo>
                    <a:lnTo>
                      <a:pt x="1005" y="210"/>
                    </a:lnTo>
                    <a:lnTo>
                      <a:pt x="987" y="192"/>
                    </a:lnTo>
                    <a:lnTo>
                      <a:pt x="985" y="187"/>
                    </a:lnTo>
                    <a:lnTo>
                      <a:pt x="968" y="200"/>
                    </a:lnTo>
                    <a:lnTo>
                      <a:pt x="945" y="205"/>
                    </a:lnTo>
                    <a:lnTo>
                      <a:pt x="931" y="200"/>
                    </a:lnTo>
                    <a:lnTo>
                      <a:pt x="926" y="195"/>
                    </a:lnTo>
                    <a:lnTo>
                      <a:pt x="926" y="178"/>
                    </a:lnTo>
                    <a:lnTo>
                      <a:pt x="928" y="170"/>
                    </a:lnTo>
                    <a:lnTo>
                      <a:pt x="928" y="150"/>
                    </a:lnTo>
                    <a:lnTo>
                      <a:pt x="941" y="128"/>
                    </a:lnTo>
                    <a:lnTo>
                      <a:pt x="945" y="126"/>
                    </a:lnTo>
                    <a:lnTo>
                      <a:pt x="945" y="123"/>
                    </a:lnTo>
                    <a:lnTo>
                      <a:pt x="978" y="138"/>
                    </a:lnTo>
                    <a:lnTo>
                      <a:pt x="982" y="136"/>
                    </a:lnTo>
                    <a:lnTo>
                      <a:pt x="1007" y="118"/>
                    </a:lnTo>
                    <a:lnTo>
                      <a:pt x="1010" y="116"/>
                    </a:lnTo>
                    <a:lnTo>
                      <a:pt x="1007" y="111"/>
                    </a:lnTo>
                    <a:lnTo>
                      <a:pt x="1010" y="106"/>
                    </a:lnTo>
                    <a:lnTo>
                      <a:pt x="1015" y="96"/>
                    </a:lnTo>
                    <a:lnTo>
                      <a:pt x="1024" y="69"/>
                    </a:lnTo>
                    <a:lnTo>
                      <a:pt x="1032" y="64"/>
                    </a:lnTo>
                    <a:lnTo>
                      <a:pt x="1042" y="54"/>
                    </a:lnTo>
                    <a:lnTo>
                      <a:pt x="1042" y="52"/>
                    </a:lnTo>
                    <a:lnTo>
                      <a:pt x="1039" y="47"/>
                    </a:lnTo>
                    <a:lnTo>
                      <a:pt x="1039" y="37"/>
                    </a:lnTo>
                    <a:lnTo>
                      <a:pt x="1037" y="34"/>
                    </a:lnTo>
                    <a:lnTo>
                      <a:pt x="1024" y="37"/>
                    </a:lnTo>
                    <a:lnTo>
                      <a:pt x="1024" y="34"/>
                    </a:lnTo>
                    <a:lnTo>
                      <a:pt x="1024" y="29"/>
                    </a:lnTo>
                    <a:lnTo>
                      <a:pt x="1034" y="19"/>
                    </a:lnTo>
                    <a:lnTo>
                      <a:pt x="1039" y="14"/>
                    </a:lnTo>
                    <a:lnTo>
                      <a:pt x="1044" y="9"/>
                    </a:lnTo>
                    <a:lnTo>
                      <a:pt x="1103" y="0"/>
                    </a:lnTo>
                    <a:lnTo>
                      <a:pt x="1123" y="12"/>
                    </a:lnTo>
                    <a:lnTo>
                      <a:pt x="1131" y="14"/>
                    </a:lnTo>
                    <a:lnTo>
                      <a:pt x="1138" y="14"/>
                    </a:lnTo>
                    <a:lnTo>
                      <a:pt x="1150" y="17"/>
                    </a:lnTo>
                    <a:lnTo>
                      <a:pt x="1158" y="32"/>
                    </a:lnTo>
                    <a:lnTo>
                      <a:pt x="1158" y="34"/>
                    </a:lnTo>
                    <a:lnTo>
                      <a:pt x="1165" y="42"/>
                    </a:lnTo>
                    <a:lnTo>
                      <a:pt x="1165" y="44"/>
                    </a:lnTo>
                    <a:lnTo>
                      <a:pt x="1165" y="42"/>
                    </a:lnTo>
                    <a:lnTo>
                      <a:pt x="1190" y="116"/>
                    </a:lnTo>
                    <a:lnTo>
                      <a:pt x="1190" y="118"/>
                    </a:lnTo>
                    <a:lnTo>
                      <a:pt x="1190" y="118"/>
                    </a:lnTo>
                    <a:lnTo>
                      <a:pt x="1190" y="136"/>
                    </a:lnTo>
                    <a:lnTo>
                      <a:pt x="1195" y="138"/>
                    </a:lnTo>
                    <a:lnTo>
                      <a:pt x="1205" y="141"/>
                    </a:lnTo>
                    <a:lnTo>
                      <a:pt x="1214" y="138"/>
                    </a:lnTo>
                    <a:lnTo>
                      <a:pt x="1234" y="145"/>
                    </a:lnTo>
                    <a:lnTo>
                      <a:pt x="1246" y="155"/>
                    </a:lnTo>
                    <a:lnTo>
                      <a:pt x="1254" y="160"/>
                    </a:lnTo>
                    <a:lnTo>
                      <a:pt x="1259" y="160"/>
                    </a:lnTo>
                    <a:lnTo>
                      <a:pt x="1261" y="163"/>
                    </a:lnTo>
                    <a:lnTo>
                      <a:pt x="1261" y="165"/>
                    </a:lnTo>
                    <a:lnTo>
                      <a:pt x="1261" y="165"/>
                    </a:lnTo>
                    <a:lnTo>
                      <a:pt x="1261" y="170"/>
                    </a:lnTo>
                    <a:lnTo>
                      <a:pt x="1264" y="175"/>
                    </a:lnTo>
                    <a:lnTo>
                      <a:pt x="1264" y="187"/>
                    </a:lnTo>
                    <a:lnTo>
                      <a:pt x="1271" y="200"/>
                    </a:lnTo>
                    <a:lnTo>
                      <a:pt x="1279" y="200"/>
                    </a:lnTo>
                    <a:lnTo>
                      <a:pt x="1286" y="202"/>
                    </a:lnTo>
                    <a:lnTo>
                      <a:pt x="1293" y="200"/>
                    </a:lnTo>
                    <a:lnTo>
                      <a:pt x="1318" y="185"/>
                    </a:lnTo>
                    <a:lnTo>
                      <a:pt x="1325" y="185"/>
                    </a:lnTo>
                    <a:lnTo>
                      <a:pt x="1353" y="175"/>
                    </a:lnTo>
                    <a:lnTo>
                      <a:pt x="1353" y="175"/>
                    </a:lnTo>
                    <a:lnTo>
                      <a:pt x="1350" y="180"/>
                    </a:lnTo>
                    <a:lnTo>
                      <a:pt x="1350" y="190"/>
                    </a:lnTo>
                    <a:lnTo>
                      <a:pt x="1353" y="195"/>
                    </a:lnTo>
                    <a:lnTo>
                      <a:pt x="1350" y="202"/>
                    </a:lnTo>
                    <a:lnTo>
                      <a:pt x="1340" y="212"/>
                    </a:lnTo>
                    <a:lnTo>
                      <a:pt x="1330" y="252"/>
                    </a:lnTo>
                    <a:lnTo>
                      <a:pt x="1318" y="274"/>
                    </a:lnTo>
                    <a:lnTo>
                      <a:pt x="1316" y="281"/>
                    </a:lnTo>
                    <a:lnTo>
                      <a:pt x="1311" y="286"/>
                    </a:lnTo>
                    <a:lnTo>
                      <a:pt x="1308" y="284"/>
                    </a:lnTo>
                    <a:lnTo>
                      <a:pt x="1288" y="279"/>
                    </a:lnTo>
                    <a:lnTo>
                      <a:pt x="1269" y="296"/>
                    </a:lnTo>
                    <a:lnTo>
                      <a:pt x="1271" y="301"/>
                    </a:lnTo>
                    <a:lnTo>
                      <a:pt x="1274" y="336"/>
                    </a:lnTo>
                    <a:lnTo>
                      <a:pt x="1269" y="346"/>
                    </a:lnTo>
                    <a:lnTo>
                      <a:pt x="1259" y="353"/>
                    </a:lnTo>
                    <a:lnTo>
                      <a:pt x="1259" y="361"/>
                    </a:lnTo>
                    <a:lnTo>
                      <a:pt x="1256" y="361"/>
                    </a:lnTo>
                    <a:lnTo>
                      <a:pt x="1254" y="356"/>
                    </a:lnTo>
                    <a:lnTo>
                      <a:pt x="1249" y="351"/>
                    </a:lnTo>
                    <a:lnTo>
                      <a:pt x="1244" y="353"/>
                    </a:lnTo>
                    <a:lnTo>
                      <a:pt x="1237" y="368"/>
                    </a:lnTo>
                    <a:lnTo>
                      <a:pt x="1224" y="378"/>
                    </a:lnTo>
                    <a:lnTo>
                      <a:pt x="1207" y="380"/>
                    </a:lnTo>
                    <a:lnTo>
                      <a:pt x="1205" y="383"/>
                    </a:lnTo>
                    <a:lnTo>
                      <a:pt x="1207" y="395"/>
                    </a:lnTo>
                    <a:lnTo>
                      <a:pt x="1192" y="398"/>
                    </a:lnTo>
                    <a:lnTo>
                      <a:pt x="1185" y="393"/>
                    </a:lnTo>
                    <a:lnTo>
                      <a:pt x="1177" y="393"/>
                    </a:lnTo>
                    <a:lnTo>
                      <a:pt x="1140" y="422"/>
                    </a:lnTo>
                    <a:lnTo>
                      <a:pt x="1133" y="425"/>
                    </a:lnTo>
                    <a:lnTo>
                      <a:pt x="1123" y="440"/>
                    </a:lnTo>
                    <a:lnTo>
                      <a:pt x="1121" y="440"/>
                    </a:lnTo>
                    <a:lnTo>
                      <a:pt x="1103" y="445"/>
                    </a:lnTo>
                    <a:lnTo>
                      <a:pt x="1101" y="442"/>
                    </a:lnTo>
                    <a:lnTo>
                      <a:pt x="1093" y="450"/>
                    </a:lnTo>
                    <a:lnTo>
                      <a:pt x="1079" y="454"/>
                    </a:lnTo>
                    <a:lnTo>
                      <a:pt x="1074" y="459"/>
                    </a:lnTo>
                    <a:lnTo>
                      <a:pt x="1071" y="464"/>
                    </a:lnTo>
                    <a:lnTo>
                      <a:pt x="1066" y="467"/>
                    </a:lnTo>
                    <a:lnTo>
                      <a:pt x="1064" y="467"/>
                    </a:lnTo>
                    <a:lnTo>
                      <a:pt x="1061" y="469"/>
                    </a:lnTo>
                    <a:lnTo>
                      <a:pt x="1054" y="474"/>
                    </a:lnTo>
                    <a:lnTo>
                      <a:pt x="1052" y="472"/>
                    </a:lnTo>
                    <a:lnTo>
                      <a:pt x="1054" y="467"/>
                    </a:lnTo>
                    <a:lnTo>
                      <a:pt x="1061" y="464"/>
                    </a:lnTo>
                    <a:lnTo>
                      <a:pt x="1064" y="457"/>
                    </a:lnTo>
                    <a:lnTo>
                      <a:pt x="1056" y="452"/>
                    </a:lnTo>
                    <a:lnTo>
                      <a:pt x="1054" y="452"/>
                    </a:lnTo>
                    <a:lnTo>
                      <a:pt x="1059" y="450"/>
                    </a:lnTo>
                    <a:lnTo>
                      <a:pt x="1059" y="445"/>
                    </a:lnTo>
                    <a:lnTo>
                      <a:pt x="1064" y="442"/>
                    </a:lnTo>
                    <a:lnTo>
                      <a:pt x="1076" y="425"/>
                    </a:lnTo>
                    <a:lnTo>
                      <a:pt x="1074" y="420"/>
                    </a:lnTo>
                    <a:lnTo>
                      <a:pt x="1069" y="415"/>
                    </a:lnTo>
                    <a:lnTo>
                      <a:pt x="1069" y="410"/>
                    </a:lnTo>
                    <a:lnTo>
                      <a:pt x="1066" y="407"/>
                    </a:lnTo>
                    <a:lnTo>
                      <a:pt x="1064" y="410"/>
                    </a:lnTo>
                    <a:lnTo>
                      <a:pt x="1054" y="410"/>
                    </a:lnTo>
                    <a:lnTo>
                      <a:pt x="1052" y="412"/>
                    </a:lnTo>
                    <a:lnTo>
                      <a:pt x="1034" y="432"/>
                    </a:lnTo>
                    <a:lnTo>
                      <a:pt x="1015" y="445"/>
                    </a:lnTo>
                    <a:lnTo>
                      <a:pt x="1010" y="454"/>
                    </a:lnTo>
                    <a:lnTo>
                      <a:pt x="1007" y="459"/>
                    </a:lnTo>
                    <a:lnTo>
                      <a:pt x="1002" y="462"/>
                    </a:lnTo>
                    <a:lnTo>
                      <a:pt x="987" y="464"/>
                    </a:lnTo>
                    <a:lnTo>
                      <a:pt x="985" y="462"/>
                    </a:lnTo>
                    <a:lnTo>
                      <a:pt x="980" y="462"/>
                    </a:lnTo>
                    <a:lnTo>
                      <a:pt x="978" y="464"/>
                    </a:lnTo>
                    <a:lnTo>
                      <a:pt x="973" y="479"/>
                    </a:lnTo>
                    <a:lnTo>
                      <a:pt x="982" y="492"/>
                    </a:lnTo>
                    <a:lnTo>
                      <a:pt x="985" y="494"/>
                    </a:lnTo>
                    <a:lnTo>
                      <a:pt x="987" y="494"/>
                    </a:lnTo>
                    <a:lnTo>
                      <a:pt x="990" y="496"/>
                    </a:lnTo>
                    <a:lnTo>
                      <a:pt x="995" y="496"/>
                    </a:lnTo>
                    <a:lnTo>
                      <a:pt x="995" y="501"/>
                    </a:lnTo>
                    <a:lnTo>
                      <a:pt x="1000" y="504"/>
                    </a:lnTo>
                    <a:lnTo>
                      <a:pt x="1002" y="511"/>
                    </a:lnTo>
                    <a:lnTo>
                      <a:pt x="1005" y="516"/>
                    </a:lnTo>
                    <a:lnTo>
                      <a:pt x="1015" y="519"/>
                    </a:lnTo>
                    <a:lnTo>
                      <a:pt x="1022" y="519"/>
                    </a:lnTo>
                    <a:lnTo>
                      <a:pt x="1024" y="511"/>
                    </a:lnTo>
                    <a:lnTo>
                      <a:pt x="1029" y="509"/>
                    </a:lnTo>
                    <a:lnTo>
                      <a:pt x="1034" y="504"/>
                    </a:lnTo>
                    <a:lnTo>
                      <a:pt x="1042" y="499"/>
                    </a:lnTo>
                    <a:lnTo>
                      <a:pt x="1044" y="499"/>
                    </a:lnTo>
                    <a:lnTo>
                      <a:pt x="1054" y="506"/>
                    </a:lnTo>
                    <a:lnTo>
                      <a:pt x="1056" y="506"/>
                    </a:lnTo>
                    <a:lnTo>
                      <a:pt x="1059" y="511"/>
                    </a:lnTo>
                    <a:lnTo>
                      <a:pt x="1069" y="509"/>
                    </a:lnTo>
                    <a:lnTo>
                      <a:pt x="1071" y="509"/>
                    </a:lnTo>
                    <a:lnTo>
                      <a:pt x="1076" y="511"/>
                    </a:lnTo>
                    <a:lnTo>
                      <a:pt x="1081" y="511"/>
                    </a:lnTo>
                    <a:lnTo>
                      <a:pt x="1084" y="511"/>
                    </a:lnTo>
                    <a:lnTo>
                      <a:pt x="1084" y="516"/>
                    </a:lnTo>
                    <a:lnTo>
                      <a:pt x="1081" y="521"/>
                    </a:lnTo>
                    <a:lnTo>
                      <a:pt x="1081" y="524"/>
                    </a:lnTo>
                    <a:lnTo>
                      <a:pt x="1076" y="529"/>
                    </a:lnTo>
                    <a:lnTo>
                      <a:pt x="1074" y="526"/>
                    </a:lnTo>
                    <a:lnTo>
                      <a:pt x="1074" y="521"/>
                    </a:lnTo>
                    <a:lnTo>
                      <a:pt x="1071" y="524"/>
                    </a:lnTo>
                    <a:lnTo>
                      <a:pt x="1069" y="524"/>
                    </a:lnTo>
                    <a:lnTo>
                      <a:pt x="1066" y="526"/>
                    </a:lnTo>
                    <a:lnTo>
                      <a:pt x="1064" y="529"/>
                    </a:lnTo>
                    <a:lnTo>
                      <a:pt x="1054" y="531"/>
                    </a:lnTo>
                    <a:lnTo>
                      <a:pt x="1049" y="534"/>
                    </a:lnTo>
                    <a:lnTo>
                      <a:pt x="1044" y="534"/>
                    </a:lnTo>
                    <a:lnTo>
                      <a:pt x="1047" y="539"/>
                    </a:lnTo>
                    <a:lnTo>
                      <a:pt x="1044" y="539"/>
                    </a:lnTo>
                    <a:lnTo>
                      <a:pt x="1042" y="541"/>
                    </a:lnTo>
                    <a:lnTo>
                      <a:pt x="1039" y="546"/>
                    </a:lnTo>
                    <a:lnTo>
                      <a:pt x="1034" y="548"/>
                    </a:lnTo>
                    <a:lnTo>
                      <a:pt x="1034" y="543"/>
                    </a:lnTo>
                    <a:lnTo>
                      <a:pt x="1029" y="543"/>
                    </a:lnTo>
                    <a:lnTo>
                      <a:pt x="1027" y="546"/>
                    </a:lnTo>
                    <a:lnTo>
                      <a:pt x="1032" y="551"/>
                    </a:lnTo>
                    <a:lnTo>
                      <a:pt x="1027" y="558"/>
                    </a:lnTo>
                    <a:lnTo>
                      <a:pt x="1019" y="561"/>
                    </a:lnTo>
                    <a:lnTo>
                      <a:pt x="1010" y="581"/>
                    </a:lnTo>
                    <a:lnTo>
                      <a:pt x="1010" y="583"/>
                    </a:lnTo>
                    <a:lnTo>
                      <a:pt x="1032" y="595"/>
                    </a:lnTo>
                    <a:lnTo>
                      <a:pt x="1034" y="598"/>
                    </a:lnTo>
                    <a:lnTo>
                      <a:pt x="1034" y="605"/>
                    </a:lnTo>
                    <a:lnTo>
                      <a:pt x="1039" y="608"/>
                    </a:lnTo>
                    <a:lnTo>
                      <a:pt x="1047" y="637"/>
                    </a:lnTo>
                    <a:lnTo>
                      <a:pt x="1049" y="642"/>
                    </a:lnTo>
                    <a:lnTo>
                      <a:pt x="1054" y="645"/>
                    </a:lnTo>
                    <a:lnTo>
                      <a:pt x="1056" y="650"/>
                    </a:lnTo>
                    <a:lnTo>
                      <a:pt x="1066" y="662"/>
                    </a:lnTo>
                    <a:lnTo>
                      <a:pt x="1066" y="665"/>
                    </a:lnTo>
                    <a:lnTo>
                      <a:pt x="1054" y="660"/>
                    </a:lnTo>
                    <a:lnTo>
                      <a:pt x="1049" y="660"/>
                    </a:lnTo>
                    <a:lnTo>
                      <a:pt x="1039" y="655"/>
                    </a:lnTo>
                    <a:lnTo>
                      <a:pt x="1029" y="657"/>
                    </a:lnTo>
                    <a:lnTo>
                      <a:pt x="1029" y="660"/>
                    </a:lnTo>
                    <a:lnTo>
                      <a:pt x="1039" y="657"/>
                    </a:lnTo>
                    <a:lnTo>
                      <a:pt x="1042" y="657"/>
                    </a:lnTo>
                    <a:lnTo>
                      <a:pt x="1042" y="662"/>
                    </a:lnTo>
                    <a:lnTo>
                      <a:pt x="1047" y="662"/>
                    </a:lnTo>
                    <a:lnTo>
                      <a:pt x="1052" y="665"/>
                    </a:lnTo>
                    <a:lnTo>
                      <a:pt x="1056" y="670"/>
                    </a:lnTo>
                    <a:lnTo>
                      <a:pt x="1061" y="672"/>
                    </a:lnTo>
                    <a:lnTo>
                      <a:pt x="1069" y="682"/>
                    </a:lnTo>
                    <a:lnTo>
                      <a:pt x="1066" y="684"/>
                    </a:lnTo>
                    <a:lnTo>
                      <a:pt x="1061" y="684"/>
                    </a:lnTo>
                    <a:lnTo>
                      <a:pt x="1056" y="689"/>
                    </a:lnTo>
                    <a:lnTo>
                      <a:pt x="1049" y="692"/>
                    </a:lnTo>
                    <a:lnTo>
                      <a:pt x="1049" y="694"/>
                    </a:lnTo>
                    <a:lnTo>
                      <a:pt x="1044" y="697"/>
                    </a:lnTo>
                    <a:lnTo>
                      <a:pt x="1034" y="699"/>
                    </a:lnTo>
                    <a:lnTo>
                      <a:pt x="1029" y="702"/>
                    </a:lnTo>
                    <a:lnTo>
                      <a:pt x="1034" y="699"/>
                    </a:lnTo>
                    <a:lnTo>
                      <a:pt x="1044" y="704"/>
                    </a:lnTo>
                    <a:lnTo>
                      <a:pt x="1052" y="699"/>
                    </a:lnTo>
                    <a:lnTo>
                      <a:pt x="1054" y="702"/>
                    </a:lnTo>
                    <a:lnTo>
                      <a:pt x="1059" y="704"/>
                    </a:lnTo>
                    <a:lnTo>
                      <a:pt x="1059" y="707"/>
                    </a:lnTo>
                    <a:lnTo>
                      <a:pt x="1064" y="709"/>
                    </a:lnTo>
                    <a:lnTo>
                      <a:pt x="1069" y="709"/>
                    </a:lnTo>
                    <a:lnTo>
                      <a:pt x="1069" y="709"/>
                    </a:lnTo>
                    <a:lnTo>
                      <a:pt x="1059" y="719"/>
                    </a:lnTo>
                    <a:lnTo>
                      <a:pt x="1059" y="719"/>
                    </a:lnTo>
                    <a:lnTo>
                      <a:pt x="1066" y="716"/>
                    </a:lnTo>
                    <a:lnTo>
                      <a:pt x="1066" y="726"/>
                    </a:lnTo>
                    <a:lnTo>
                      <a:pt x="1064" y="724"/>
                    </a:lnTo>
                    <a:lnTo>
                      <a:pt x="1061" y="726"/>
                    </a:lnTo>
                    <a:lnTo>
                      <a:pt x="1059" y="726"/>
                    </a:lnTo>
                    <a:lnTo>
                      <a:pt x="1056" y="729"/>
                    </a:lnTo>
                    <a:lnTo>
                      <a:pt x="1059" y="734"/>
                    </a:lnTo>
                    <a:lnTo>
                      <a:pt x="1059" y="739"/>
                    </a:lnTo>
                    <a:lnTo>
                      <a:pt x="1056" y="741"/>
                    </a:lnTo>
                    <a:lnTo>
                      <a:pt x="1056" y="746"/>
                    </a:lnTo>
                    <a:lnTo>
                      <a:pt x="1054" y="754"/>
                    </a:lnTo>
                    <a:lnTo>
                      <a:pt x="1054" y="751"/>
                    </a:lnTo>
                    <a:lnTo>
                      <a:pt x="1052" y="749"/>
                    </a:lnTo>
                    <a:lnTo>
                      <a:pt x="1049" y="751"/>
                    </a:lnTo>
                    <a:lnTo>
                      <a:pt x="1037" y="768"/>
                    </a:lnTo>
                    <a:lnTo>
                      <a:pt x="1037" y="771"/>
                    </a:lnTo>
                    <a:lnTo>
                      <a:pt x="1032" y="778"/>
                    </a:lnTo>
                    <a:lnTo>
                      <a:pt x="1027" y="786"/>
                    </a:lnTo>
                    <a:lnTo>
                      <a:pt x="1027" y="791"/>
                    </a:lnTo>
                    <a:lnTo>
                      <a:pt x="1022" y="793"/>
                    </a:lnTo>
                    <a:lnTo>
                      <a:pt x="1022" y="793"/>
                    </a:lnTo>
                    <a:lnTo>
                      <a:pt x="1022" y="786"/>
                    </a:lnTo>
                    <a:lnTo>
                      <a:pt x="1019" y="788"/>
                    </a:lnTo>
                    <a:lnTo>
                      <a:pt x="1015" y="791"/>
                    </a:lnTo>
                    <a:lnTo>
                      <a:pt x="1019" y="796"/>
                    </a:lnTo>
                    <a:lnTo>
                      <a:pt x="1019" y="798"/>
                    </a:lnTo>
                    <a:lnTo>
                      <a:pt x="1017" y="805"/>
                    </a:lnTo>
                    <a:lnTo>
                      <a:pt x="1017" y="805"/>
                    </a:lnTo>
                    <a:lnTo>
                      <a:pt x="1015" y="810"/>
                    </a:lnTo>
                    <a:lnTo>
                      <a:pt x="1015" y="813"/>
                    </a:lnTo>
                    <a:lnTo>
                      <a:pt x="1012" y="813"/>
                    </a:lnTo>
                    <a:lnTo>
                      <a:pt x="1012" y="815"/>
                    </a:lnTo>
                    <a:lnTo>
                      <a:pt x="1015" y="818"/>
                    </a:lnTo>
                    <a:lnTo>
                      <a:pt x="1012" y="820"/>
                    </a:lnTo>
                    <a:lnTo>
                      <a:pt x="1010" y="820"/>
                    </a:lnTo>
                    <a:lnTo>
                      <a:pt x="1007" y="818"/>
                    </a:lnTo>
                    <a:lnTo>
                      <a:pt x="1007" y="820"/>
                    </a:lnTo>
                    <a:lnTo>
                      <a:pt x="1007" y="825"/>
                    </a:lnTo>
                    <a:lnTo>
                      <a:pt x="1005" y="825"/>
                    </a:lnTo>
                    <a:lnTo>
                      <a:pt x="1005" y="825"/>
                    </a:lnTo>
                    <a:lnTo>
                      <a:pt x="1002" y="825"/>
                    </a:lnTo>
                    <a:lnTo>
                      <a:pt x="1000" y="833"/>
                    </a:lnTo>
                    <a:lnTo>
                      <a:pt x="997" y="835"/>
                    </a:lnTo>
                    <a:lnTo>
                      <a:pt x="995" y="838"/>
                    </a:lnTo>
                    <a:lnTo>
                      <a:pt x="995" y="840"/>
                    </a:lnTo>
                    <a:lnTo>
                      <a:pt x="987" y="840"/>
                    </a:lnTo>
                    <a:lnTo>
                      <a:pt x="985" y="840"/>
                    </a:lnTo>
                    <a:lnTo>
                      <a:pt x="980" y="843"/>
                    </a:lnTo>
                    <a:lnTo>
                      <a:pt x="980" y="845"/>
                    </a:lnTo>
                    <a:lnTo>
                      <a:pt x="982" y="848"/>
                    </a:lnTo>
                    <a:lnTo>
                      <a:pt x="980" y="850"/>
                    </a:lnTo>
                    <a:lnTo>
                      <a:pt x="975" y="855"/>
                    </a:lnTo>
                    <a:lnTo>
                      <a:pt x="973" y="855"/>
                    </a:lnTo>
                    <a:lnTo>
                      <a:pt x="973" y="860"/>
                    </a:lnTo>
                    <a:lnTo>
                      <a:pt x="970" y="857"/>
                    </a:lnTo>
                    <a:lnTo>
                      <a:pt x="968" y="860"/>
                    </a:lnTo>
                    <a:lnTo>
                      <a:pt x="968" y="862"/>
                    </a:lnTo>
                    <a:lnTo>
                      <a:pt x="968" y="862"/>
                    </a:lnTo>
                    <a:lnTo>
                      <a:pt x="965" y="862"/>
                    </a:lnTo>
                    <a:lnTo>
                      <a:pt x="963" y="865"/>
                    </a:lnTo>
                    <a:lnTo>
                      <a:pt x="960" y="865"/>
                    </a:lnTo>
                    <a:lnTo>
                      <a:pt x="958" y="865"/>
                    </a:lnTo>
                    <a:lnTo>
                      <a:pt x="948" y="877"/>
                    </a:lnTo>
                    <a:lnTo>
                      <a:pt x="933" y="885"/>
                    </a:lnTo>
                    <a:lnTo>
                      <a:pt x="928" y="882"/>
                    </a:lnTo>
                    <a:lnTo>
                      <a:pt x="926" y="885"/>
                    </a:lnTo>
                    <a:lnTo>
                      <a:pt x="926" y="885"/>
                    </a:lnTo>
                    <a:lnTo>
                      <a:pt x="923" y="887"/>
                    </a:lnTo>
                    <a:lnTo>
                      <a:pt x="921" y="885"/>
                    </a:lnTo>
                    <a:lnTo>
                      <a:pt x="921" y="882"/>
                    </a:lnTo>
                    <a:lnTo>
                      <a:pt x="918" y="882"/>
                    </a:lnTo>
                    <a:lnTo>
                      <a:pt x="916" y="885"/>
                    </a:lnTo>
                    <a:lnTo>
                      <a:pt x="913" y="887"/>
                    </a:lnTo>
                    <a:lnTo>
                      <a:pt x="911" y="887"/>
                    </a:lnTo>
                    <a:lnTo>
                      <a:pt x="908" y="885"/>
                    </a:lnTo>
                    <a:lnTo>
                      <a:pt x="908" y="885"/>
                    </a:lnTo>
                    <a:lnTo>
                      <a:pt x="906" y="885"/>
                    </a:lnTo>
                    <a:lnTo>
                      <a:pt x="906" y="890"/>
                    </a:lnTo>
                    <a:lnTo>
                      <a:pt x="906" y="89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3" name="Google Shape;593;p38"/>
              <p:cNvSpPr/>
              <p:nvPr/>
            </p:nvSpPr>
            <p:spPr>
              <a:xfrm>
                <a:off x="4687" y="1784"/>
                <a:ext cx="1353" cy="944"/>
              </a:xfrm>
              <a:custGeom>
                <a:avLst/>
                <a:gdLst/>
                <a:ahLst/>
                <a:cxnLst/>
                <a:rect l="l" t="t" r="r" b="b"/>
                <a:pathLst>
                  <a:path w="1353" h="944" extrusionOk="0">
                    <a:moveTo>
                      <a:pt x="906" y="890"/>
                    </a:moveTo>
                    <a:lnTo>
                      <a:pt x="903" y="892"/>
                    </a:lnTo>
                    <a:lnTo>
                      <a:pt x="903" y="892"/>
                    </a:lnTo>
                    <a:lnTo>
                      <a:pt x="903" y="890"/>
                    </a:lnTo>
                    <a:lnTo>
                      <a:pt x="901" y="887"/>
                    </a:lnTo>
                    <a:lnTo>
                      <a:pt x="899" y="890"/>
                    </a:lnTo>
                    <a:lnTo>
                      <a:pt x="896" y="890"/>
                    </a:lnTo>
                    <a:lnTo>
                      <a:pt x="896" y="890"/>
                    </a:lnTo>
                    <a:lnTo>
                      <a:pt x="899" y="892"/>
                    </a:lnTo>
                    <a:lnTo>
                      <a:pt x="891" y="894"/>
                    </a:lnTo>
                    <a:lnTo>
                      <a:pt x="891" y="892"/>
                    </a:lnTo>
                    <a:lnTo>
                      <a:pt x="891" y="892"/>
                    </a:lnTo>
                    <a:lnTo>
                      <a:pt x="891" y="890"/>
                    </a:lnTo>
                    <a:lnTo>
                      <a:pt x="886" y="887"/>
                    </a:lnTo>
                    <a:lnTo>
                      <a:pt x="884" y="885"/>
                    </a:lnTo>
                    <a:lnTo>
                      <a:pt x="881" y="882"/>
                    </a:lnTo>
                    <a:lnTo>
                      <a:pt x="881" y="897"/>
                    </a:lnTo>
                    <a:lnTo>
                      <a:pt x="881" y="897"/>
                    </a:lnTo>
                    <a:lnTo>
                      <a:pt x="879" y="897"/>
                    </a:lnTo>
                    <a:lnTo>
                      <a:pt x="874" y="890"/>
                    </a:lnTo>
                    <a:lnTo>
                      <a:pt x="871" y="887"/>
                    </a:lnTo>
                    <a:lnTo>
                      <a:pt x="869" y="897"/>
                    </a:lnTo>
                    <a:lnTo>
                      <a:pt x="869" y="902"/>
                    </a:lnTo>
                    <a:lnTo>
                      <a:pt x="869" y="904"/>
                    </a:lnTo>
                    <a:lnTo>
                      <a:pt x="866" y="904"/>
                    </a:lnTo>
                    <a:lnTo>
                      <a:pt x="862" y="907"/>
                    </a:lnTo>
                    <a:lnTo>
                      <a:pt x="857" y="907"/>
                    </a:lnTo>
                    <a:lnTo>
                      <a:pt x="854" y="909"/>
                    </a:lnTo>
                    <a:lnTo>
                      <a:pt x="849" y="909"/>
                    </a:lnTo>
                    <a:lnTo>
                      <a:pt x="849" y="907"/>
                    </a:lnTo>
                    <a:lnTo>
                      <a:pt x="844" y="907"/>
                    </a:lnTo>
                    <a:lnTo>
                      <a:pt x="839" y="912"/>
                    </a:lnTo>
                    <a:lnTo>
                      <a:pt x="829" y="914"/>
                    </a:lnTo>
                    <a:lnTo>
                      <a:pt x="827" y="914"/>
                    </a:lnTo>
                    <a:lnTo>
                      <a:pt x="827" y="914"/>
                    </a:lnTo>
                    <a:lnTo>
                      <a:pt x="817" y="919"/>
                    </a:lnTo>
                    <a:lnTo>
                      <a:pt x="812" y="917"/>
                    </a:lnTo>
                    <a:lnTo>
                      <a:pt x="807" y="927"/>
                    </a:lnTo>
                    <a:lnTo>
                      <a:pt x="812" y="937"/>
                    </a:lnTo>
                    <a:lnTo>
                      <a:pt x="812" y="941"/>
                    </a:lnTo>
                    <a:lnTo>
                      <a:pt x="807" y="944"/>
                    </a:lnTo>
                    <a:lnTo>
                      <a:pt x="802" y="941"/>
                    </a:lnTo>
                    <a:lnTo>
                      <a:pt x="795" y="924"/>
                    </a:lnTo>
                    <a:lnTo>
                      <a:pt x="797" y="914"/>
                    </a:lnTo>
                    <a:lnTo>
                      <a:pt x="797" y="912"/>
                    </a:lnTo>
                    <a:lnTo>
                      <a:pt x="790" y="917"/>
                    </a:lnTo>
                    <a:lnTo>
                      <a:pt x="785" y="917"/>
                    </a:lnTo>
                    <a:lnTo>
                      <a:pt x="783" y="914"/>
                    </a:lnTo>
                    <a:lnTo>
                      <a:pt x="783" y="912"/>
                    </a:lnTo>
                    <a:lnTo>
                      <a:pt x="773" y="909"/>
                    </a:lnTo>
                    <a:lnTo>
                      <a:pt x="770" y="909"/>
                    </a:lnTo>
                    <a:lnTo>
                      <a:pt x="768" y="912"/>
                    </a:lnTo>
                    <a:lnTo>
                      <a:pt x="765" y="914"/>
                    </a:lnTo>
                    <a:lnTo>
                      <a:pt x="765" y="917"/>
                    </a:lnTo>
                    <a:lnTo>
                      <a:pt x="763" y="912"/>
                    </a:lnTo>
                    <a:lnTo>
                      <a:pt x="758" y="914"/>
                    </a:lnTo>
                    <a:lnTo>
                      <a:pt x="755" y="912"/>
                    </a:lnTo>
                    <a:lnTo>
                      <a:pt x="743" y="912"/>
                    </a:lnTo>
                    <a:lnTo>
                      <a:pt x="743" y="909"/>
                    </a:lnTo>
                    <a:lnTo>
                      <a:pt x="733" y="904"/>
                    </a:lnTo>
                    <a:lnTo>
                      <a:pt x="731" y="899"/>
                    </a:lnTo>
                    <a:lnTo>
                      <a:pt x="728" y="894"/>
                    </a:lnTo>
                    <a:lnTo>
                      <a:pt x="731" y="887"/>
                    </a:lnTo>
                    <a:lnTo>
                      <a:pt x="728" y="885"/>
                    </a:lnTo>
                    <a:lnTo>
                      <a:pt x="716" y="882"/>
                    </a:lnTo>
                    <a:lnTo>
                      <a:pt x="699" y="875"/>
                    </a:lnTo>
                    <a:lnTo>
                      <a:pt x="694" y="875"/>
                    </a:lnTo>
                    <a:lnTo>
                      <a:pt x="686" y="882"/>
                    </a:lnTo>
                    <a:lnTo>
                      <a:pt x="679" y="885"/>
                    </a:lnTo>
                    <a:lnTo>
                      <a:pt x="674" y="885"/>
                    </a:lnTo>
                    <a:lnTo>
                      <a:pt x="672" y="887"/>
                    </a:lnTo>
                    <a:lnTo>
                      <a:pt x="669" y="890"/>
                    </a:lnTo>
                    <a:lnTo>
                      <a:pt x="667" y="887"/>
                    </a:lnTo>
                    <a:lnTo>
                      <a:pt x="662" y="887"/>
                    </a:lnTo>
                    <a:lnTo>
                      <a:pt x="659" y="885"/>
                    </a:lnTo>
                    <a:lnTo>
                      <a:pt x="657" y="887"/>
                    </a:lnTo>
                    <a:lnTo>
                      <a:pt x="649" y="890"/>
                    </a:lnTo>
                    <a:lnTo>
                      <a:pt x="647" y="890"/>
                    </a:lnTo>
                    <a:lnTo>
                      <a:pt x="644" y="887"/>
                    </a:lnTo>
                    <a:lnTo>
                      <a:pt x="639" y="887"/>
                    </a:lnTo>
                    <a:lnTo>
                      <a:pt x="637" y="885"/>
                    </a:lnTo>
                    <a:lnTo>
                      <a:pt x="637" y="885"/>
                    </a:lnTo>
                    <a:lnTo>
                      <a:pt x="632" y="892"/>
                    </a:lnTo>
                    <a:lnTo>
                      <a:pt x="632" y="892"/>
                    </a:lnTo>
                    <a:lnTo>
                      <a:pt x="630" y="892"/>
                    </a:lnTo>
                    <a:lnTo>
                      <a:pt x="630" y="890"/>
                    </a:lnTo>
                    <a:lnTo>
                      <a:pt x="622" y="890"/>
                    </a:lnTo>
                    <a:lnTo>
                      <a:pt x="620" y="892"/>
                    </a:lnTo>
                    <a:lnTo>
                      <a:pt x="620" y="904"/>
                    </a:lnTo>
                    <a:lnTo>
                      <a:pt x="622" y="912"/>
                    </a:lnTo>
                    <a:lnTo>
                      <a:pt x="622" y="917"/>
                    </a:lnTo>
                    <a:lnTo>
                      <a:pt x="620" y="919"/>
                    </a:lnTo>
                    <a:lnTo>
                      <a:pt x="612" y="919"/>
                    </a:lnTo>
                    <a:lnTo>
                      <a:pt x="607" y="907"/>
                    </a:lnTo>
                    <a:lnTo>
                      <a:pt x="605" y="907"/>
                    </a:lnTo>
                    <a:lnTo>
                      <a:pt x="598" y="912"/>
                    </a:lnTo>
                    <a:lnTo>
                      <a:pt x="590" y="912"/>
                    </a:lnTo>
                    <a:lnTo>
                      <a:pt x="583" y="904"/>
                    </a:lnTo>
                    <a:lnTo>
                      <a:pt x="580" y="902"/>
                    </a:lnTo>
                    <a:lnTo>
                      <a:pt x="568" y="897"/>
                    </a:lnTo>
                    <a:lnTo>
                      <a:pt x="573" y="880"/>
                    </a:lnTo>
                    <a:lnTo>
                      <a:pt x="561" y="872"/>
                    </a:lnTo>
                    <a:lnTo>
                      <a:pt x="561" y="862"/>
                    </a:lnTo>
                    <a:lnTo>
                      <a:pt x="558" y="857"/>
                    </a:lnTo>
                    <a:lnTo>
                      <a:pt x="558" y="852"/>
                    </a:lnTo>
                    <a:lnTo>
                      <a:pt x="543" y="852"/>
                    </a:lnTo>
                    <a:lnTo>
                      <a:pt x="533" y="862"/>
                    </a:lnTo>
                    <a:lnTo>
                      <a:pt x="531" y="860"/>
                    </a:lnTo>
                    <a:lnTo>
                      <a:pt x="533" y="852"/>
                    </a:lnTo>
                    <a:lnTo>
                      <a:pt x="536" y="850"/>
                    </a:lnTo>
                    <a:lnTo>
                      <a:pt x="533" y="843"/>
                    </a:lnTo>
                    <a:lnTo>
                      <a:pt x="538" y="830"/>
                    </a:lnTo>
                    <a:lnTo>
                      <a:pt x="541" y="825"/>
                    </a:lnTo>
                    <a:lnTo>
                      <a:pt x="543" y="820"/>
                    </a:lnTo>
                    <a:lnTo>
                      <a:pt x="546" y="820"/>
                    </a:lnTo>
                    <a:lnTo>
                      <a:pt x="553" y="805"/>
                    </a:lnTo>
                    <a:lnTo>
                      <a:pt x="551" y="768"/>
                    </a:lnTo>
                    <a:lnTo>
                      <a:pt x="546" y="768"/>
                    </a:lnTo>
                    <a:lnTo>
                      <a:pt x="543" y="763"/>
                    </a:lnTo>
                    <a:lnTo>
                      <a:pt x="541" y="756"/>
                    </a:lnTo>
                    <a:lnTo>
                      <a:pt x="536" y="751"/>
                    </a:lnTo>
                    <a:lnTo>
                      <a:pt x="531" y="749"/>
                    </a:lnTo>
                    <a:lnTo>
                      <a:pt x="531" y="749"/>
                    </a:lnTo>
                    <a:lnTo>
                      <a:pt x="528" y="751"/>
                    </a:lnTo>
                    <a:lnTo>
                      <a:pt x="526" y="754"/>
                    </a:lnTo>
                    <a:lnTo>
                      <a:pt x="523" y="749"/>
                    </a:lnTo>
                    <a:lnTo>
                      <a:pt x="519" y="746"/>
                    </a:lnTo>
                    <a:lnTo>
                      <a:pt x="514" y="746"/>
                    </a:lnTo>
                    <a:lnTo>
                      <a:pt x="509" y="744"/>
                    </a:lnTo>
                    <a:lnTo>
                      <a:pt x="501" y="744"/>
                    </a:lnTo>
                    <a:lnTo>
                      <a:pt x="504" y="734"/>
                    </a:lnTo>
                    <a:lnTo>
                      <a:pt x="499" y="731"/>
                    </a:lnTo>
                    <a:lnTo>
                      <a:pt x="499" y="726"/>
                    </a:lnTo>
                    <a:lnTo>
                      <a:pt x="499" y="724"/>
                    </a:lnTo>
                    <a:lnTo>
                      <a:pt x="494" y="719"/>
                    </a:lnTo>
                    <a:lnTo>
                      <a:pt x="489" y="721"/>
                    </a:lnTo>
                    <a:lnTo>
                      <a:pt x="484" y="724"/>
                    </a:lnTo>
                    <a:lnTo>
                      <a:pt x="479" y="726"/>
                    </a:lnTo>
                    <a:lnTo>
                      <a:pt x="467" y="726"/>
                    </a:lnTo>
                    <a:lnTo>
                      <a:pt x="464" y="724"/>
                    </a:lnTo>
                    <a:lnTo>
                      <a:pt x="462" y="724"/>
                    </a:lnTo>
                    <a:lnTo>
                      <a:pt x="454" y="729"/>
                    </a:lnTo>
                    <a:lnTo>
                      <a:pt x="452" y="731"/>
                    </a:lnTo>
                    <a:lnTo>
                      <a:pt x="445" y="739"/>
                    </a:lnTo>
                    <a:lnTo>
                      <a:pt x="440" y="741"/>
                    </a:lnTo>
                    <a:lnTo>
                      <a:pt x="430" y="751"/>
                    </a:lnTo>
                    <a:lnTo>
                      <a:pt x="400" y="761"/>
                    </a:lnTo>
                    <a:lnTo>
                      <a:pt x="400" y="761"/>
                    </a:lnTo>
                    <a:lnTo>
                      <a:pt x="400" y="761"/>
                    </a:lnTo>
                    <a:lnTo>
                      <a:pt x="395" y="759"/>
                    </a:lnTo>
                    <a:lnTo>
                      <a:pt x="393" y="756"/>
                    </a:lnTo>
                    <a:lnTo>
                      <a:pt x="393" y="756"/>
                    </a:lnTo>
                    <a:lnTo>
                      <a:pt x="388" y="759"/>
                    </a:lnTo>
                    <a:lnTo>
                      <a:pt x="373" y="756"/>
                    </a:lnTo>
                    <a:lnTo>
                      <a:pt x="371" y="754"/>
                    </a:lnTo>
                    <a:lnTo>
                      <a:pt x="371" y="751"/>
                    </a:lnTo>
                    <a:lnTo>
                      <a:pt x="368" y="751"/>
                    </a:lnTo>
                    <a:lnTo>
                      <a:pt x="366" y="749"/>
                    </a:lnTo>
                    <a:lnTo>
                      <a:pt x="361" y="751"/>
                    </a:lnTo>
                    <a:lnTo>
                      <a:pt x="356" y="751"/>
                    </a:lnTo>
                    <a:lnTo>
                      <a:pt x="351" y="756"/>
                    </a:lnTo>
                    <a:lnTo>
                      <a:pt x="346" y="763"/>
                    </a:lnTo>
                    <a:lnTo>
                      <a:pt x="338" y="771"/>
                    </a:lnTo>
                    <a:lnTo>
                      <a:pt x="338" y="773"/>
                    </a:lnTo>
                    <a:lnTo>
                      <a:pt x="336" y="773"/>
                    </a:lnTo>
                    <a:lnTo>
                      <a:pt x="333" y="773"/>
                    </a:lnTo>
                    <a:lnTo>
                      <a:pt x="333" y="771"/>
                    </a:lnTo>
                    <a:lnTo>
                      <a:pt x="333" y="768"/>
                    </a:lnTo>
                    <a:lnTo>
                      <a:pt x="336" y="763"/>
                    </a:lnTo>
                    <a:lnTo>
                      <a:pt x="333" y="756"/>
                    </a:lnTo>
                    <a:lnTo>
                      <a:pt x="333" y="756"/>
                    </a:lnTo>
                    <a:lnTo>
                      <a:pt x="331" y="754"/>
                    </a:lnTo>
                    <a:lnTo>
                      <a:pt x="329" y="756"/>
                    </a:lnTo>
                    <a:lnTo>
                      <a:pt x="326" y="759"/>
                    </a:lnTo>
                    <a:lnTo>
                      <a:pt x="324" y="759"/>
                    </a:lnTo>
                    <a:lnTo>
                      <a:pt x="319" y="759"/>
                    </a:lnTo>
                    <a:lnTo>
                      <a:pt x="319" y="759"/>
                    </a:lnTo>
                    <a:lnTo>
                      <a:pt x="319" y="759"/>
                    </a:lnTo>
                    <a:lnTo>
                      <a:pt x="314" y="759"/>
                    </a:lnTo>
                    <a:lnTo>
                      <a:pt x="311" y="763"/>
                    </a:lnTo>
                    <a:lnTo>
                      <a:pt x="306" y="761"/>
                    </a:lnTo>
                    <a:lnTo>
                      <a:pt x="301" y="761"/>
                    </a:lnTo>
                    <a:lnTo>
                      <a:pt x="301" y="761"/>
                    </a:lnTo>
                    <a:lnTo>
                      <a:pt x="294" y="759"/>
                    </a:lnTo>
                    <a:lnTo>
                      <a:pt x="292" y="756"/>
                    </a:lnTo>
                    <a:lnTo>
                      <a:pt x="287" y="756"/>
                    </a:lnTo>
                    <a:lnTo>
                      <a:pt x="287" y="756"/>
                    </a:lnTo>
                    <a:lnTo>
                      <a:pt x="284" y="759"/>
                    </a:lnTo>
                    <a:lnTo>
                      <a:pt x="284" y="759"/>
                    </a:lnTo>
                    <a:lnTo>
                      <a:pt x="282" y="759"/>
                    </a:lnTo>
                    <a:lnTo>
                      <a:pt x="279" y="759"/>
                    </a:lnTo>
                    <a:lnTo>
                      <a:pt x="277" y="759"/>
                    </a:lnTo>
                    <a:lnTo>
                      <a:pt x="274" y="759"/>
                    </a:lnTo>
                    <a:lnTo>
                      <a:pt x="272" y="759"/>
                    </a:lnTo>
                    <a:lnTo>
                      <a:pt x="269" y="756"/>
                    </a:lnTo>
                    <a:lnTo>
                      <a:pt x="269" y="754"/>
                    </a:lnTo>
                    <a:lnTo>
                      <a:pt x="267" y="751"/>
                    </a:lnTo>
                    <a:lnTo>
                      <a:pt x="262" y="751"/>
                    </a:lnTo>
                    <a:lnTo>
                      <a:pt x="259" y="751"/>
                    </a:lnTo>
                    <a:lnTo>
                      <a:pt x="255" y="749"/>
                    </a:lnTo>
                    <a:lnTo>
                      <a:pt x="255" y="746"/>
                    </a:lnTo>
                    <a:lnTo>
                      <a:pt x="255" y="741"/>
                    </a:lnTo>
                    <a:lnTo>
                      <a:pt x="255" y="741"/>
                    </a:lnTo>
                    <a:lnTo>
                      <a:pt x="252" y="741"/>
                    </a:lnTo>
                    <a:lnTo>
                      <a:pt x="247" y="741"/>
                    </a:lnTo>
                    <a:lnTo>
                      <a:pt x="245" y="741"/>
                    </a:lnTo>
                    <a:lnTo>
                      <a:pt x="242" y="741"/>
                    </a:lnTo>
                    <a:lnTo>
                      <a:pt x="240" y="739"/>
                    </a:lnTo>
                    <a:lnTo>
                      <a:pt x="237" y="739"/>
                    </a:lnTo>
                    <a:lnTo>
                      <a:pt x="237" y="739"/>
                    </a:lnTo>
                    <a:lnTo>
                      <a:pt x="235" y="736"/>
                    </a:lnTo>
                    <a:lnTo>
                      <a:pt x="232" y="736"/>
                    </a:lnTo>
                    <a:lnTo>
                      <a:pt x="232" y="736"/>
                    </a:lnTo>
                    <a:lnTo>
                      <a:pt x="235" y="731"/>
                    </a:lnTo>
                    <a:lnTo>
                      <a:pt x="232" y="729"/>
                    </a:lnTo>
                    <a:lnTo>
                      <a:pt x="235" y="726"/>
                    </a:lnTo>
                    <a:lnTo>
                      <a:pt x="235" y="724"/>
                    </a:lnTo>
                    <a:lnTo>
                      <a:pt x="232" y="724"/>
                    </a:lnTo>
                    <a:lnTo>
                      <a:pt x="230" y="724"/>
                    </a:lnTo>
                    <a:lnTo>
                      <a:pt x="227" y="724"/>
                    </a:lnTo>
                    <a:lnTo>
                      <a:pt x="225" y="726"/>
                    </a:lnTo>
                    <a:lnTo>
                      <a:pt x="225" y="726"/>
                    </a:lnTo>
                    <a:lnTo>
                      <a:pt x="225" y="729"/>
                    </a:lnTo>
                    <a:lnTo>
                      <a:pt x="222" y="729"/>
                    </a:lnTo>
                    <a:lnTo>
                      <a:pt x="220" y="731"/>
                    </a:lnTo>
                    <a:lnTo>
                      <a:pt x="218" y="729"/>
                    </a:lnTo>
                    <a:lnTo>
                      <a:pt x="215" y="729"/>
                    </a:lnTo>
                    <a:lnTo>
                      <a:pt x="215" y="721"/>
                    </a:lnTo>
                    <a:lnTo>
                      <a:pt x="208" y="714"/>
                    </a:lnTo>
                    <a:lnTo>
                      <a:pt x="203" y="712"/>
                    </a:lnTo>
                    <a:lnTo>
                      <a:pt x="195" y="704"/>
                    </a:lnTo>
                    <a:lnTo>
                      <a:pt x="178" y="699"/>
                    </a:lnTo>
                    <a:lnTo>
                      <a:pt x="178" y="699"/>
                    </a:lnTo>
                    <a:lnTo>
                      <a:pt x="171" y="699"/>
                    </a:lnTo>
                    <a:lnTo>
                      <a:pt x="171" y="699"/>
                    </a:lnTo>
                    <a:lnTo>
                      <a:pt x="171" y="702"/>
                    </a:lnTo>
                    <a:lnTo>
                      <a:pt x="168" y="704"/>
                    </a:lnTo>
                    <a:lnTo>
                      <a:pt x="171" y="704"/>
                    </a:lnTo>
                    <a:lnTo>
                      <a:pt x="168" y="707"/>
                    </a:lnTo>
                    <a:lnTo>
                      <a:pt x="166" y="704"/>
                    </a:lnTo>
                    <a:lnTo>
                      <a:pt x="166" y="702"/>
                    </a:lnTo>
                    <a:lnTo>
                      <a:pt x="163" y="699"/>
                    </a:lnTo>
                    <a:lnTo>
                      <a:pt x="156" y="697"/>
                    </a:lnTo>
                    <a:lnTo>
                      <a:pt x="156" y="697"/>
                    </a:lnTo>
                    <a:lnTo>
                      <a:pt x="153" y="694"/>
                    </a:lnTo>
                    <a:lnTo>
                      <a:pt x="151" y="694"/>
                    </a:lnTo>
                    <a:lnTo>
                      <a:pt x="146" y="689"/>
                    </a:lnTo>
                    <a:lnTo>
                      <a:pt x="141" y="689"/>
                    </a:lnTo>
                    <a:lnTo>
                      <a:pt x="141" y="687"/>
                    </a:lnTo>
                    <a:lnTo>
                      <a:pt x="141" y="684"/>
                    </a:lnTo>
                    <a:lnTo>
                      <a:pt x="139" y="684"/>
                    </a:lnTo>
                    <a:lnTo>
                      <a:pt x="139" y="684"/>
                    </a:lnTo>
                    <a:lnTo>
                      <a:pt x="136" y="682"/>
                    </a:lnTo>
                    <a:lnTo>
                      <a:pt x="136" y="682"/>
                    </a:lnTo>
                    <a:lnTo>
                      <a:pt x="131" y="684"/>
                    </a:lnTo>
                    <a:lnTo>
                      <a:pt x="131" y="682"/>
                    </a:lnTo>
                    <a:lnTo>
                      <a:pt x="131" y="679"/>
                    </a:lnTo>
                    <a:lnTo>
                      <a:pt x="131" y="679"/>
                    </a:lnTo>
                    <a:lnTo>
                      <a:pt x="129" y="679"/>
                    </a:lnTo>
                    <a:lnTo>
                      <a:pt x="121" y="679"/>
                    </a:lnTo>
                    <a:lnTo>
                      <a:pt x="119" y="682"/>
                    </a:lnTo>
                    <a:lnTo>
                      <a:pt x="119" y="682"/>
                    </a:lnTo>
                    <a:lnTo>
                      <a:pt x="116" y="679"/>
                    </a:lnTo>
                    <a:lnTo>
                      <a:pt x="119" y="677"/>
                    </a:lnTo>
                    <a:lnTo>
                      <a:pt x="116" y="674"/>
                    </a:lnTo>
                    <a:lnTo>
                      <a:pt x="114" y="672"/>
                    </a:lnTo>
                    <a:lnTo>
                      <a:pt x="114" y="672"/>
                    </a:lnTo>
                    <a:lnTo>
                      <a:pt x="111" y="670"/>
                    </a:lnTo>
                    <a:lnTo>
                      <a:pt x="111" y="667"/>
                    </a:lnTo>
                    <a:lnTo>
                      <a:pt x="114" y="665"/>
                    </a:lnTo>
                    <a:lnTo>
                      <a:pt x="111" y="662"/>
                    </a:lnTo>
                    <a:lnTo>
                      <a:pt x="111" y="657"/>
                    </a:lnTo>
                    <a:lnTo>
                      <a:pt x="114" y="655"/>
                    </a:lnTo>
                    <a:lnTo>
                      <a:pt x="106" y="647"/>
                    </a:lnTo>
                    <a:lnTo>
                      <a:pt x="106" y="645"/>
                    </a:lnTo>
                    <a:lnTo>
                      <a:pt x="106" y="642"/>
                    </a:lnTo>
                    <a:lnTo>
                      <a:pt x="106" y="640"/>
                    </a:lnTo>
                    <a:lnTo>
                      <a:pt x="111" y="640"/>
                    </a:lnTo>
                    <a:lnTo>
                      <a:pt x="111" y="637"/>
                    </a:lnTo>
                    <a:lnTo>
                      <a:pt x="114" y="637"/>
                    </a:lnTo>
                    <a:lnTo>
                      <a:pt x="114" y="642"/>
                    </a:lnTo>
                    <a:lnTo>
                      <a:pt x="114" y="642"/>
                    </a:lnTo>
                    <a:lnTo>
                      <a:pt x="116" y="645"/>
                    </a:lnTo>
                    <a:lnTo>
                      <a:pt x="119" y="645"/>
                    </a:lnTo>
                    <a:lnTo>
                      <a:pt x="119" y="645"/>
                    </a:lnTo>
                    <a:lnTo>
                      <a:pt x="119" y="645"/>
                    </a:lnTo>
                    <a:lnTo>
                      <a:pt x="121" y="645"/>
                    </a:lnTo>
                    <a:lnTo>
                      <a:pt x="121" y="642"/>
                    </a:lnTo>
                    <a:lnTo>
                      <a:pt x="124" y="642"/>
                    </a:lnTo>
                    <a:lnTo>
                      <a:pt x="124" y="640"/>
                    </a:lnTo>
                    <a:lnTo>
                      <a:pt x="126" y="640"/>
                    </a:lnTo>
                    <a:lnTo>
                      <a:pt x="126" y="640"/>
                    </a:lnTo>
                    <a:lnTo>
                      <a:pt x="129" y="640"/>
                    </a:lnTo>
                    <a:lnTo>
                      <a:pt x="131" y="637"/>
                    </a:lnTo>
                    <a:lnTo>
                      <a:pt x="131" y="635"/>
                    </a:lnTo>
                    <a:lnTo>
                      <a:pt x="129" y="630"/>
                    </a:lnTo>
                    <a:lnTo>
                      <a:pt x="126" y="627"/>
                    </a:lnTo>
                    <a:lnTo>
                      <a:pt x="129" y="627"/>
                    </a:lnTo>
                    <a:lnTo>
                      <a:pt x="129" y="625"/>
                    </a:lnTo>
                    <a:lnTo>
                      <a:pt x="124" y="623"/>
                    </a:lnTo>
                    <a:lnTo>
                      <a:pt x="121" y="623"/>
                    </a:lnTo>
                    <a:lnTo>
                      <a:pt x="121" y="623"/>
                    </a:lnTo>
                    <a:lnTo>
                      <a:pt x="119" y="618"/>
                    </a:lnTo>
                    <a:lnTo>
                      <a:pt x="119" y="613"/>
                    </a:lnTo>
                    <a:lnTo>
                      <a:pt x="119" y="613"/>
                    </a:lnTo>
                    <a:lnTo>
                      <a:pt x="119" y="610"/>
                    </a:lnTo>
                    <a:lnTo>
                      <a:pt x="119" y="608"/>
                    </a:lnTo>
                    <a:lnTo>
                      <a:pt x="119" y="608"/>
                    </a:lnTo>
                    <a:lnTo>
                      <a:pt x="116" y="605"/>
                    </a:lnTo>
                    <a:lnTo>
                      <a:pt x="116" y="603"/>
                    </a:lnTo>
                    <a:lnTo>
                      <a:pt x="116" y="603"/>
                    </a:lnTo>
                    <a:lnTo>
                      <a:pt x="121" y="603"/>
                    </a:lnTo>
                    <a:lnTo>
                      <a:pt x="124" y="600"/>
                    </a:lnTo>
                    <a:lnTo>
                      <a:pt x="126" y="603"/>
                    </a:lnTo>
                    <a:lnTo>
                      <a:pt x="129" y="603"/>
                    </a:lnTo>
                    <a:lnTo>
                      <a:pt x="131" y="595"/>
                    </a:lnTo>
                    <a:lnTo>
                      <a:pt x="131" y="590"/>
                    </a:lnTo>
                    <a:lnTo>
                      <a:pt x="136" y="590"/>
                    </a:lnTo>
                    <a:lnTo>
                      <a:pt x="136" y="590"/>
                    </a:lnTo>
                    <a:lnTo>
                      <a:pt x="136" y="590"/>
                    </a:lnTo>
                    <a:lnTo>
                      <a:pt x="136" y="588"/>
                    </a:lnTo>
                    <a:lnTo>
                      <a:pt x="139" y="588"/>
                    </a:lnTo>
                    <a:lnTo>
                      <a:pt x="139" y="585"/>
                    </a:lnTo>
                    <a:lnTo>
                      <a:pt x="141" y="583"/>
                    </a:lnTo>
                    <a:lnTo>
                      <a:pt x="141" y="581"/>
                    </a:lnTo>
                    <a:lnTo>
                      <a:pt x="143" y="578"/>
                    </a:lnTo>
                    <a:lnTo>
                      <a:pt x="146" y="571"/>
                    </a:lnTo>
                    <a:lnTo>
                      <a:pt x="146" y="568"/>
                    </a:lnTo>
                    <a:lnTo>
                      <a:pt x="146" y="566"/>
                    </a:lnTo>
                    <a:lnTo>
                      <a:pt x="148" y="563"/>
                    </a:lnTo>
                    <a:lnTo>
                      <a:pt x="148" y="561"/>
                    </a:lnTo>
                    <a:lnTo>
                      <a:pt x="148" y="561"/>
                    </a:lnTo>
                    <a:lnTo>
                      <a:pt x="146" y="561"/>
                    </a:lnTo>
                    <a:lnTo>
                      <a:pt x="143" y="563"/>
                    </a:lnTo>
                    <a:lnTo>
                      <a:pt x="141" y="563"/>
                    </a:lnTo>
                    <a:lnTo>
                      <a:pt x="141" y="563"/>
                    </a:lnTo>
                    <a:lnTo>
                      <a:pt x="141" y="558"/>
                    </a:lnTo>
                    <a:lnTo>
                      <a:pt x="139" y="558"/>
                    </a:lnTo>
                    <a:lnTo>
                      <a:pt x="136" y="558"/>
                    </a:lnTo>
                    <a:lnTo>
                      <a:pt x="136" y="558"/>
                    </a:lnTo>
                    <a:lnTo>
                      <a:pt x="134" y="558"/>
                    </a:lnTo>
                    <a:lnTo>
                      <a:pt x="134" y="556"/>
                    </a:lnTo>
                    <a:lnTo>
                      <a:pt x="134" y="553"/>
                    </a:lnTo>
                    <a:lnTo>
                      <a:pt x="131" y="553"/>
                    </a:lnTo>
                    <a:lnTo>
                      <a:pt x="131" y="551"/>
                    </a:lnTo>
                    <a:lnTo>
                      <a:pt x="131" y="551"/>
                    </a:lnTo>
                    <a:lnTo>
                      <a:pt x="129" y="551"/>
                    </a:lnTo>
                    <a:lnTo>
                      <a:pt x="126" y="548"/>
                    </a:lnTo>
                    <a:lnTo>
                      <a:pt x="126" y="548"/>
                    </a:lnTo>
                    <a:lnTo>
                      <a:pt x="124" y="548"/>
                    </a:lnTo>
                    <a:lnTo>
                      <a:pt x="124" y="548"/>
                    </a:lnTo>
                    <a:lnTo>
                      <a:pt x="121" y="548"/>
                    </a:lnTo>
                    <a:lnTo>
                      <a:pt x="119" y="551"/>
                    </a:lnTo>
                    <a:lnTo>
                      <a:pt x="111" y="551"/>
                    </a:lnTo>
                    <a:lnTo>
                      <a:pt x="102" y="558"/>
                    </a:lnTo>
                    <a:lnTo>
                      <a:pt x="99" y="561"/>
                    </a:lnTo>
                    <a:lnTo>
                      <a:pt x="97" y="561"/>
                    </a:lnTo>
                    <a:lnTo>
                      <a:pt x="97" y="563"/>
                    </a:lnTo>
                    <a:lnTo>
                      <a:pt x="94" y="561"/>
                    </a:lnTo>
                    <a:lnTo>
                      <a:pt x="92" y="563"/>
                    </a:lnTo>
                    <a:lnTo>
                      <a:pt x="84" y="563"/>
                    </a:lnTo>
                    <a:lnTo>
                      <a:pt x="82" y="561"/>
                    </a:lnTo>
                    <a:lnTo>
                      <a:pt x="79" y="561"/>
                    </a:lnTo>
                    <a:lnTo>
                      <a:pt x="65" y="553"/>
                    </a:lnTo>
                    <a:lnTo>
                      <a:pt x="65" y="551"/>
                    </a:lnTo>
                    <a:lnTo>
                      <a:pt x="65" y="551"/>
                    </a:lnTo>
                    <a:lnTo>
                      <a:pt x="62" y="551"/>
                    </a:lnTo>
                    <a:lnTo>
                      <a:pt x="62" y="551"/>
                    </a:lnTo>
                    <a:lnTo>
                      <a:pt x="60" y="551"/>
                    </a:lnTo>
                    <a:lnTo>
                      <a:pt x="57" y="553"/>
                    </a:lnTo>
                    <a:lnTo>
                      <a:pt x="57" y="553"/>
                    </a:lnTo>
                    <a:lnTo>
                      <a:pt x="55" y="548"/>
                    </a:lnTo>
                    <a:lnTo>
                      <a:pt x="50" y="546"/>
                    </a:lnTo>
                    <a:lnTo>
                      <a:pt x="50" y="546"/>
                    </a:lnTo>
                    <a:lnTo>
                      <a:pt x="50" y="543"/>
                    </a:lnTo>
                    <a:lnTo>
                      <a:pt x="52" y="543"/>
                    </a:lnTo>
                    <a:lnTo>
                      <a:pt x="52" y="543"/>
                    </a:lnTo>
                    <a:lnTo>
                      <a:pt x="52" y="541"/>
                    </a:lnTo>
                    <a:lnTo>
                      <a:pt x="52" y="541"/>
                    </a:lnTo>
                    <a:lnTo>
                      <a:pt x="52" y="534"/>
                    </a:lnTo>
                    <a:lnTo>
                      <a:pt x="52" y="531"/>
                    </a:lnTo>
                    <a:lnTo>
                      <a:pt x="45" y="526"/>
                    </a:lnTo>
                    <a:lnTo>
                      <a:pt x="42" y="526"/>
                    </a:lnTo>
                    <a:lnTo>
                      <a:pt x="40" y="529"/>
                    </a:lnTo>
                    <a:lnTo>
                      <a:pt x="40" y="529"/>
                    </a:lnTo>
                    <a:lnTo>
                      <a:pt x="40" y="524"/>
                    </a:lnTo>
                    <a:lnTo>
                      <a:pt x="37" y="521"/>
                    </a:lnTo>
                    <a:lnTo>
                      <a:pt x="35" y="524"/>
                    </a:lnTo>
                    <a:lnTo>
                      <a:pt x="32" y="521"/>
                    </a:lnTo>
                    <a:lnTo>
                      <a:pt x="32" y="521"/>
                    </a:lnTo>
                    <a:lnTo>
                      <a:pt x="28" y="521"/>
                    </a:lnTo>
                    <a:lnTo>
                      <a:pt x="23" y="521"/>
                    </a:lnTo>
                    <a:lnTo>
                      <a:pt x="23" y="521"/>
                    </a:lnTo>
                    <a:lnTo>
                      <a:pt x="23" y="519"/>
                    </a:lnTo>
                    <a:lnTo>
                      <a:pt x="20" y="516"/>
                    </a:lnTo>
                    <a:lnTo>
                      <a:pt x="18" y="516"/>
                    </a:lnTo>
                    <a:lnTo>
                      <a:pt x="23" y="514"/>
                    </a:lnTo>
                    <a:lnTo>
                      <a:pt x="23" y="511"/>
                    </a:lnTo>
                    <a:lnTo>
                      <a:pt x="25" y="514"/>
                    </a:lnTo>
                    <a:lnTo>
                      <a:pt x="25" y="514"/>
                    </a:lnTo>
                    <a:lnTo>
                      <a:pt x="25" y="514"/>
                    </a:lnTo>
                    <a:lnTo>
                      <a:pt x="28" y="514"/>
                    </a:lnTo>
                    <a:lnTo>
                      <a:pt x="30" y="514"/>
                    </a:lnTo>
                    <a:lnTo>
                      <a:pt x="30" y="499"/>
                    </a:lnTo>
                    <a:lnTo>
                      <a:pt x="25" y="489"/>
                    </a:lnTo>
                    <a:lnTo>
                      <a:pt x="25" y="482"/>
                    </a:lnTo>
                    <a:lnTo>
                      <a:pt x="23" y="477"/>
                    </a:lnTo>
                    <a:lnTo>
                      <a:pt x="15" y="477"/>
                    </a:lnTo>
                    <a:lnTo>
                      <a:pt x="8" y="479"/>
                    </a:lnTo>
                    <a:lnTo>
                      <a:pt x="3" y="477"/>
                    </a:lnTo>
                    <a:lnTo>
                      <a:pt x="0" y="462"/>
                    </a:lnTo>
                    <a:lnTo>
                      <a:pt x="5" y="447"/>
                    </a:lnTo>
                    <a:lnTo>
                      <a:pt x="3" y="442"/>
                    </a:lnTo>
                    <a:lnTo>
                      <a:pt x="8" y="435"/>
                    </a:lnTo>
                    <a:lnTo>
                      <a:pt x="20" y="430"/>
                    </a:lnTo>
                    <a:lnTo>
                      <a:pt x="23" y="427"/>
                    </a:lnTo>
                    <a:lnTo>
                      <a:pt x="25" y="427"/>
                    </a:lnTo>
                    <a:lnTo>
                      <a:pt x="28" y="422"/>
                    </a:lnTo>
                    <a:lnTo>
                      <a:pt x="32" y="422"/>
                    </a:lnTo>
                    <a:lnTo>
                      <a:pt x="37" y="420"/>
                    </a:lnTo>
                    <a:lnTo>
                      <a:pt x="42" y="422"/>
                    </a:lnTo>
                    <a:lnTo>
                      <a:pt x="45" y="427"/>
                    </a:lnTo>
                    <a:lnTo>
                      <a:pt x="60" y="425"/>
                    </a:lnTo>
                    <a:lnTo>
                      <a:pt x="65" y="422"/>
                    </a:lnTo>
                    <a:lnTo>
                      <a:pt x="67" y="415"/>
                    </a:lnTo>
                    <a:lnTo>
                      <a:pt x="72" y="410"/>
                    </a:lnTo>
                    <a:lnTo>
                      <a:pt x="102" y="405"/>
                    </a:lnTo>
                    <a:lnTo>
                      <a:pt x="104" y="398"/>
                    </a:lnTo>
                    <a:lnTo>
                      <a:pt x="111" y="393"/>
                    </a:lnTo>
                    <a:lnTo>
                      <a:pt x="143" y="378"/>
                    </a:lnTo>
                    <a:lnTo>
                      <a:pt x="146" y="370"/>
                    </a:lnTo>
                    <a:lnTo>
                      <a:pt x="148" y="356"/>
                    </a:lnTo>
                    <a:lnTo>
                      <a:pt x="151" y="351"/>
                    </a:lnTo>
                    <a:lnTo>
                      <a:pt x="151" y="346"/>
                    </a:lnTo>
                    <a:lnTo>
                      <a:pt x="156" y="343"/>
                    </a:lnTo>
                    <a:lnTo>
                      <a:pt x="146" y="299"/>
                    </a:lnTo>
                    <a:lnTo>
                      <a:pt x="143" y="294"/>
                    </a:lnTo>
                    <a:lnTo>
                      <a:pt x="139" y="291"/>
                    </a:lnTo>
                    <a:lnTo>
                      <a:pt x="143" y="286"/>
                    </a:lnTo>
                    <a:lnTo>
                      <a:pt x="190" y="279"/>
                    </a:lnTo>
                    <a:lnTo>
                      <a:pt x="193" y="276"/>
                    </a:lnTo>
                    <a:lnTo>
                      <a:pt x="190" y="264"/>
                    </a:lnTo>
                    <a:lnTo>
                      <a:pt x="205" y="217"/>
                    </a:lnTo>
                    <a:lnTo>
                      <a:pt x="215" y="217"/>
                    </a:lnTo>
                    <a:lnTo>
                      <a:pt x="220" y="220"/>
                    </a:lnTo>
                    <a:lnTo>
                      <a:pt x="227" y="222"/>
                    </a:lnTo>
                    <a:lnTo>
                      <a:pt x="240" y="220"/>
                    </a:lnTo>
                    <a:lnTo>
                      <a:pt x="247" y="227"/>
                    </a:lnTo>
                    <a:lnTo>
                      <a:pt x="255" y="222"/>
                    </a:lnTo>
                    <a:lnTo>
                      <a:pt x="264" y="220"/>
                    </a:lnTo>
                    <a:lnTo>
                      <a:pt x="267" y="185"/>
                    </a:lnTo>
                    <a:lnTo>
                      <a:pt x="269" y="178"/>
                    </a:lnTo>
                    <a:lnTo>
                      <a:pt x="277" y="178"/>
                    </a:lnTo>
                    <a:lnTo>
                      <a:pt x="284" y="175"/>
                    </a:lnTo>
                    <a:lnTo>
                      <a:pt x="292" y="168"/>
                    </a:lnTo>
                    <a:lnTo>
                      <a:pt x="294" y="160"/>
                    </a:lnTo>
                    <a:lnTo>
                      <a:pt x="304" y="163"/>
                    </a:lnTo>
                    <a:lnTo>
                      <a:pt x="311" y="158"/>
                    </a:lnTo>
                    <a:lnTo>
                      <a:pt x="314" y="158"/>
                    </a:lnTo>
                    <a:lnTo>
                      <a:pt x="314" y="158"/>
                    </a:lnTo>
                    <a:lnTo>
                      <a:pt x="319" y="173"/>
                    </a:lnTo>
                    <a:lnTo>
                      <a:pt x="331" y="183"/>
                    </a:lnTo>
                    <a:lnTo>
                      <a:pt x="336" y="192"/>
                    </a:lnTo>
                    <a:lnTo>
                      <a:pt x="341" y="195"/>
                    </a:lnTo>
                    <a:lnTo>
                      <a:pt x="343" y="192"/>
                    </a:lnTo>
                    <a:lnTo>
                      <a:pt x="351" y="192"/>
                    </a:lnTo>
                    <a:lnTo>
                      <a:pt x="356" y="195"/>
                    </a:lnTo>
                    <a:lnTo>
                      <a:pt x="363" y="197"/>
                    </a:lnTo>
                    <a:lnTo>
                      <a:pt x="380" y="237"/>
                    </a:lnTo>
                    <a:lnTo>
                      <a:pt x="380" y="264"/>
                    </a:lnTo>
                    <a:lnTo>
                      <a:pt x="378" y="269"/>
                    </a:lnTo>
                    <a:lnTo>
                      <a:pt x="375" y="276"/>
                    </a:lnTo>
                    <a:lnTo>
                      <a:pt x="380" y="279"/>
                    </a:lnTo>
                    <a:lnTo>
                      <a:pt x="415" y="286"/>
                    </a:lnTo>
                    <a:lnTo>
                      <a:pt x="427" y="284"/>
                    </a:lnTo>
                    <a:lnTo>
                      <a:pt x="474" y="306"/>
                    </a:lnTo>
                    <a:lnTo>
                      <a:pt x="479" y="306"/>
                    </a:lnTo>
                    <a:lnTo>
                      <a:pt x="511" y="353"/>
                    </a:lnTo>
                    <a:lnTo>
                      <a:pt x="519" y="356"/>
                    </a:lnTo>
                    <a:lnTo>
                      <a:pt x="593" y="351"/>
                    </a:lnTo>
                    <a:lnTo>
                      <a:pt x="617" y="358"/>
                    </a:lnTo>
                    <a:lnTo>
                      <a:pt x="627" y="368"/>
                    </a:lnTo>
                    <a:lnTo>
                      <a:pt x="667" y="383"/>
                    </a:lnTo>
                    <a:lnTo>
                      <a:pt x="676" y="383"/>
                    </a:lnTo>
                    <a:lnTo>
                      <a:pt x="679" y="385"/>
                    </a:lnTo>
                    <a:lnTo>
                      <a:pt x="684" y="388"/>
                    </a:lnTo>
                    <a:lnTo>
                      <a:pt x="689" y="390"/>
                    </a:lnTo>
                    <a:lnTo>
                      <a:pt x="694" y="388"/>
                    </a:lnTo>
                    <a:lnTo>
                      <a:pt x="701" y="383"/>
                    </a:lnTo>
                    <a:lnTo>
                      <a:pt x="723" y="375"/>
                    </a:lnTo>
                    <a:lnTo>
                      <a:pt x="726" y="373"/>
                    </a:lnTo>
                    <a:lnTo>
                      <a:pt x="753" y="365"/>
                    </a:lnTo>
                    <a:lnTo>
                      <a:pt x="763" y="365"/>
                    </a:lnTo>
                    <a:lnTo>
                      <a:pt x="770" y="363"/>
                    </a:lnTo>
                    <a:lnTo>
                      <a:pt x="780" y="365"/>
                    </a:lnTo>
                    <a:lnTo>
                      <a:pt x="783" y="365"/>
                    </a:lnTo>
                    <a:lnTo>
                      <a:pt x="795" y="365"/>
                    </a:lnTo>
                    <a:lnTo>
                      <a:pt x="820" y="351"/>
                    </a:lnTo>
                    <a:lnTo>
                      <a:pt x="825" y="346"/>
                    </a:lnTo>
                    <a:lnTo>
                      <a:pt x="847" y="326"/>
                    </a:lnTo>
                    <a:lnTo>
                      <a:pt x="847" y="318"/>
                    </a:lnTo>
                    <a:lnTo>
                      <a:pt x="837" y="306"/>
                    </a:lnTo>
                    <a:lnTo>
                      <a:pt x="837" y="301"/>
                    </a:lnTo>
                    <a:lnTo>
                      <a:pt x="847" y="286"/>
                    </a:lnTo>
                    <a:lnTo>
                      <a:pt x="854" y="284"/>
                    </a:lnTo>
                    <a:lnTo>
                      <a:pt x="862" y="286"/>
                    </a:lnTo>
                    <a:lnTo>
                      <a:pt x="866" y="291"/>
                    </a:lnTo>
                    <a:lnTo>
                      <a:pt x="881" y="294"/>
                    </a:lnTo>
                    <a:lnTo>
                      <a:pt x="894" y="286"/>
                    </a:lnTo>
                    <a:lnTo>
                      <a:pt x="908" y="269"/>
                    </a:lnTo>
                    <a:lnTo>
                      <a:pt x="918" y="269"/>
                    </a:lnTo>
                    <a:lnTo>
                      <a:pt x="928" y="264"/>
                    </a:lnTo>
                    <a:lnTo>
                      <a:pt x="955" y="234"/>
                    </a:lnTo>
                    <a:lnTo>
                      <a:pt x="995" y="232"/>
                    </a:lnTo>
                    <a:lnTo>
                      <a:pt x="1010" y="234"/>
                    </a:lnTo>
                    <a:lnTo>
                      <a:pt x="1012" y="232"/>
                    </a:lnTo>
                    <a:lnTo>
                      <a:pt x="1012" y="227"/>
                    </a:lnTo>
                    <a:lnTo>
                      <a:pt x="1007" y="222"/>
                    </a:lnTo>
                    <a:lnTo>
                      <a:pt x="1007" y="215"/>
                    </a:lnTo>
                    <a:lnTo>
                      <a:pt x="1005" y="210"/>
                    </a:lnTo>
                    <a:lnTo>
                      <a:pt x="987" y="192"/>
                    </a:lnTo>
                    <a:lnTo>
                      <a:pt x="985" y="187"/>
                    </a:lnTo>
                    <a:lnTo>
                      <a:pt x="968" y="200"/>
                    </a:lnTo>
                    <a:lnTo>
                      <a:pt x="945" y="205"/>
                    </a:lnTo>
                    <a:lnTo>
                      <a:pt x="931" y="200"/>
                    </a:lnTo>
                    <a:lnTo>
                      <a:pt x="926" y="195"/>
                    </a:lnTo>
                    <a:lnTo>
                      <a:pt x="926" y="178"/>
                    </a:lnTo>
                    <a:lnTo>
                      <a:pt x="928" y="170"/>
                    </a:lnTo>
                    <a:lnTo>
                      <a:pt x="928" y="150"/>
                    </a:lnTo>
                    <a:lnTo>
                      <a:pt x="941" y="128"/>
                    </a:lnTo>
                    <a:lnTo>
                      <a:pt x="945" y="126"/>
                    </a:lnTo>
                    <a:lnTo>
                      <a:pt x="945" y="123"/>
                    </a:lnTo>
                    <a:lnTo>
                      <a:pt x="978" y="138"/>
                    </a:lnTo>
                    <a:lnTo>
                      <a:pt x="982" y="136"/>
                    </a:lnTo>
                    <a:lnTo>
                      <a:pt x="1007" y="118"/>
                    </a:lnTo>
                    <a:lnTo>
                      <a:pt x="1010" y="116"/>
                    </a:lnTo>
                    <a:lnTo>
                      <a:pt x="1007" y="111"/>
                    </a:lnTo>
                    <a:lnTo>
                      <a:pt x="1010" y="106"/>
                    </a:lnTo>
                    <a:lnTo>
                      <a:pt x="1015" y="96"/>
                    </a:lnTo>
                    <a:lnTo>
                      <a:pt x="1024" y="69"/>
                    </a:lnTo>
                    <a:lnTo>
                      <a:pt x="1032" y="64"/>
                    </a:lnTo>
                    <a:lnTo>
                      <a:pt x="1042" y="54"/>
                    </a:lnTo>
                    <a:lnTo>
                      <a:pt x="1042" y="52"/>
                    </a:lnTo>
                    <a:lnTo>
                      <a:pt x="1039" y="47"/>
                    </a:lnTo>
                    <a:lnTo>
                      <a:pt x="1039" y="37"/>
                    </a:lnTo>
                    <a:lnTo>
                      <a:pt x="1037" y="34"/>
                    </a:lnTo>
                    <a:lnTo>
                      <a:pt x="1024" y="37"/>
                    </a:lnTo>
                    <a:lnTo>
                      <a:pt x="1024" y="34"/>
                    </a:lnTo>
                    <a:lnTo>
                      <a:pt x="1024" y="29"/>
                    </a:lnTo>
                    <a:lnTo>
                      <a:pt x="1034" y="19"/>
                    </a:lnTo>
                    <a:lnTo>
                      <a:pt x="1039" y="14"/>
                    </a:lnTo>
                    <a:lnTo>
                      <a:pt x="1044" y="9"/>
                    </a:lnTo>
                    <a:lnTo>
                      <a:pt x="1103" y="0"/>
                    </a:lnTo>
                    <a:lnTo>
                      <a:pt x="1123" y="12"/>
                    </a:lnTo>
                    <a:lnTo>
                      <a:pt x="1131" y="14"/>
                    </a:lnTo>
                    <a:lnTo>
                      <a:pt x="1138" y="14"/>
                    </a:lnTo>
                    <a:lnTo>
                      <a:pt x="1150" y="17"/>
                    </a:lnTo>
                    <a:lnTo>
                      <a:pt x="1158" y="32"/>
                    </a:lnTo>
                    <a:lnTo>
                      <a:pt x="1158" y="34"/>
                    </a:lnTo>
                    <a:lnTo>
                      <a:pt x="1165" y="42"/>
                    </a:lnTo>
                    <a:lnTo>
                      <a:pt x="1165" y="44"/>
                    </a:lnTo>
                    <a:lnTo>
                      <a:pt x="1165" y="42"/>
                    </a:lnTo>
                    <a:lnTo>
                      <a:pt x="1190" y="116"/>
                    </a:lnTo>
                    <a:lnTo>
                      <a:pt x="1190" y="118"/>
                    </a:lnTo>
                    <a:lnTo>
                      <a:pt x="1190" y="118"/>
                    </a:lnTo>
                    <a:lnTo>
                      <a:pt x="1190" y="136"/>
                    </a:lnTo>
                    <a:lnTo>
                      <a:pt x="1195" y="138"/>
                    </a:lnTo>
                    <a:lnTo>
                      <a:pt x="1205" y="141"/>
                    </a:lnTo>
                    <a:lnTo>
                      <a:pt x="1214" y="138"/>
                    </a:lnTo>
                    <a:lnTo>
                      <a:pt x="1234" y="145"/>
                    </a:lnTo>
                    <a:lnTo>
                      <a:pt x="1246" y="155"/>
                    </a:lnTo>
                    <a:lnTo>
                      <a:pt x="1254" y="160"/>
                    </a:lnTo>
                    <a:lnTo>
                      <a:pt x="1259" y="160"/>
                    </a:lnTo>
                    <a:lnTo>
                      <a:pt x="1261" y="163"/>
                    </a:lnTo>
                    <a:lnTo>
                      <a:pt x="1261" y="165"/>
                    </a:lnTo>
                    <a:lnTo>
                      <a:pt x="1261" y="165"/>
                    </a:lnTo>
                    <a:lnTo>
                      <a:pt x="1261" y="170"/>
                    </a:lnTo>
                    <a:lnTo>
                      <a:pt x="1264" y="175"/>
                    </a:lnTo>
                    <a:lnTo>
                      <a:pt x="1264" y="187"/>
                    </a:lnTo>
                    <a:lnTo>
                      <a:pt x="1271" y="200"/>
                    </a:lnTo>
                    <a:lnTo>
                      <a:pt x="1279" y="200"/>
                    </a:lnTo>
                    <a:lnTo>
                      <a:pt x="1286" y="202"/>
                    </a:lnTo>
                    <a:lnTo>
                      <a:pt x="1293" y="200"/>
                    </a:lnTo>
                    <a:lnTo>
                      <a:pt x="1318" y="185"/>
                    </a:lnTo>
                    <a:lnTo>
                      <a:pt x="1325" y="185"/>
                    </a:lnTo>
                    <a:lnTo>
                      <a:pt x="1353" y="175"/>
                    </a:lnTo>
                    <a:lnTo>
                      <a:pt x="1353" y="175"/>
                    </a:lnTo>
                    <a:lnTo>
                      <a:pt x="1350" y="180"/>
                    </a:lnTo>
                    <a:lnTo>
                      <a:pt x="1350" y="190"/>
                    </a:lnTo>
                    <a:lnTo>
                      <a:pt x="1353" y="195"/>
                    </a:lnTo>
                    <a:lnTo>
                      <a:pt x="1350" y="202"/>
                    </a:lnTo>
                    <a:lnTo>
                      <a:pt x="1340" y="212"/>
                    </a:lnTo>
                    <a:lnTo>
                      <a:pt x="1330" y="252"/>
                    </a:lnTo>
                    <a:lnTo>
                      <a:pt x="1318" y="274"/>
                    </a:lnTo>
                    <a:lnTo>
                      <a:pt x="1316" y="281"/>
                    </a:lnTo>
                    <a:lnTo>
                      <a:pt x="1311" y="286"/>
                    </a:lnTo>
                    <a:lnTo>
                      <a:pt x="1308" y="284"/>
                    </a:lnTo>
                    <a:lnTo>
                      <a:pt x="1288" y="279"/>
                    </a:lnTo>
                    <a:lnTo>
                      <a:pt x="1269" y="296"/>
                    </a:lnTo>
                    <a:lnTo>
                      <a:pt x="1271" y="301"/>
                    </a:lnTo>
                    <a:lnTo>
                      <a:pt x="1274" y="336"/>
                    </a:lnTo>
                    <a:lnTo>
                      <a:pt x="1269" y="346"/>
                    </a:lnTo>
                    <a:lnTo>
                      <a:pt x="1259" y="353"/>
                    </a:lnTo>
                    <a:lnTo>
                      <a:pt x="1259" y="361"/>
                    </a:lnTo>
                    <a:lnTo>
                      <a:pt x="1256" y="361"/>
                    </a:lnTo>
                    <a:lnTo>
                      <a:pt x="1254" y="356"/>
                    </a:lnTo>
                    <a:lnTo>
                      <a:pt x="1249" y="351"/>
                    </a:lnTo>
                    <a:lnTo>
                      <a:pt x="1244" y="353"/>
                    </a:lnTo>
                    <a:lnTo>
                      <a:pt x="1237" y="368"/>
                    </a:lnTo>
                    <a:lnTo>
                      <a:pt x="1224" y="378"/>
                    </a:lnTo>
                    <a:lnTo>
                      <a:pt x="1207" y="380"/>
                    </a:lnTo>
                    <a:lnTo>
                      <a:pt x="1205" y="383"/>
                    </a:lnTo>
                    <a:lnTo>
                      <a:pt x="1207" y="395"/>
                    </a:lnTo>
                    <a:lnTo>
                      <a:pt x="1192" y="398"/>
                    </a:lnTo>
                    <a:lnTo>
                      <a:pt x="1185" y="393"/>
                    </a:lnTo>
                    <a:lnTo>
                      <a:pt x="1177" y="393"/>
                    </a:lnTo>
                    <a:lnTo>
                      <a:pt x="1140" y="422"/>
                    </a:lnTo>
                    <a:lnTo>
                      <a:pt x="1133" y="425"/>
                    </a:lnTo>
                    <a:lnTo>
                      <a:pt x="1123" y="440"/>
                    </a:lnTo>
                    <a:lnTo>
                      <a:pt x="1121" y="440"/>
                    </a:lnTo>
                    <a:lnTo>
                      <a:pt x="1103" y="445"/>
                    </a:lnTo>
                    <a:lnTo>
                      <a:pt x="1101" y="442"/>
                    </a:lnTo>
                    <a:lnTo>
                      <a:pt x="1093" y="450"/>
                    </a:lnTo>
                    <a:lnTo>
                      <a:pt x="1079" y="454"/>
                    </a:lnTo>
                    <a:lnTo>
                      <a:pt x="1074" y="459"/>
                    </a:lnTo>
                    <a:lnTo>
                      <a:pt x="1071" y="464"/>
                    </a:lnTo>
                    <a:lnTo>
                      <a:pt x="1066" y="467"/>
                    </a:lnTo>
                    <a:lnTo>
                      <a:pt x="1064" y="467"/>
                    </a:lnTo>
                    <a:lnTo>
                      <a:pt x="1061" y="469"/>
                    </a:lnTo>
                    <a:lnTo>
                      <a:pt x="1054" y="474"/>
                    </a:lnTo>
                    <a:lnTo>
                      <a:pt x="1052" y="472"/>
                    </a:lnTo>
                    <a:lnTo>
                      <a:pt x="1054" y="467"/>
                    </a:lnTo>
                    <a:lnTo>
                      <a:pt x="1061" y="464"/>
                    </a:lnTo>
                    <a:lnTo>
                      <a:pt x="1064" y="457"/>
                    </a:lnTo>
                    <a:lnTo>
                      <a:pt x="1056" y="452"/>
                    </a:lnTo>
                    <a:lnTo>
                      <a:pt x="1054" y="452"/>
                    </a:lnTo>
                    <a:lnTo>
                      <a:pt x="1059" y="450"/>
                    </a:lnTo>
                    <a:lnTo>
                      <a:pt x="1059" y="445"/>
                    </a:lnTo>
                    <a:lnTo>
                      <a:pt x="1064" y="442"/>
                    </a:lnTo>
                    <a:lnTo>
                      <a:pt x="1076" y="425"/>
                    </a:lnTo>
                    <a:lnTo>
                      <a:pt x="1074" y="420"/>
                    </a:lnTo>
                    <a:lnTo>
                      <a:pt x="1069" y="415"/>
                    </a:lnTo>
                    <a:lnTo>
                      <a:pt x="1069" y="410"/>
                    </a:lnTo>
                    <a:lnTo>
                      <a:pt x="1066" y="407"/>
                    </a:lnTo>
                    <a:lnTo>
                      <a:pt x="1064" y="410"/>
                    </a:lnTo>
                    <a:lnTo>
                      <a:pt x="1054" y="410"/>
                    </a:lnTo>
                    <a:lnTo>
                      <a:pt x="1052" y="412"/>
                    </a:lnTo>
                    <a:lnTo>
                      <a:pt x="1034" y="432"/>
                    </a:lnTo>
                    <a:lnTo>
                      <a:pt x="1015" y="445"/>
                    </a:lnTo>
                    <a:lnTo>
                      <a:pt x="1010" y="454"/>
                    </a:lnTo>
                    <a:lnTo>
                      <a:pt x="1007" y="459"/>
                    </a:lnTo>
                    <a:lnTo>
                      <a:pt x="1002" y="462"/>
                    </a:lnTo>
                    <a:lnTo>
                      <a:pt x="987" y="464"/>
                    </a:lnTo>
                    <a:lnTo>
                      <a:pt x="985" y="462"/>
                    </a:lnTo>
                    <a:lnTo>
                      <a:pt x="980" y="462"/>
                    </a:lnTo>
                    <a:lnTo>
                      <a:pt x="978" y="464"/>
                    </a:lnTo>
                    <a:lnTo>
                      <a:pt x="973" y="479"/>
                    </a:lnTo>
                    <a:lnTo>
                      <a:pt x="982" y="492"/>
                    </a:lnTo>
                    <a:lnTo>
                      <a:pt x="985" y="494"/>
                    </a:lnTo>
                    <a:lnTo>
                      <a:pt x="987" y="494"/>
                    </a:lnTo>
                    <a:lnTo>
                      <a:pt x="990" y="496"/>
                    </a:lnTo>
                    <a:lnTo>
                      <a:pt x="995" y="496"/>
                    </a:lnTo>
                    <a:lnTo>
                      <a:pt x="995" y="501"/>
                    </a:lnTo>
                    <a:lnTo>
                      <a:pt x="1000" y="504"/>
                    </a:lnTo>
                    <a:lnTo>
                      <a:pt x="1002" y="511"/>
                    </a:lnTo>
                    <a:lnTo>
                      <a:pt x="1005" y="516"/>
                    </a:lnTo>
                    <a:lnTo>
                      <a:pt x="1015" y="519"/>
                    </a:lnTo>
                    <a:lnTo>
                      <a:pt x="1022" y="519"/>
                    </a:lnTo>
                    <a:lnTo>
                      <a:pt x="1024" y="511"/>
                    </a:lnTo>
                    <a:lnTo>
                      <a:pt x="1029" y="509"/>
                    </a:lnTo>
                    <a:lnTo>
                      <a:pt x="1034" y="504"/>
                    </a:lnTo>
                    <a:lnTo>
                      <a:pt x="1042" y="499"/>
                    </a:lnTo>
                    <a:lnTo>
                      <a:pt x="1044" y="499"/>
                    </a:lnTo>
                    <a:lnTo>
                      <a:pt x="1054" y="506"/>
                    </a:lnTo>
                    <a:lnTo>
                      <a:pt x="1056" y="506"/>
                    </a:lnTo>
                    <a:lnTo>
                      <a:pt x="1059" y="511"/>
                    </a:lnTo>
                    <a:lnTo>
                      <a:pt x="1069" y="509"/>
                    </a:lnTo>
                    <a:lnTo>
                      <a:pt x="1071" y="509"/>
                    </a:lnTo>
                    <a:lnTo>
                      <a:pt x="1076" y="511"/>
                    </a:lnTo>
                    <a:lnTo>
                      <a:pt x="1081" y="511"/>
                    </a:lnTo>
                    <a:lnTo>
                      <a:pt x="1084" y="511"/>
                    </a:lnTo>
                    <a:lnTo>
                      <a:pt x="1084" y="516"/>
                    </a:lnTo>
                    <a:lnTo>
                      <a:pt x="1081" y="521"/>
                    </a:lnTo>
                    <a:lnTo>
                      <a:pt x="1081" y="524"/>
                    </a:lnTo>
                    <a:lnTo>
                      <a:pt x="1076" y="529"/>
                    </a:lnTo>
                    <a:lnTo>
                      <a:pt x="1074" y="526"/>
                    </a:lnTo>
                    <a:lnTo>
                      <a:pt x="1074" y="521"/>
                    </a:lnTo>
                    <a:lnTo>
                      <a:pt x="1071" y="524"/>
                    </a:lnTo>
                    <a:lnTo>
                      <a:pt x="1069" y="524"/>
                    </a:lnTo>
                    <a:lnTo>
                      <a:pt x="1066" y="526"/>
                    </a:lnTo>
                    <a:lnTo>
                      <a:pt x="1064" y="529"/>
                    </a:lnTo>
                    <a:lnTo>
                      <a:pt x="1054" y="531"/>
                    </a:lnTo>
                    <a:lnTo>
                      <a:pt x="1049" y="534"/>
                    </a:lnTo>
                    <a:lnTo>
                      <a:pt x="1044" y="534"/>
                    </a:lnTo>
                    <a:lnTo>
                      <a:pt x="1047" y="539"/>
                    </a:lnTo>
                    <a:lnTo>
                      <a:pt x="1044" y="539"/>
                    </a:lnTo>
                    <a:lnTo>
                      <a:pt x="1042" y="541"/>
                    </a:lnTo>
                    <a:lnTo>
                      <a:pt x="1039" y="546"/>
                    </a:lnTo>
                    <a:lnTo>
                      <a:pt x="1034" y="548"/>
                    </a:lnTo>
                    <a:lnTo>
                      <a:pt x="1034" y="543"/>
                    </a:lnTo>
                    <a:lnTo>
                      <a:pt x="1029" y="543"/>
                    </a:lnTo>
                    <a:lnTo>
                      <a:pt x="1027" y="546"/>
                    </a:lnTo>
                    <a:lnTo>
                      <a:pt x="1032" y="551"/>
                    </a:lnTo>
                    <a:lnTo>
                      <a:pt x="1027" y="558"/>
                    </a:lnTo>
                    <a:lnTo>
                      <a:pt x="1019" y="561"/>
                    </a:lnTo>
                    <a:lnTo>
                      <a:pt x="1010" y="581"/>
                    </a:lnTo>
                    <a:lnTo>
                      <a:pt x="1010" y="583"/>
                    </a:lnTo>
                    <a:lnTo>
                      <a:pt x="1032" y="595"/>
                    </a:lnTo>
                    <a:lnTo>
                      <a:pt x="1034" y="598"/>
                    </a:lnTo>
                    <a:lnTo>
                      <a:pt x="1034" y="605"/>
                    </a:lnTo>
                    <a:lnTo>
                      <a:pt x="1039" y="608"/>
                    </a:lnTo>
                    <a:lnTo>
                      <a:pt x="1047" y="637"/>
                    </a:lnTo>
                    <a:lnTo>
                      <a:pt x="1049" y="642"/>
                    </a:lnTo>
                    <a:lnTo>
                      <a:pt x="1054" y="645"/>
                    </a:lnTo>
                    <a:lnTo>
                      <a:pt x="1056" y="650"/>
                    </a:lnTo>
                    <a:lnTo>
                      <a:pt x="1066" y="662"/>
                    </a:lnTo>
                    <a:lnTo>
                      <a:pt x="1066" y="665"/>
                    </a:lnTo>
                    <a:lnTo>
                      <a:pt x="1054" y="660"/>
                    </a:lnTo>
                    <a:lnTo>
                      <a:pt x="1049" y="660"/>
                    </a:lnTo>
                    <a:lnTo>
                      <a:pt x="1039" y="655"/>
                    </a:lnTo>
                    <a:lnTo>
                      <a:pt x="1029" y="657"/>
                    </a:lnTo>
                    <a:lnTo>
                      <a:pt x="1029" y="660"/>
                    </a:lnTo>
                    <a:lnTo>
                      <a:pt x="1039" y="657"/>
                    </a:lnTo>
                    <a:lnTo>
                      <a:pt x="1042" y="657"/>
                    </a:lnTo>
                    <a:lnTo>
                      <a:pt x="1042" y="662"/>
                    </a:lnTo>
                    <a:lnTo>
                      <a:pt x="1047" y="662"/>
                    </a:lnTo>
                    <a:lnTo>
                      <a:pt x="1052" y="665"/>
                    </a:lnTo>
                    <a:lnTo>
                      <a:pt x="1056" y="670"/>
                    </a:lnTo>
                    <a:lnTo>
                      <a:pt x="1061" y="672"/>
                    </a:lnTo>
                    <a:lnTo>
                      <a:pt x="1069" y="682"/>
                    </a:lnTo>
                    <a:lnTo>
                      <a:pt x="1066" y="684"/>
                    </a:lnTo>
                    <a:lnTo>
                      <a:pt x="1061" y="684"/>
                    </a:lnTo>
                    <a:lnTo>
                      <a:pt x="1056" y="689"/>
                    </a:lnTo>
                    <a:lnTo>
                      <a:pt x="1049" y="692"/>
                    </a:lnTo>
                    <a:lnTo>
                      <a:pt x="1049" y="694"/>
                    </a:lnTo>
                    <a:lnTo>
                      <a:pt x="1044" y="697"/>
                    </a:lnTo>
                    <a:lnTo>
                      <a:pt x="1034" y="699"/>
                    </a:lnTo>
                    <a:lnTo>
                      <a:pt x="1029" y="702"/>
                    </a:lnTo>
                    <a:lnTo>
                      <a:pt x="1034" y="699"/>
                    </a:lnTo>
                    <a:lnTo>
                      <a:pt x="1044" y="704"/>
                    </a:lnTo>
                    <a:lnTo>
                      <a:pt x="1052" y="699"/>
                    </a:lnTo>
                    <a:lnTo>
                      <a:pt x="1054" y="702"/>
                    </a:lnTo>
                    <a:lnTo>
                      <a:pt x="1059" y="704"/>
                    </a:lnTo>
                    <a:lnTo>
                      <a:pt x="1059" y="707"/>
                    </a:lnTo>
                    <a:lnTo>
                      <a:pt x="1064" y="709"/>
                    </a:lnTo>
                    <a:lnTo>
                      <a:pt x="1069" y="709"/>
                    </a:lnTo>
                    <a:lnTo>
                      <a:pt x="1069" y="709"/>
                    </a:lnTo>
                    <a:lnTo>
                      <a:pt x="1059" y="719"/>
                    </a:lnTo>
                    <a:lnTo>
                      <a:pt x="1059" y="719"/>
                    </a:lnTo>
                    <a:lnTo>
                      <a:pt x="1066" y="716"/>
                    </a:lnTo>
                    <a:lnTo>
                      <a:pt x="1066" y="726"/>
                    </a:lnTo>
                    <a:lnTo>
                      <a:pt x="1064" y="724"/>
                    </a:lnTo>
                    <a:lnTo>
                      <a:pt x="1061" y="726"/>
                    </a:lnTo>
                    <a:lnTo>
                      <a:pt x="1059" y="726"/>
                    </a:lnTo>
                    <a:lnTo>
                      <a:pt x="1056" y="729"/>
                    </a:lnTo>
                    <a:lnTo>
                      <a:pt x="1059" y="734"/>
                    </a:lnTo>
                    <a:lnTo>
                      <a:pt x="1059" y="739"/>
                    </a:lnTo>
                    <a:lnTo>
                      <a:pt x="1056" y="741"/>
                    </a:lnTo>
                    <a:lnTo>
                      <a:pt x="1056" y="746"/>
                    </a:lnTo>
                    <a:lnTo>
                      <a:pt x="1054" y="754"/>
                    </a:lnTo>
                    <a:lnTo>
                      <a:pt x="1054" y="751"/>
                    </a:lnTo>
                    <a:lnTo>
                      <a:pt x="1052" y="749"/>
                    </a:lnTo>
                    <a:lnTo>
                      <a:pt x="1049" y="751"/>
                    </a:lnTo>
                    <a:lnTo>
                      <a:pt x="1037" y="768"/>
                    </a:lnTo>
                    <a:lnTo>
                      <a:pt x="1037" y="771"/>
                    </a:lnTo>
                    <a:lnTo>
                      <a:pt x="1032" y="778"/>
                    </a:lnTo>
                    <a:lnTo>
                      <a:pt x="1027" y="786"/>
                    </a:lnTo>
                    <a:lnTo>
                      <a:pt x="1027" y="791"/>
                    </a:lnTo>
                    <a:lnTo>
                      <a:pt x="1022" y="793"/>
                    </a:lnTo>
                    <a:lnTo>
                      <a:pt x="1022" y="793"/>
                    </a:lnTo>
                    <a:lnTo>
                      <a:pt x="1022" y="786"/>
                    </a:lnTo>
                    <a:lnTo>
                      <a:pt x="1019" y="788"/>
                    </a:lnTo>
                    <a:lnTo>
                      <a:pt x="1015" y="791"/>
                    </a:lnTo>
                    <a:lnTo>
                      <a:pt x="1019" y="796"/>
                    </a:lnTo>
                    <a:lnTo>
                      <a:pt x="1019" y="798"/>
                    </a:lnTo>
                    <a:lnTo>
                      <a:pt x="1017" y="805"/>
                    </a:lnTo>
                    <a:lnTo>
                      <a:pt x="1017" y="805"/>
                    </a:lnTo>
                    <a:lnTo>
                      <a:pt x="1015" y="810"/>
                    </a:lnTo>
                    <a:lnTo>
                      <a:pt x="1015" y="813"/>
                    </a:lnTo>
                    <a:lnTo>
                      <a:pt x="1012" y="813"/>
                    </a:lnTo>
                    <a:lnTo>
                      <a:pt x="1012" y="815"/>
                    </a:lnTo>
                    <a:lnTo>
                      <a:pt x="1015" y="818"/>
                    </a:lnTo>
                    <a:lnTo>
                      <a:pt x="1012" y="820"/>
                    </a:lnTo>
                    <a:lnTo>
                      <a:pt x="1010" y="820"/>
                    </a:lnTo>
                    <a:lnTo>
                      <a:pt x="1007" y="818"/>
                    </a:lnTo>
                    <a:lnTo>
                      <a:pt x="1007" y="820"/>
                    </a:lnTo>
                    <a:lnTo>
                      <a:pt x="1007" y="825"/>
                    </a:lnTo>
                    <a:lnTo>
                      <a:pt x="1005" y="825"/>
                    </a:lnTo>
                    <a:lnTo>
                      <a:pt x="1005" y="825"/>
                    </a:lnTo>
                    <a:lnTo>
                      <a:pt x="1002" y="825"/>
                    </a:lnTo>
                    <a:lnTo>
                      <a:pt x="1000" y="833"/>
                    </a:lnTo>
                    <a:lnTo>
                      <a:pt x="997" y="835"/>
                    </a:lnTo>
                    <a:lnTo>
                      <a:pt x="995" y="838"/>
                    </a:lnTo>
                    <a:lnTo>
                      <a:pt x="995" y="840"/>
                    </a:lnTo>
                    <a:lnTo>
                      <a:pt x="987" y="840"/>
                    </a:lnTo>
                    <a:lnTo>
                      <a:pt x="985" y="840"/>
                    </a:lnTo>
                    <a:lnTo>
                      <a:pt x="980" y="843"/>
                    </a:lnTo>
                    <a:lnTo>
                      <a:pt x="980" y="845"/>
                    </a:lnTo>
                    <a:lnTo>
                      <a:pt x="982" y="848"/>
                    </a:lnTo>
                    <a:lnTo>
                      <a:pt x="980" y="850"/>
                    </a:lnTo>
                    <a:lnTo>
                      <a:pt x="975" y="855"/>
                    </a:lnTo>
                    <a:lnTo>
                      <a:pt x="973" y="855"/>
                    </a:lnTo>
                    <a:lnTo>
                      <a:pt x="973" y="860"/>
                    </a:lnTo>
                    <a:lnTo>
                      <a:pt x="970" y="857"/>
                    </a:lnTo>
                    <a:lnTo>
                      <a:pt x="968" y="860"/>
                    </a:lnTo>
                    <a:lnTo>
                      <a:pt x="968" y="862"/>
                    </a:lnTo>
                    <a:lnTo>
                      <a:pt x="968" y="862"/>
                    </a:lnTo>
                    <a:lnTo>
                      <a:pt x="965" y="862"/>
                    </a:lnTo>
                    <a:lnTo>
                      <a:pt x="963" y="865"/>
                    </a:lnTo>
                    <a:lnTo>
                      <a:pt x="960" y="865"/>
                    </a:lnTo>
                    <a:lnTo>
                      <a:pt x="958" y="865"/>
                    </a:lnTo>
                    <a:lnTo>
                      <a:pt x="948" y="877"/>
                    </a:lnTo>
                    <a:lnTo>
                      <a:pt x="933" y="885"/>
                    </a:lnTo>
                    <a:lnTo>
                      <a:pt x="928" y="882"/>
                    </a:lnTo>
                    <a:lnTo>
                      <a:pt x="926" y="885"/>
                    </a:lnTo>
                    <a:lnTo>
                      <a:pt x="926" y="885"/>
                    </a:lnTo>
                    <a:lnTo>
                      <a:pt x="923" y="887"/>
                    </a:lnTo>
                    <a:lnTo>
                      <a:pt x="921" y="885"/>
                    </a:lnTo>
                    <a:lnTo>
                      <a:pt x="921" y="882"/>
                    </a:lnTo>
                    <a:lnTo>
                      <a:pt x="918" y="882"/>
                    </a:lnTo>
                    <a:lnTo>
                      <a:pt x="916" y="885"/>
                    </a:lnTo>
                    <a:lnTo>
                      <a:pt x="913" y="887"/>
                    </a:lnTo>
                    <a:lnTo>
                      <a:pt x="911" y="887"/>
                    </a:lnTo>
                    <a:lnTo>
                      <a:pt x="908" y="885"/>
                    </a:lnTo>
                    <a:lnTo>
                      <a:pt x="908" y="885"/>
                    </a:lnTo>
                    <a:lnTo>
                      <a:pt x="906" y="885"/>
                    </a:lnTo>
                    <a:lnTo>
                      <a:pt x="906" y="890"/>
                    </a:lnTo>
                    <a:lnTo>
                      <a:pt x="906" y="89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4" name="Google Shape;594;p38"/>
              <p:cNvSpPr/>
              <p:nvPr/>
            </p:nvSpPr>
            <p:spPr>
              <a:xfrm>
                <a:off x="5218" y="2716"/>
                <a:ext cx="173" cy="341"/>
              </a:xfrm>
              <a:custGeom>
                <a:avLst/>
                <a:gdLst/>
                <a:ahLst/>
                <a:cxnLst/>
                <a:rect l="l" t="t" r="r" b="b"/>
                <a:pathLst>
                  <a:path w="173" h="341" extrusionOk="0">
                    <a:moveTo>
                      <a:pt x="57" y="0"/>
                    </a:moveTo>
                    <a:lnTo>
                      <a:pt x="54" y="2"/>
                    </a:lnTo>
                    <a:lnTo>
                      <a:pt x="52" y="9"/>
                    </a:lnTo>
                    <a:lnTo>
                      <a:pt x="44" y="12"/>
                    </a:lnTo>
                    <a:lnTo>
                      <a:pt x="27" y="24"/>
                    </a:lnTo>
                    <a:lnTo>
                      <a:pt x="10" y="27"/>
                    </a:lnTo>
                    <a:lnTo>
                      <a:pt x="2" y="49"/>
                    </a:lnTo>
                    <a:lnTo>
                      <a:pt x="2" y="51"/>
                    </a:lnTo>
                    <a:lnTo>
                      <a:pt x="0" y="54"/>
                    </a:lnTo>
                    <a:lnTo>
                      <a:pt x="7" y="74"/>
                    </a:lnTo>
                    <a:lnTo>
                      <a:pt x="17" y="81"/>
                    </a:lnTo>
                    <a:lnTo>
                      <a:pt x="20" y="84"/>
                    </a:lnTo>
                    <a:lnTo>
                      <a:pt x="20" y="103"/>
                    </a:lnTo>
                    <a:lnTo>
                      <a:pt x="25" y="103"/>
                    </a:lnTo>
                    <a:lnTo>
                      <a:pt x="27" y="106"/>
                    </a:lnTo>
                    <a:lnTo>
                      <a:pt x="25" y="108"/>
                    </a:lnTo>
                    <a:lnTo>
                      <a:pt x="20" y="118"/>
                    </a:lnTo>
                    <a:lnTo>
                      <a:pt x="20" y="123"/>
                    </a:lnTo>
                    <a:lnTo>
                      <a:pt x="15" y="128"/>
                    </a:lnTo>
                    <a:lnTo>
                      <a:pt x="15" y="131"/>
                    </a:lnTo>
                    <a:lnTo>
                      <a:pt x="12" y="136"/>
                    </a:lnTo>
                    <a:lnTo>
                      <a:pt x="15" y="143"/>
                    </a:lnTo>
                    <a:lnTo>
                      <a:pt x="30" y="155"/>
                    </a:lnTo>
                    <a:lnTo>
                      <a:pt x="34" y="182"/>
                    </a:lnTo>
                    <a:lnTo>
                      <a:pt x="37" y="182"/>
                    </a:lnTo>
                    <a:lnTo>
                      <a:pt x="44" y="202"/>
                    </a:lnTo>
                    <a:lnTo>
                      <a:pt x="44" y="207"/>
                    </a:lnTo>
                    <a:lnTo>
                      <a:pt x="37" y="217"/>
                    </a:lnTo>
                    <a:lnTo>
                      <a:pt x="32" y="222"/>
                    </a:lnTo>
                    <a:lnTo>
                      <a:pt x="15" y="281"/>
                    </a:lnTo>
                    <a:lnTo>
                      <a:pt x="17" y="286"/>
                    </a:lnTo>
                    <a:lnTo>
                      <a:pt x="25" y="284"/>
                    </a:lnTo>
                    <a:lnTo>
                      <a:pt x="32" y="294"/>
                    </a:lnTo>
                    <a:lnTo>
                      <a:pt x="34" y="294"/>
                    </a:lnTo>
                    <a:lnTo>
                      <a:pt x="44" y="309"/>
                    </a:lnTo>
                    <a:lnTo>
                      <a:pt x="47" y="314"/>
                    </a:lnTo>
                    <a:lnTo>
                      <a:pt x="59" y="326"/>
                    </a:lnTo>
                    <a:lnTo>
                      <a:pt x="57" y="318"/>
                    </a:lnTo>
                    <a:lnTo>
                      <a:pt x="62" y="318"/>
                    </a:lnTo>
                    <a:lnTo>
                      <a:pt x="64" y="323"/>
                    </a:lnTo>
                    <a:lnTo>
                      <a:pt x="74" y="323"/>
                    </a:lnTo>
                    <a:lnTo>
                      <a:pt x="79" y="331"/>
                    </a:lnTo>
                    <a:lnTo>
                      <a:pt x="79" y="336"/>
                    </a:lnTo>
                    <a:lnTo>
                      <a:pt x="79" y="341"/>
                    </a:lnTo>
                    <a:lnTo>
                      <a:pt x="89" y="336"/>
                    </a:lnTo>
                    <a:lnTo>
                      <a:pt x="94" y="336"/>
                    </a:lnTo>
                    <a:lnTo>
                      <a:pt x="99" y="336"/>
                    </a:lnTo>
                    <a:lnTo>
                      <a:pt x="101" y="331"/>
                    </a:lnTo>
                    <a:lnTo>
                      <a:pt x="86" y="314"/>
                    </a:lnTo>
                    <a:lnTo>
                      <a:pt x="74" y="314"/>
                    </a:lnTo>
                    <a:lnTo>
                      <a:pt x="67" y="306"/>
                    </a:lnTo>
                    <a:lnTo>
                      <a:pt x="62" y="286"/>
                    </a:lnTo>
                    <a:lnTo>
                      <a:pt x="54" y="279"/>
                    </a:lnTo>
                    <a:lnTo>
                      <a:pt x="52" y="267"/>
                    </a:lnTo>
                    <a:lnTo>
                      <a:pt x="49" y="262"/>
                    </a:lnTo>
                    <a:lnTo>
                      <a:pt x="47" y="262"/>
                    </a:lnTo>
                    <a:lnTo>
                      <a:pt x="42" y="264"/>
                    </a:lnTo>
                    <a:lnTo>
                      <a:pt x="37" y="262"/>
                    </a:lnTo>
                    <a:lnTo>
                      <a:pt x="34" y="239"/>
                    </a:lnTo>
                    <a:lnTo>
                      <a:pt x="37" y="234"/>
                    </a:lnTo>
                    <a:lnTo>
                      <a:pt x="37" y="229"/>
                    </a:lnTo>
                    <a:lnTo>
                      <a:pt x="39" y="227"/>
                    </a:lnTo>
                    <a:lnTo>
                      <a:pt x="42" y="225"/>
                    </a:lnTo>
                    <a:lnTo>
                      <a:pt x="42" y="220"/>
                    </a:lnTo>
                    <a:lnTo>
                      <a:pt x="52" y="197"/>
                    </a:lnTo>
                    <a:lnTo>
                      <a:pt x="54" y="178"/>
                    </a:lnTo>
                    <a:lnTo>
                      <a:pt x="52" y="168"/>
                    </a:lnTo>
                    <a:lnTo>
                      <a:pt x="57" y="165"/>
                    </a:lnTo>
                    <a:lnTo>
                      <a:pt x="64" y="165"/>
                    </a:lnTo>
                    <a:lnTo>
                      <a:pt x="71" y="168"/>
                    </a:lnTo>
                    <a:lnTo>
                      <a:pt x="74" y="170"/>
                    </a:lnTo>
                    <a:lnTo>
                      <a:pt x="71" y="185"/>
                    </a:lnTo>
                    <a:lnTo>
                      <a:pt x="74" y="187"/>
                    </a:lnTo>
                    <a:lnTo>
                      <a:pt x="74" y="187"/>
                    </a:lnTo>
                    <a:lnTo>
                      <a:pt x="74" y="185"/>
                    </a:lnTo>
                    <a:lnTo>
                      <a:pt x="94" y="187"/>
                    </a:lnTo>
                    <a:lnTo>
                      <a:pt x="104" y="197"/>
                    </a:lnTo>
                    <a:lnTo>
                      <a:pt x="108" y="200"/>
                    </a:lnTo>
                    <a:lnTo>
                      <a:pt x="108" y="197"/>
                    </a:lnTo>
                    <a:lnTo>
                      <a:pt x="111" y="200"/>
                    </a:lnTo>
                    <a:lnTo>
                      <a:pt x="113" y="207"/>
                    </a:lnTo>
                    <a:lnTo>
                      <a:pt x="118" y="210"/>
                    </a:lnTo>
                    <a:lnTo>
                      <a:pt x="118" y="207"/>
                    </a:lnTo>
                    <a:lnTo>
                      <a:pt x="118" y="202"/>
                    </a:lnTo>
                    <a:lnTo>
                      <a:pt x="113" y="192"/>
                    </a:lnTo>
                    <a:lnTo>
                      <a:pt x="106" y="187"/>
                    </a:lnTo>
                    <a:lnTo>
                      <a:pt x="104" y="173"/>
                    </a:lnTo>
                    <a:lnTo>
                      <a:pt x="104" y="168"/>
                    </a:lnTo>
                    <a:lnTo>
                      <a:pt x="106" y="165"/>
                    </a:lnTo>
                    <a:lnTo>
                      <a:pt x="108" y="160"/>
                    </a:lnTo>
                    <a:lnTo>
                      <a:pt x="111" y="158"/>
                    </a:lnTo>
                    <a:lnTo>
                      <a:pt x="121" y="148"/>
                    </a:lnTo>
                    <a:lnTo>
                      <a:pt x="123" y="148"/>
                    </a:lnTo>
                    <a:lnTo>
                      <a:pt x="160" y="148"/>
                    </a:lnTo>
                    <a:lnTo>
                      <a:pt x="163" y="150"/>
                    </a:lnTo>
                    <a:lnTo>
                      <a:pt x="168" y="150"/>
                    </a:lnTo>
                    <a:lnTo>
                      <a:pt x="168" y="148"/>
                    </a:lnTo>
                    <a:lnTo>
                      <a:pt x="170" y="148"/>
                    </a:lnTo>
                    <a:lnTo>
                      <a:pt x="173" y="143"/>
                    </a:lnTo>
                    <a:lnTo>
                      <a:pt x="173" y="126"/>
                    </a:lnTo>
                    <a:lnTo>
                      <a:pt x="173" y="123"/>
                    </a:lnTo>
                    <a:lnTo>
                      <a:pt x="173" y="118"/>
                    </a:lnTo>
                    <a:lnTo>
                      <a:pt x="173" y="116"/>
                    </a:lnTo>
                    <a:lnTo>
                      <a:pt x="170" y="113"/>
                    </a:lnTo>
                    <a:lnTo>
                      <a:pt x="168" y="111"/>
                    </a:lnTo>
                    <a:lnTo>
                      <a:pt x="168" y="108"/>
                    </a:lnTo>
                    <a:lnTo>
                      <a:pt x="163" y="108"/>
                    </a:lnTo>
                    <a:lnTo>
                      <a:pt x="160" y="106"/>
                    </a:lnTo>
                    <a:lnTo>
                      <a:pt x="158" y="103"/>
                    </a:lnTo>
                    <a:lnTo>
                      <a:pt x="155" y="98"/>
                    </a:lnTo>
                    <a:lnTo>
                      <a:pt x="155" y="84"/>
                    </a:lnTo>
                    <a:lnTo>
                      <a:pt x="153" y="74"/>
                    </a:lnTo>
                    <a:lnTo>
                      <a:pt x="148" y="71"/>
                    </a:lnTo>
                    <a:lnTo>
                      <a:pt x="148" y="69"/>
                    </a:lnTo>
                    <a:lnTo>
                      <a:pt x="143" y="64"/>
                    </a:lnTo>
                    <a:lnTo>
                      <a:pt x="136" y="54"/>
                    </a:lnTo>
                    <a:lnTo>
                      <a:pt x="121" y="56"/>
                    </a:lnTo>
                    <a:lnTo>
                      <a:pt x="121" y="61"/>
                    </a:lnTo>
                    <a:lnTo>
                      <a:pt x="118" y="61"/>
                    </a:lnTo>
                    <a:lnTo>
                      <a:pt x="108" y="66"/>
                    </a:lnTo>
                    <a:lnTo>
                      <a:pt x="106" y="66"/>
                    </a:lnTo>
                    <a:lnTo>
                      <a:pt x="104" y="64"/>
                    </a:lnTo>
                    <a:lnTo>
                      <a:pt x="101" y="59"/>
                    </a:lnTo>
                    <a:lnTo>
                      <a:pt x="96" y="59"/>
                    </a:lnTo>
                    <a:lnTo>
                      <a:pt x="89" y="61"/>
                    </a:lnTo>
                    <a:lnTo>
                      <a:pt x="84" y="66"/>
                    </a:lnTo>
                    <a:lnTo>
                      <a:pt x="79" y="69"/>
                    </a:lnTo>
                    <a:lnTo>
                      <a:pt x="76" y="71"/>
                    </a:lnTo>
                    <a:lnTo>
                      <a:pt x="74" y="74"/>
                    </a:lnTo>
                    <a:lnTo>
                      <a:pt x="74" y="71"/>
                    </a:lnTo>
                    <a:lnTo>
                      <a:pt x="71" y="66"/>
                    </a:lnTo>
                    <a:lnTo>
                      <a:pt x="79" y="39"/>
                    </a:lnTo>
                    <a:lnTo>
                      <a:pt x="76" y="34"/>
                    </a:lnTo>
                    <a:lnTo>
                      <a:pt x="79" y="27"/>
                    </a:lnTo>
                    <a:lnTo>
                      <a:pt x="76" y="24"/>
                    </a:lnTo>
                    <a:lnTo>
                      <a:pt x="67" y="24"/>
                    </a:lnTo>
                    <a:lnTo>
                      <a:pt x="64" y="24"/>
                    </a:lnTo>
                    <a:lnTo>
                      <a:pt x="64" y="9"/>
                    </a:lnTo>
                    <a:lnTo>
                      <a:pt x="59" y="5"/>
                    </a:lnTo>
                    <a:lnTo>
                      <a:pt x="57" y="7"/>
                    </a:lnTo>
                    <a:lnTo>
                      <a:pt x="57" y="5"/>
                    </a:lnTo>
                    <a:lnTo>
                      <a:pt x="57" y="0"/>
                    </a:lnTo>
                    <a:lnTo>
                      <a:pt x="5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5" name="Google Shape;595;p38"/>
              <p:cNvSpPr/>
              <p:nvPr/>
            </p:nvSpPr>
            <p:spPr>
              <a:xfrm>
                <a:off x="5218" y="2716"/>
                <a:ext cx="173" cy="341"/>
              </a:xfrm>
              <a:custGeom>
                <a:avLst/>
                <a:gdLst/>
                <a:ahLst/>
                <a:cxnLst/>
                <a:rect l="l" t="t" r="r" b="b"/>
                <a:pathLst>
                  <a:path w="173" h="341" extrusionOk="0">
                    <a:moveTo>
                      <a:pt x="57" y="0"/>
                    </a:moveTo>
                    <a:lnTo>
                      <a:pt x="54" y="2"/>
                    </a:lnTo>
                    <a:lnTo>
                      <a:pt x="52" y="9"/>
                    </a:lnTo>
                    <a:lnTo>
                      <a:pt x="44" y="12"/>
                    </a:lnTo>
                    <a:lnTo>
                      <a:pt x="27" y="24"/>
                    </a:lnTo>
                    <a:lnTo>
                      <a:pt x="10" y="27"/>
                    </a:lnTo>
                    <a:lnTo>
                      <a:pt x="2" y="49"/>
                    </a:lnTo>
                    <a:lnTo>
                      <a:pt x="2" y="51"/>
                    </a:lnTo>
                    <a:lnTo>
                      <a:pt x="0" y="54"/>
                    </a:lnTo>
                    <a:lnTo>
                      <a:pt x="7" y="74"/>
                    </a:lnTo>
                    <a:lnTo>
                      <a:pt x="17" y="81"/>
                    </a:lnTo>
                    <a:lnTo>
                      <a:pt x="20" y="84"/>
                    </a:lnTo>
                    <a:lnTo>
                      <a:pt x="20" y="103"/>
                    </a:lnTo>
                    <a:lnTo>
                      <a:pt x="25" y="103"/>
                    </a:lnTo>
                    <a:lnTo>
                      <a:pt x="27" y="106"/>
                    </a:lnTo>
                    <a:lnTo>
                      <a:pt x="25" y="108"/>
                    </a:lnTo>
                    <a:lnTo>
                      <a:pt x="20" y="118"/>
                    </a:lnTo>
                    <a:lnTo>
                      <a:pt x="20" y="123"/>
                    </a:lnTo>
                    <a:lnTo>
                      <a:pt x="15" y="128"/>
                    </a:lnTo>
                    <a:lnTo>
                      <a:pt x="15" y="131"/>
                    </a:lnTo>
                    <a:lnTo>
                      <a:pt x="12" y="136"/>
                    </a:lnTo>
                    <a:lnTo>
                      <a:pt x="15" y="143"/>
                    </a:lnTo>
                    <a:lnTo>
                      <a:pt x="30" y="155"/>
                    </a:lnTo>
                    <a:lnTo>
                      <a:pt x="34" y="182"/>
                    </a:lnTo>
                    <a:lnTo>
                      <a:pt x="37" y="182"/>
                    </a:lnTo>
                    <a:lnTo>
                      <a:pt x="44" y="202"/>
                    </a:lnTo>
                    <a:lnTo>
                      <a:pt x="44" y="207"/>
                    </a:lnTo>
                    <a:lnTo>
                      <a:pt x="37" y="217"/>
                    </a:lnTo>
                    <a:lnTo>
                      <a:pt x="32" y="222"/>
                    </a:lnTo>
                    <a:lnTo>
                      <a:pt x="15" y="281"/>
                    </a:lnTo>
                    <a:lnTo>
                      <a:pt x="17" y="286"/>
                    </a:lnTo>
                    <a:lnTo>
                      <a:pt x="25" y="284"/>
                    </a:lnTo>
                    <a:lnTo>
                      <a:pt x="32" y="294"/>
                    </a:lnTo>
                    <a:lnTo>
                      <a:pt x="34" y="294"/>
                    </a:lnTo>
                    <a:lnTo>
                      <a:pt x="44" y="309"/>
                    </a:lnTo>
                    <a:lnTo>
                      <a:pt x="47" y="314"/>
                    </a:lnTo>
                    <a:lnTo>
                      <a:pt x="59" y="326"/>
                    </a:lnTo>
                    <a:lnTo>
                      <a:pt x="57" y="318"/>
                    </a:lnTo>
                    <a:lnTo>
                      <a:pt x="62" y="318"/>
                    </a:lnTo>
                    <a:lnTo>
                      <a:pt x="64" y="323"/>
                    </a:lnTo>
                    <a:lnTo>
                      <a:pt x="74" y="323"/>
                    </a:lnTo>
                    <a:lnTo>
                      <a:pt x="79" y="331"/>
                    </a:lnTo>
                    <a:lnTo>
                      <a:pt x="79" y="336"/>
                    </a:lnTo>
                    <a:lnTo>
                      <a:pt x="79" y="341"/>
                    </a:lnTo>
                    <a:lnTo>
                      <a:pt x="89" y="336"/>
                    </a:lnTo>
                    <a:lnTo>
                      <a:pt x="94" y="336"/>
                    </a:lnTo>
                    <a:lnTo>
                      <a:pt x="99" y="336"/>
                    </a:lnTo>
                    <a:lnTo>
                      <a:pt x="101" y="331"/>
                    </a:lnTo>
                    <a:lnTo>
                      <a:pt x="86" y="314"/>
                    </a:lnTo>
                    <a:lnTo>
                      <a:pt x="74" y="314"/>
                    </a:lnTo>
                    <a:lnTo>
                      <a:pt x="67" y="306"/>
                    </a:lnTo>
                    <a:lnTo>
                      <a:pt x="62" y="286"/>
                    </a:lnTo>
                    <a:lnTo>
                      <a:pt x="54" y="279"/>
                    </a:lnTo>
                    <a:lnTo>
                      <a:pt x="52" y="267"/>
                    </a:lnTo>
                    <a:lnTo>
                      <a:pt x="49" y="262"/>
                    </a:lnTo>
                    <a:lnTo>
                      <a:pt x="47" y="262"/>
                    </a:lnTo>
                    <a:lnTo>
                      <a:pt x="42" y="264"/>
                    </a:lnTo>
                    <a:lnTo>
                      <a:pt x="37" y="262"/>
                    </a:lnTo>
                    <a:lnTo>
                      <a:pt x="34" y="239"/>
                    </a:lnTo>
                    <a:lnTo>
                      <a:pt x="37" y="234"/>
                    </a:lnTo>
                    <a:lnTo>
                      <a:pt x="37" y="229"/>
                    </a:lnTo>
                    <a:lnTo>
                      <a:pt x="39" y="227"/>
                    </a:lnTo>
                    <a:lnTo>
                      <a:pt x="42" y="225"/>
                    </a:lnTo>
                    <a:lnTo>
                      <a:pt x="42" y="220"/>
                    </a:lnTo>
                    <a:lnTo>
                      <a:pt x="52" y="197"/>
                    </a:lnTo>
                    <a:lnTo>
                      <a:pt x="54" y="178"/>
                    </a:lnTo>
                    <a:lnTo>
                      <a:pt x="52" y="168"/>
                    </a:lnTo>
                    <a:lnTo>
                      <a:pt x="57" y="165"/>
                    </a:lnTo>
                    <a:lnTo>
                      <a:pt x="64" y="165"/>
                    </a:lnTo>
                    <a:lnTo>
                      <a:pt x="71" y="168"/>
                    </a:lnTo>
                    <a:lnTo>
                      <a:pt x="74" y="170"/>
                    </a:lnTo>
                    <a:lnTo>
                      <a:pt x="71" y="185"/>
                    </a:lnTo>
                    <a:lnTo>
                      <a:pt x="74" y="187"/>
                    </a:lnTo>
                    <a:lnTo>
                      <a:pt x="74" y="187"/>
                    </a:lnTo>
                    <a:lnTo>
                      <a:pt x="74" y="185"/>
                    </a:lnTo>
                    <a:lnTo>
                      <a:pt x="94" y="187"/>
                    </a:lnTo>
                    <a:lnTo>
                      <a:pt x="104" y="197"/>
                    </a:lnTo>
                    <a:lnTo>
                      <a:pt x="108" y="200"/>
                    </a:lnTo>
                    <a:lnTo>
                      <a:pt x="108" y="197"/>
                    </a:lnTo>
                    <a:lnTo>
                      <a:pt x="111" y="200"/>
                    </a:lnTo>
                    <a:lnTo>
                      <a:pt x="113" y="207"/>
                    </a:lnTo>
                    <a:lnTo>
                      <a:pt x="118" y="210"/>
                    </a:lnTo>
                    <a:lnTo>
                      <a:pt x="118" y="207"/>
                    </a:lnTo>
                    <a:lnTo>
                      <a:pt x="118" y="202"/>
                    </a:lnTo>
                    <a:lnTo>
                      <a:pt x="113" y="192"/>
                    </a:lnTo>
                    <a:lnTo>
                      <a:pt x="106" y="187"/>
                    </a:lnTo>
                    <a:lnTo>
                      <a:pt x="104" y="173"/>
                    </a:lnTo>
                    <a:lnTo>
                      <a:pt x="104" y="168"/>
                    </a:lnTo>
                    <a:lnTo>
                      <a:pt x="106" y="165"/>
                    </a:lnTo>
                    <a:lnTo>
                      <a:pt x="108" y="160"/>
                    </a:lnTo>
                    <a:lnTo>
                      <a:pt x="111" y="158"/>
                    </a:lnTo>
                    <a:lnTo>
                      <a:pt x="121" y="148"/>
                    </a:lnTo>
                    <a:lnTo>
                      <a:pt x="123" y="148"/>
                    </a:lnTo>
                    <a:lnTo>
                      <a:pt x="160" y="148"/>
                    </a:lnTo>
                    <a:lnTo>
                      <a:pt x="163" y="150"/>
                    </a:lnTo>
                    <a:lnTo>
                      <a:pt x="168" y="150"/>
                    </a:lnTo>
                    <a:lnTo>
                      <a:pt x="168" y="148"/>
                    </a:lnTo>
                    <a:lnTo>
                      <a:pt x="170" y="148"/>
                    </a:lnTo>
                    <a:lnTo>
                      <a:pt x="173" y="143"/>
                    </a:lnTo>
                    <a:lnTo>
                      <a:pt x="173" y="126"/>
                    </a:lnTo>
                    <a:lnTo>
                      <a:pt x="173" y="123"/>
                    </a:lnTo>
                    <a:lnTo>
                      <a:pt x="173" y="118"/>
                    </a:lnTo>
                    <a:lnTo>
                      <a:pt x="173" y="116"/>
                    </a:lnTo>
                    <a:lnTo>
                      <a:pt x="170" y="113"/>
                    </a:lnTo>
                    <a:lnTo>
                      <a:pt x="168" y="111"/>
                    </a:lnTo>
                    <a:lnTo>
                      <a:pt x="168" y="108"/>
                    </a:lnTo>
                    <a:lnTo>
                      <a:pt x="163" y="108"/>
                    </a:lnTo>
                    <a:lnTo>
                      <a:pt x="160" y="106"/>
                    </a:lnTo>
                    <a:lnTo>
                      <a:pt x="158" y="103"/>
                    </a:lnTo>
                    <a:lnTo>
                      <a:pt x="155" y="98"/>
                    </a:lnTo>
                    <a:lnTo>
                      <a:pt x="155" y="84"/>
                    </a:lnTo>
                    <a:lnTo>
                      <a:pt x="153" y="74"/>
                    </a:lnTo>
                    <a:lnTo>
                      <a:pt x="148" y="71"/>
                    </a:lnTo>
                    <a:lnTo>
                      <a:pt x="148" y="69"/>
                    </a:lnTo>
                    <a:lnTo>
                      <a:pt x="143" y="64"/>
                    </a:lnTo>
                    <a:lnTo>
                      <a:pt x="136" y="54"/>
                    </a:lnTo>
                    <a:lnTo>
                      <a:pt x="121" y="56"/>
                    </a:lnTo>
                    <a:lnTo>
                      <a:pt x="121" y="61"/>
                    </a:lnTo>
                    <a:lnTo>
                      <a:pt x="118" y="61"/>
                    </a:lnTo>
                    <a:lnTo>
                      <a:pt x="108" y="66"/>
                    </a:lnTo>
                    <a:lnTo>
                      <a:pt x="106" y="66"/>
                    </a:lnTo>
                    <a:lnTo>
                      <a:pt x="104" y="64"/>
                    </a:lnTo>
                    <a:lnTo>
                      <a:pt x="101" y="59"/>
                    </a:lnTo>
                    <a:lnTo>
                      <a:pt x="96" y="59"/>
                    </a:lnTo>
                    <a:lnTo>
                      <a:pt x="89" y="61"/>
                    </a:lnTo>
                    <a:lnTo>
                      <a:pt x="84" y="66"/>
                    </a:lnTo>
                    <a:lnTo>
                      <a:pt x="79" y="69"/>
                    </a:lnTo>
                    <a:lnTo>
                      <a:pt x="76" y="71"/>
                    </a:lnTo>
                    <a:lnTo>
                      <a:pt x="74" y="74"/>
                    </a:lnTo>
                    <a:lnTo>
                      <a:pt x="74" y="71"/>
                    </a:lnTo>
                    <a:lnTo>
                      <a:pt x="71" y="66"/>
                    </a:lnTo>
                    <a:lnTo>
                      <a:pt x="79" y="39"/>
                    </a:lnTo>
                    <a:lnTo>
                      <a:pt x="76" y="34"/>
                    </a:lnTo>
                    <a:lnTo>
                      <a:pt x="79" y="27"/>
                    </a:lnTo>
                    <a:lnTo>
                      <a:pt x="76" y="24"/>
                    </a:lnTo>
                    <a:lnTo>
                      <a:pt x="67" y="24"/>
                    </a:lnTo>
                    <a:lnTo>
                      <a:pt x="64" y="24"/>
                    </a:lnTo>
                    <a:lnTo>
                      <a:pt x="64" y="9"/>
                    </a:lnTo>
                    <a:lnTo>
                      <a:pt x="59" y="5"/>
                    </a:lnTo>
                    <a:lnTo>
                      <a:pt x="57" y="7"/>
                    </a:lnTo>
                    <a:lnTo>
                      <a:pt x="57" y="5"/>
                    </a:lnTo>
                    <a:lnTo>
                      <a:pt x="57" y="0"/>
                    </a:lnTo>
                    <a:lnTo>
                      <a:pt x="5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6" name="Google Shape;596;p38"/>
              <p:cNvSpPr/>
              <p:nvPr/>
            </p:nvSpPr>
            <p:spPr>
              <a:xfrm>
                <a:off x="4828" y="2483"/>
                <a:ext cx="180" cy="99"/>
              </a:xfrm>
              <a:custGeom>
                <a:avLst/>
                <a:gdLst/>
                <a:ahLst/>
                <a:cxnLst/>
                <a:rect l="l" t="t" r="r" b="b"/>
                <a:pathLst>
                  <a:path w="180" h="99" extrusionOk="0">
                    <a:moveTo>
                      <a:pt x="178" y="60"/>
                    </a:moveTo>
                    <a:lnTo>
                      <a:pt x="178" y="64"/>
                    </a:lnTo>
                    <a:lnTo>
                      <a:pt x="175" y="79"/>
                    </a:lnTo>
                    <a:lnTo>
                      <a:pt x="173" y="82"/>
                    </a:lnTo>
                    <a:lnTo>
                      <a:pt x="173" y="82"/>
                    </a:lnTo>
                    <a:lnTo>
                      <a:pt x="178" y="84"/>
                    </a:lnTo>
                    <a:lnTo>
                      <a:pt x="180" y="89"/>
                    </a:lnTo>
                    <a:lnTo>
                      <a:pt x="178" y="92"/>
                    </a:lnTo>
                    <a:lnTo>
                      <a:pt x="175" y="97"/>
                    </a:lnTo>
                    <a:lnTo>
                      <a:pt x="175" y="97"/>
                    </a:lnTo>
                    <a:lnTo>
                      <a:pt x="170" y="97"/>
                    </a:lnTo>
                    <a:lnTo>
                      <a:pt x="168" y="97"/>
                    </a:lnTo>
                    <a:lnTo>
                      <a:pt x="160" y="97"/>
                    </a:lnTo>
                    <a:lnTo>
                      <a:pt x="158" y="99"/>
                    </a:lnTo>
                    <a:lnTo>
                      <a:pt x="153" y="97"/>
                    </a:lnTo>
                    <a:lnTo>
                      <a:pt x="128" y="92"/>
                    </a:lnTo>
                    <a:lnTo>
                      <a:pt x="126" y="89"/>
                    </a:lnTo>
                    <a:lnTo>
                      <a:pt x="109" y="87"/>
                    </a:lnTo>
                    <a:lnTo>
                      <a:pt x="101" y="82"/>
                    </a:lnTo>
                    <a:lnTo>
                      <a:pt x="96" y="77"/>
                    </a:lnTo>
                    <a:lnTo>
                      <a:pt x="94" y="74"/>
                    </a:lnTo>
                    <a:lnTo>
                      <a:pt x="86" y="74"/>
                    </a:lnTo>
                    <a:lnTo>
                      <a:pt x="84" y="74"/>
                    </a:lnTo>
                    <a:lnTo>
                      <a:pt x="74" y="74"/>
                    </a:lnTo>
                    <a:lnTo>
                      <a:pt x="72" y="74"/>
                    </a:lnTo>
                    <a:lnTo>
                      <a:pt x="62" y="74"/>
                    </a:lnTo>
                    <a:lnTo>
                      <a:pt x="57" y="67"/>
                    </a:lnTo>
                    <a:lnTo>
                      <a:pt x="57" y="67"/>
                    </a:lnTo>
                    <a:lnTo>
                      <a:pt x="52" y="67"/>
                    </a:lnTo>
                    <a:lnTo>
                      <a:pt x="47" y="64"/>
                    </a:lnTo>
                    <a:lnTo>
                      <a:pt x="42" y="62"/>
                    </a:lnTo>
                    <a:lnTo>
                      <a:pt x="40" y="62"/>
                    </a:lnTo>
                    <a:lnTo>
                      <a:pt x="32" y="57"/>
                    </a:lnTo>
                    <a:lnTo>
                      <a:pt x="27" y="52"/>
                    </a:lnTo>
                    <a:lnTo>
                      <a:pt x="20" y="47"/>
                    </a:lnTo>
                    <a:lnTo>
                      <a:pt x="20" y="47"/>
                    </a:lnTo>
                    <a:lnTo>
                      <a:pt x="15" y="42"/>
                    </a:lnTo>
                    <a:lnTo>
                      <a:pt x="12" y="42"/>
                    </a:lnTo>
                    <a:lnTo>
                      <a:pt x="12" y="45"/>
                    </a:lnTo>
                    <a:lnTo>
                      <a:pt x="10" y="45"/>
                    </a:lnTo>
                    <a:lnTo>
                      <a:pt x="7" y="42"/>
                    </a:lnTo>
                    <a:lnTo>
                      <a:pt x="7" y="42"/>
                    </a:lnTo>
                    <a:lnTo>
                      <a:pt x="5" y="40"/>
                    </a:lnTo>
                    <a:lnTo>
                      <a:pt x="2" y="40"/>
                    </a:lnTo>
                    <a:lnTo>
                      <a:pt x="0" y="37"/>
                    </a:lnTo>
                    <a:lnTo>
                      <a:pt x="2" y="35"/>
                    </a:lnTo>
                    <a:lnTo>
                      <a:pt x="2" y="32"/>
                    </a:lnTo>
                    <a:lnTo>
                      <a:pt x="5" y="30"/>
                    </a:lnTo>
                    <a:lnTo>
                      <a:pt x="5" y="27"/>
                    </a:lnTo>
                    <a:lnTo>
                      <a:pt x="7" y="27"/>
                    </a:lnTo>
                    <a:lnTo>
                      <a:pt x="5" y="22"/>
                    </a:lnTo>
                    <a:lnTo>
                      <a:pt x="7" y="20"/>
                    </a:lnTo>
                    <a:lnTo>
                      <a:pt x="10" y="17"/>
                    </a:lnTo>
                    <a:lnTo>
                      <a:pt x="7" y="15"/>
                    </a:lnTo>
                    <a:lnTo>
                      <a:pt x="7" y="13"/>
                    </a:lnTo>
                    <a:lnTo>
                      <a:pt x="10" y="13"/>
                    </a:lnTo>
                    <a:lnTo>
                      <a:pt x="12" y="10"/>
                    </a:lnTo>
                    <a:lnTo>
                      <a:pt x="12" y="8"/>
                    </a:lnTo>
                    <a:lnTo>
                      <a:pt x="17" y="5"/>
                    </a:lnTo>
                    <a:lnTo>
                      <a:pt x="17" y="5"/>
                    </a:lnTo>
                    <a:lnTo>
                      <a:pt x="17" y="3"/>
                    </a:lnTo>
                    <a:lnTo>
                      <a:pt x="20" y="0"/>
                    </a:lnTo>
                    <a:lnTo>
                      <a:pt x="20" y="3"/>
                    </a:lnTo>
                    <a:lnTo>
                      <a:pt x="22" y="0"/>
                    </a:lnTo>
                    <a:lnTo>
                      <a:pt x="25" y="3"/>
                    </a:lnTo>
                    <a:lnTo>
                      <a:pt x="25" y="5"/>
                    </a:lnTo>
                    <a:lnTo>
                      <a:pt x="27" y="8"/>
                    </a:lnTo>
                    <a:lnTo>
                      <a:pt x="30" y="5"/>
                    </a:lnTo>
                    <a:lnTo>
                      <a:pt x="27" y="5"/>
                    </a:lnTo>
                    <a:lnTo>
                      <a:pt x="30" y="3"/>
                    </a:lnTo>
                    <a:lnTo>
                      <a:pt x="30" y="0"/>
                    </a:lnTo>
                    <a:lnTo>
                      <a:pt x="30" y="0"/>
                    </a:lnTo>
                    <a:lnTo>
                      <a:pt x="37" y="0"/>
                    </a:lnTo>
                    <a:lnTo>
                      <a:pt x="37" y="0"/>
                    </a:lnTo>
                    <a:lnTo>
                      <a:pt x="54" y="5"/>
                    </a:lnTo>
                    <a:lnTo>
                      <a:pt x="54" y="5"/>
                    </a:lnTo>
                    <a:lnTo>
                      <a:pt x="62" y="13"/>
                    </a:lnTo>
                    <a:lnTo>
                      <a:pt x="67" y="15"/>
                    </a:lnTo>
                    <a:lnTo>
                      <a:pt x="74" y="22"/>
                    </a:lnTo>
                    <a:lnTo>
                      <a:pt x="74" y="30"/>
                    </a:lnTo>
                    <a:lnTo>
                      <a:pt x="77" y="30"/>
                    </a:lnTo>
                    <a:lnTo>
                      <a:pt x="79" y="32"/>
                    </a:lnTo>
                    <a:lnTo>
                      <a:pt x="81" y="30"/>
                    </a:lnTo>
                    <a:lnTo>
                      <a:pt x="84" y="30"/>
                    </a:lnTo>
                    <a:lnTo>
                      <a:pt x="84" y="27"/>
                    </a:lnTo>
                    <a:lnTo>
                      <a:pt x="84" y="27"/>
                    </a:lnTo>
                    <a:lnTo>
                      <a:pt x="86" y="25"/>
                    </a:lnTo>
                    <a:lnTo>
                      <a:pt x="89" y="25"/>
                    </a:lnTo>
                    <a:lnTo>
                      <a:pt x="89" y="25"/>
                    </a:lnTo>
                    <a:lnTo>
                      <a:pt x="94" y="25"/>
                    </a:lnTo>
                    <a:lnTo>
                      <a:pt x="94" y="27"/>
                    </a:lnTo>
                    <a:lnTo>
                      <a:pt x="91" y="30"/>
                    </a:lnTo>
                    <a:lnTo>
                      <a:pt x="91" y="32"/>
                    </a:lnTo>
                    <a:lnTo>
                      <a:pt x="91" y="37"/>
                    </a:lnTo>
                    <a:lnTo>
                      <a:pt x="91" y="37"/>
                    </a:lnTo>
                    <a:lnTo>
                      <a:pt x="94" y="37"/>
                    </a:lnTo>
                    <a:lnTo>
                      <a:pt x="96" y="40"/>
                    </a:lnTo>
                    <a:lnTo>
                      <a:pt x="96" y="40"/>
                    </a:lnTo>
                    <a:lnTo>
                      <a:pt x="99" y="40"/>
                    </a:lnTo>
                    <a:lnTo>
                      <a:pt x="101" y="42"/>
                    </a:lnTo>
                    <a:lnTo>
                      <a:pt x="104" y="42"/>
                    </a:lnTo>
                    <a:lnTo>
                      <a:pt x="106" y="42"/>
                    </a:lnTo>
                    <a:lnTo>
                      <a:pt x="109" y="42"/>
                    </a:lnTo>
                    <a:lnTo>
                      <a:pt x="111" y="42"/>
                    </a:lnTo>
                    <a:lnTo>
                      <a:pt x="114" y="42"/>
                    </a:lnTo>
                    <a:lnTo>
                      <a:pt x="114" y="42"/>
                    </a:lnTo>
                    <a:lnTo>
                      <a:pt x="114" y="47"/>
                    </a:lnTo>
                    <a:lnTo>
                      <a:pt x="114" y="50"/>
                    </a:lnTo>
                    <a:lnTo>
                      <a:pt x="118" y="55"/>
                    </a:lnTo>
                    <a:lnTo>
                      <a:pt x="121" y="52"/>
                    </a:lnTo>
                    <a:lnTo>
                      <a:pt x="126" y="52"/>
                    </a:lnTo>
                    <a:lnTo>
                      <a:pt x="128" y="55"/>
                    </a:lnTo>
                    <a:lnTo>
                      <a:pt x="128" y="57"/>
                    </a:lnTo>
                    <a:lnTo>
                      <a:pt x="131" y="60"/>
                    </a:lnTo>
                    <a:lnTo>
                      <a:pt x="131" y="60"/>
                    </a:lnTo>
                    <a:lnTo>
                      <a:pt x="133" y="60"/>
                    </a:lnTo>
                    <a:lnTo>
                      <a:pt x="136" y="60"/>
                    </a:lnTo>
                    <a:lnTo>
                      <a:pt x="138" y="60"/>
                    </a:lnTo>
                    <a:lnTo>
                      <a:pt x="141" y="60"/>
                    </a:lnTo>
                    <a:lnTo>
                      <a:pt x="143" y="60"/>
                    </a:lnTo>
                    <a:lnTo>
                      <a:pt x="143" y="60"/>
                    </a:lnTo>
                    <a:lnTo>
                      <a:pt x="146" y="57"/>
                    </a:lnTo>
                    <a:lnTo>
                      <a:pt x="146" y="57"/>
                    </a:lnTo>
                    <a:lnTo>
                      <a:pt x="151" y="57"/>
                    </a:lnTo>
                    <a:lnTo>
                      <a:pt x="153" y="60"/>
                    </a:lnTo>
                    <a:lnTo>
                      <a:pt x="160" y="64"/>
                    </a:lnTo>
                    <a:lnTo>
                      <a:pt x="165" y="62"/>
                    </a:lnTo>
                    <a:lnTo>
                      <a:pt x="170" y="64"/>
                    </a:lnTo>
                    <a:lnTo>
                      <a:pt x="173" y="60"/>
                    </a:lnTo>
                    <a:lnTo>
                      <a:pt x="178" y="60"/>
                    </a:lnTo>
                    <a:lnTo>
                      <a:pt x="178" y="6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7" name="Google Shape;597;p38"/>
              <p:cNvSpPr/>
              <p:nvPr/>
            </p:nvSpPr>
            <p:spPr>
              <a:xfrm>
                <a:off x="4828" y="2483"/>
                <a:ext cx="180" cy="99"/>
              </a:xfrm>
              <a:custGeom>
                <a:avLst/>
                <a:gdLst/>
                <a:ahLst/>
                <a:cxnLst/>
                <a:rect l="l" t="t" r="r" b="b"/>
                <a:pathLst>
                  <a:path w="180" h="99" extrusionOk="0">
                    <a:moveTo>
                      <a:pt x="178" y="60"/>
                    </a:moveTo>
                    <a:lnTo>
                      <a:pt x="178" y="64"/>
                    </a:lnTo>
                    <a:lnTo>
                      <a:pt x="175" y="79"/>
                    </a:lnTo>
                    <a:lnTo>
                      <a:pt x="173" y="82"/>
                    </a:lnTo>
                    <a:lnTo>
                      <a:pt x="173" y="82"/>
                    </a:lnTo>
                    <a:lnTo>
                      <a:pt x="178" y="84"/>
                    </a:lnTo>
                    <a:lnTo>
                      <a:pt x="180" y="89"/>
                    </a:lnTo>
                    <a:lnTo>
                      <a:pt x="178" y="92"/>
                    </a:lnTo>
                    <a:lnTo>
                      <a:pt x="175" y="97"/>
                    </a:lnTo>
                    <a:lnTo>
                      <a:pt x="175" y="97"/>
                    </a:lnTo>
                    <a:lnTo>
                      <a:pt x="170" y="97"/>
                    </a:lnTo>
                    <a:lnTo>
                      <a:pt x="168" y="97"/>
                    </a:lnTo>
                    <a:lnTo>
                      <a:pt x="160" y="97"/>
                    </a:lnTo>
                    <a:lnTo>
                      <a:pt x="158" y="99"/>
                    </a:lnTo>
                    <a:lnTo>
                      <a:pt x="153" y="97"/>
                    </a:lnTo>
                    <a:lnTo>
                      <a:pt x="128" y="92"/>
                    </a:lnTo>
                    <a:lnTo>
                      <a:pt x="126" y="89"/>
                    </a:lnTo>
                    <a:lnTo>
                      <a:pt x="109" y="87"/>
                    </a:lnTo>
                    <a:lnTo>
                      <a:pt x="101" y="82"/>
                    </a:lnTo>
                    <a:lnTo>
                      <a:pt x="96" y="77"/>
                    </a:lnTo>
                    <a:lnTo>
                      <a:pt x="94" y="74"/>
                    </a:lnTo>
                    <a:lnTo>
                      <a:pt x="86" y="74"/>
                    </a:lnTo>
                    <a:lnTo>
                      <a:pt x="84" y="74"/>
                    </a:lnTo>
                    <a:lnTo>
                      <a:pt x="74" y="74"/>
                    </a:lnTo>
                    <a:lnTo>
                      <a:pt x="72" y="74"/>
                    </a:lnTo>
                    <a:lnTo>
                      <a:pt x="62" y="74"/>
                    </a:lnTo>
                    <a:lnTo>
                      <a:pt x="57" y="67"/>
                    </a:lnTo>
                    <a:lnTo>
                      <a:pt x="57" y="67"/>
                    </a:lnTo>
                    <a:lnTo>
                      <a:pt x="52" y="67"/>
                    </a:lnTo>
                    <a:lnTo>
                      <a:pt x="47" y="64"/>
                    </a:lnTo>
                    <a:lnTo>
                      <a:pt x="42" y="62"/>
                    </a:lnTo>
                    <a:lnTo>
                      <a:pt x="40" y="62"/>
                    </a:lnTo>
                    <a:lnTo>
                      <a:pt x="32" y="57"/>
                    </a:lnTo>
                    <a:lnTo>
                      <a:pt x="27" y="52"/>
                    </a:lnTo>
                    <a:lnTo>
                      <a:pt x="20" y="47"/>
                    </a:lnTo>
                    <a:lnTo>
                      <a:pt x="20" y="47"/>
                    </a:lnTo>
                    <a:lnTo>
                      <a:pt x="15" y="42"/>
                    </a:lnTo>
                    <a:lnTo>
                      <a:pt x="12" y="42"/>
                    </a:lnTo>
                    <a:lnTo>
                      <a:pt x="12" y="45"/>
                    </a:lnTo>
                    <a:lnTo>
                      <a:pt x="10" y="45"/>
                    </a:lnTo>
                    <a:lnTo>
                      <a:pt x="7" y="42"/>
                    </a:lnTo>
                    <a:lnTo>
                      <a:pt x="7" y="42"/>
                    </a:lnTo>
                    <a:lnTo>
                      <a:pt x="5" y="40"/>
                    </a:lnTo>
                    <a:lnTo>
                      <a:pt x="2" y="40"/>
                    </a:lnTo>
                    <a:lnTo>
                      <a:pt x="0" y="37"/>
                    </a:lnTo>
                    <a:lnTo>
                      <a:pt x="2" y="35"/>
                    </a:lnTo>
                    <a:lnTo>
                      <a:pt x="2" y="32"/>
                    </a:lnTo>
                    <a:lnTo>
                      <a:pt x="5" y="30"/>
                    </a:lnTo>
                    <a:lnTo>
                      <a:pt x="5" y="27"/>
                    </a:lnTo>
                    <a:lnTo>
                      <a:pt x="7" y="27"/>
                    </a:lnTo>
                    <a:lnTo>
                      <a:pt x="5" y="22"/>
                    </a:lnTo>
                    <a:lnTo>
                      <a:pt x="7" y="20"/>
                    </a:lnTo>
                    <a:lnTo>
                      <a:pt x="10" y="17"/>
                    </a:lnTo>
                    <a:lnTo>
                      <a:pt x="7" y="15"/>
                    </a:lnTo>
                    <a:lnTo>
                      <a:pt x="7" y="13"/>
                    </a:lnTo>
                    <a:lnTo>
                      <a:pt x="10" y="13"/>
                    </a:lnTo>
                    <a:lnTo>
                      <a:pt x="12" y="10"/>
                    </a:lnTo>
                    <a:lnTo>
                      <a:pt x="12" y="8"/>
                    </a:lnTo>
                    <a:lnTo>
                      <a:pt x="17" y="5"/>
                    </a:lnTo>
                    <a:lnTo>
                      <a:pt x="17" y="5"/>
                    </a:lnTo>
                    <a:lnTo>
                      <a:pt x="17" y="3"/>
                    </a:lnTo>
                    <a:lnTo>
                      <a:pt x="20" y="0"/>
                    </a:lnTo>
                    <a:lnTo>
                      <a:pt x="20" y="3"/>
                    </a:lnTo>
                    <a:lnTo>
                      <a:pt x="22" y="0"/>
                    </a:lnTo>
                    <a:lnTo>
                      <a:pt x="25" y="3"/>
                    </a:lnTo>
                    <a:lnTo>
                      <a:pt x="25" y="5"/>
                    </a:lnTo>
                    <a:lnTo>
                      <a:pt x="27" y="8"/>
                    </a:lnTo>
                    <a:lnTo>
                      <a:pt x="30" y="5"/>
                    </a:lnTo>
                    <a:lnTo>
                      <a:pt x="27" y="5"/>
                    </a:lnTo>
                    <a:lnTo>
                      <a:pt x="30" y="3"/>
                    </a:lnTo>
                    <a:lnTo>
                      <a:pt x="30" y="0"/>
                    </a:lnTo>
                    <a:lnTo>
                      <a:pt x="30" y="0"/>
                    </a:lnTo>
                    <a:lnTo>
                      <a:pt x="37" y="0"/>
                    </a:lnTo>
                    <a:lnTo>
                      <a:pt x="37" y="0"/>
                    </a:lnTo>
                    <a:lnTo>
                      <a:pt x="54" y="5"/>
                    </a:lnTo>
                    <a:lnTo>
                      <a:pt x="54" y="5"/>
                    </a:lnTo>
                    <a:lnTo>
                      <a:pt x="62" y="13"/>
                    </a:lnTo>
                    <a:lnTo>
                      <a:pt x="67" y="15"/>
                    </a:lnTo>
                    <a:lnTo>
                      <a:pt x="74" y="22"/>
                    </a:lnTo>
                    <a:lnTo>
                      <a:pt x="74" y="30"/>
                    </a:lnTo>
                    <a:lnTo>
                      <a:pt x="77" y="30"/>
                    </a:lnTo>
                    <a:lnTo>
                      <a:pt x="79" y="32"/>
                    </a:lnTo>
                    <a:lnTo>
                      <a:pt x="81" y="30"/>
                    </a:lnTo>
                    <a:lnTo>
                      <a:pt x="84" y="30"/>
                    </a:lnTo>
                    <a:lnTo>
                      <a:pt x="84" y="27"/>
                    </a:lnTo>
                    <a:lnTo>
                      <a:pt x="84" y="27"/>
                    </a:lnTo>
                    <a:lnTo>
                      <a:pt x="86" y="25"/>
                    </a:lnTo>
                    <a:lnTo>
                      <a:pt x="89" y="25"/>
                    </a:lnTo>
                    <a:lnTo>
                      <a:pt x="89" y="25"/>
                    </a:lnTo>
                    <a:lnTo>
                      <a:pt x="94" y="25"/>
                    </a:lnTo>
                    <a:lnTo>
                      <a:pt x="94" y="27"/>
                    </a:lnTo>
                    <a:lnTo>
                      <a:pt x="91" y="30"/>
                    </a:lnTo>
                    <a:lnTo>
                      <a:pt x="91" y="32"/>
                    </a:lnTo>
                    <a:lnTo>
                      <a:pt x="91" y="37"/>
                    </a:lnTo>
                    <a:lnTo>
                      <a:pt x="91" y="37"/>
                    </a:lnTo>
                    <a:lnTo>
                      <a:pt x="94" y="37"/>
                    </a:lnTo>
                    <a:lnTo>
                      <a:pt x="96" y="40"/>
                    </a:lnTo>
                    <a:lnTo>
                      <a:pt x="96" y="40"/>
                    </a:lnTo>
                    <a:lnTo>
                      <a:pt x="99" y="40"/>
                    </a:lnTo>
                    <a:lnTo>
                      <a:pt x="101" y="42"/>
                    </a:lnTo>
                    <a:lnTo>
                      <a:pt x="104" y="42"/>
                    </a:lnTo>
                    <a:lnTo>
                      <a:pt x="106" y="42"/>
                    </a:lnTo>
                    <a:lnTo>
                      <a:pt x="109" y="42"/>
                    </a:lnTo>
                    <a:lnTo>
                      <a:pt x="111" y="42"/>
                    </a:lnTo>
                    <a:lnTo>
                      <a:pt x="114" y="42"/>
                    </a:lnTo>
                    <a:lnTo>
                      <a:pt x="114" y="42"/>
                    </a:lnTo>
                    <a:lnTo>
                      <a:pt x="114" y="47"/>
                    </a:lnTo>
                    <a:lnTo>
                      <a:pt x="114" y="50"/>
                    </a:lnTo>
                    <a:lnTo>
                      <a:pt x="118" y="55"/>
                    </a:lnTo>
                    <a:lnTo>
                      <a:pt x="121" y="52"/>
                    </a:lnTo>
                    <a:lnTo>
                      <a:pt x="126" y="52"/>
                    </a:lnTo>
                    <a:lnTo>
                      <a:pt x="128" y="55"/>
                    </a:lnTo>
                    <a:lnTo>
                      <a:pt x="128" y="57"/>
                    </a:lnTo>
                    <a:lnTo>
                      <a:pt x="131" y="60"/>
                    </a:lnTo>
                    <a:lnTo>
                      <a:pt x="131" y="60"/>
                    </a:lnTo>
                    <a:lnTo>
                      <a:pt x="133" y="60"/>
                    </a:lnTo>
                    <a:lnTo>
                      <a:pt x="136" y="60"/>
                    </a:lnTo>
                    <a:lnTo>
                      <a:pt x="138" y="60"/>
                    </a:lnTo>
                    <a:lnTo>
                      <a:pt x="141" y="60"/>
                    </a:lnTo>
                    <a:lnTo>
                      <a:pt x="143" y="60"/>
                    </a:lnTo>
                    <a:lnTo>
                      <a:pt x="143" y="60"/>
                    </a:lnTo>
                    <a:lnTo>
                      <a:pt x="146" y="57"/>
                    </a:lnTo>
                    <a:lnTo>
                      <a:pt x="146" y="57"/>
                    </a:lnTo>
                    <a:lnTo>
                      <a:pt x="151" y="57"/>
                    </a:lnTo>
                    <a:lnTo>
                      <a:pt x="153" y="60"/>
                    </a:lnTo>
                    <a:lnTo>
                      <a:pt x="160" y="64"/>
                    </a:lnTo>
                    <a:lnTo>
                      <a:pt x="165" y="62"/>
                    </a:lnTo>
                    <a:lnTo>
                      <a:pt x="170" y="64"/>
                    </a:lnTo>
                    <a:lnTo>
                      <a:pt x="173" y="60"/>
                    </a:lnTo>
                    <a:lnTo>
                      <a:pt x="178" y="60"/>
                    </a:lnTo>
                    <a:lnTo>
                      <a:pt x="178" y="6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8" name="Google Shape;598;p38"/>
              <p:cNvSpPr/>
              <p:nvPr/>
            </p:nvSpPr>
            <p:spPr>
              <a:xfrm>
                <a:off x="5001" y="2577"/>
                <a:ext cx="106" cy="136"/>
              </a:xfrm>
              <a:custGeom>
                <a:avLst/>
                <a:gdLst/>
                <a:ahLst/>
                <a:cxnLst/>
                <a:rect l="l" t="t" r="r" b="b"/>
                <a:pathLst>
                  <a:path w="106" h="136" extrusionOk="0">
                    <a:moveTo>
                      <a:pt x="98" y="136"/>
                    </a:moveTo>
                    <a:lnTo>
                      <a:pt x="96" y="136"/>
                    </a:lnTo>
                    <a:lnTo>
                      <a:pt x="89" y="104"/>
                    </a:lnTo>
                    <a:lnTo>
                      <a:pt x="81" y="92"/>
                    </a:lnTo>
                    <a:lnTo>
                      <a:pt x="79" y="92"/>
                    </a:lnTo>
                    <a:lnTo>
                      <a:pt x="69" y="92"/>
                    </a:lnTo>
                    <a:lnTo>
                      <a:pt x="66" y="92"/>
                    </a:lnTo>
                    <a:lnTo>
                      <a:pt x="64" y="87"/>
                    </a:lnTo>
                    <a:lnTo>
                      <a:pt x="64" y="89"/>
                    </a:lnTo>
                    <a:lnTo>
                      <a:pt x="61" y="92"/>
                    </a:lnTo>
                    <a:lnTo>
                      <a:pt x="59" y="94"/>
                    </a:lnTo>
                    <a:lnTo>
                      <a:pt x="59" y="104"/>
                    </a:lnTo>
                    <a:lnTo>
                      <a:pt x="52" y="114"/>
                    </a:lnTo>
                    <a:lnTo>
                      <a:pt x="49" y="114"/>
                    </a:lnTo>
                    <a:lnTo>
                      <a:pt x="47" y="109"/>
                    </a:lnTo>
                    <a:lnTo>
                      <a:pt x="44" y="111"/>
                    </a:lnTo>
                    <a:lnTo>
                      <a:pt x="44" y="114"/>
                    </a:lnTo>
                    <a:lnTo>
                      <a:pt x="39" y="116"/>
                    </a:lnTo>
                    <a:lnTo>
                      <a:pt x="39" y="114"/>
                    </a:lnTo>
                    <a:lnTo>
                      <a:pt x="37" y="114"/>
                    </a:lnTo>
                    <a:lnTo>
                      <a:pt x="32" y="114"/>
                    </a:lnTo>
                    <a:lnTo>
                      <a:pt x="32" y="116"/>
                    </a:lnTo>
                    <a:lnTo>
                      <a:pt x="29" y="116"/>
                    </a:lnTo>
                    <a:lnTo>
                      <a:pt x="29" y="116"/>
                    </a:lnTo>
                    <a:lnTo>
                      <a:pt x="27" y="119"/>
                    </a:lnTo>
                    <a:lnTo>
                      <a:pt x="27" y="119"/>
                    </a:lnTo>
                    <a:lnTo>
                      <a:pt x="24" y="119"/>
                    </a:lnTo>
                    <a:lnTo>
                      <a:pt x="19" y="111"/>
                    </a:lnTo>
                    <a:lnTo>
                      <a:pt x="22" y="111"/>
                    </a:lnTo>
                    <a:lnTo>
                      <a:pt x="19" y="104"/>
                    </a:lnTo>
                    <a:lnTo>
                      <a:pt x="19" y="101"/>
                    </a:lnTo>
                    <a:lnTo>
                      <a:pt x="19" y="97"/>
                    </a:lnTo>
                    <a:lnTo>
                      <a:pt x="17" y="94"/>
                    </a:lnTo>
                    <a:lnTo>
                      <a:pt x="17" y="92"/>
                    </a:lnTo>
                    <a:lnTo>
                      <a:pt x="17" y="87"/>
                    </a:lnTo>
                    <a:lnTo>
                      <a:pt x="17" y="87"/>
                    </a:lnTo>
                    <a:lnTo>
                      <a:pt x="17" y="82"/>
                    </a:lnTo>
                    <a:lnTo>
                      <a:pt x="17" y="79"/>
                    </a:lnTo>
                    <a:lnTo>
                      <a:pt x="15" y="79"/>
                    </a:lnTo>
                    <a:lnTo>
                      <a:pt x="15" y="72"/>
                    </a:lnTo>
                    <a:lnTo>
                      <a:pt x="12" y="69"/>
                    </a:lnTo>
                    <a:lnTo>
                      <a:pt x="15" y="55"/>
                    </a:lnTo>
                    <a:lnTo>
                      <a:pt x="7" y="47"/>
                    </a:lnTo>
                    <a:lnTo>
                      <a:pt x="0" y="45"/>
                    </a:lnTo>
                    <a:lnTo>
                      <a:pt x="0" y="42"/>
                    </a:lnTo>
                    <a:lnTo>
                      <a:pt x="0" y="40"/>
                    </a:lnTo>
                    <a:lnTo>
                      <a:pt x="2" y="37"/>
                    </a:lnTo>
                    <a:lnTo>
                      <a:pt x="5" y="35"/>
                    </a:lnTo>
                    <a:lnTo>
                      <a:pt x="7" y="35"/>
                    </a:lnTo>
                    <a:lnTo>
                      <a:pt x="10" y="32"/>
                    </a:lnTo>
                    <a:lnTo>
                      <a:pt x="17" y="30"/>
                    </a:lnTo>
                    <a:lnTo>
                      <a:pt x="17" y="27"/>
                    </a:lnTo>
                    <a:lnTo>
                      <a:pt x="15" y="27"/>
                    </a:lnTo>
                    <a:lnTo>
                      <a:pt x="15" y="25"/>
                    </a:lnTo>
                    <a:lnTo>
                      <a:pt x="10" y="25"/>
                    </a:lnTo>
                    <a:lnTo>
                      <a:pt x="7" y="22"/>
                    </a:lnTo>
                    <a:lnTo>
                      <a:pt x="5" y="17"/>
                    </a:lnTo>
                    <a:lnTo>
                      <a:pt x="5" y="15"/>
                    </a:lnTo>
                    <a:lnTo>
                      <a:pt x="10" y="5"/>
                    </a:lnTo>
                    <a:lnTo>
                      <a:pt x="12" y="0"/>
                    </a:lnTo>
                    <a:lnTo>
                      <a:pt x="12" y="0"/>
                    </a:lnTo>
                    <a:lnTo>
                      <a:pt x="19" y="10"/>
                    </a:lnTo>
                    <a:lnTo>
                      <a:pt x="22" y="3"/>
                    </a:lnTo>
                    <a:lnTo>
                      <a:pt x="24" y="3"/>
                    </a:lnTo>
                    <a:lnTo>
                      <a:pt x="24" y="10"/>
                    </a:lnTo>
                    <a:lnTo>
                      <a:pt x="27" y="12"/>
                    </a:lnTo>
                    <a:lnTo>
                      <a:pt x="29" y="10"/>
                    </a:lnTo>
                    <a:lnTo>
                      <a:pt x="34" y="12"/>
                    </a:lnTo>
                    <a:lnTo>
                      <a:pt x="37" y="8"/>
                    </a:lnTo>
                    <a:lnTo>
                      <a:pt x="39" y="25"/>
                    </a:lnTo>
                    <a:lnTo>
                      <a:pt x="44" y="27"/>
                    </a:lnTo>
                    <a:lnTo>
                      <a:pt x="47" y="30"/>
                    </a:lnTo>
                    <a:lnTo>
                      <a:pt x="66" y="32"/>
                    </a:lnTo>
                    <a:lnTo>
                      <a:pt x="66" y="30"/>
                    </a:lnTo>
                    <a:lnTo>
                      <a:pt x="81" y="30"/>
                    </a:lnTo>
                    <a:lnTo>
                      <a:pt x="98" y="35"/>
                    </a:lnTo>
                    <a:lnTo>
                      <a:pt x="96" y="37"/>
                    </a:lnTo>
                    <a:lnTo>
                      <a:pt x="94" y="40"/>
                    </a:lnTo>
                    <a:lnTo>
                      <a:pt x="91" y="45"/>
                    </a:lnTo>
                    <a:lnTo>
                      <a:pt x="81" y="55"/>
                    </a:lnTo>
                    <a:lnTo>
                      <a:pt x="71" y="59"/>
                    </a:lnTo>
                    <a:lnTo>
                      <a:pt x="71" y="64"/>
                    </a:lnTo>
                    <a:lnTo>
                      <a:pt x="74" y="77"/>
                    </a:lnTo>
                    <a:lnTo>
                      <a:pt x="79" y="79"/>
                    </a:lnTo>
                    <a:lnTo>
                      <a:pt x="81" y="82"/>
                    </a:lnTo>
                    <a:lnTo>
                      <a:pt x="84" y="84"/>
                    </a:lnTo>
                    <a:lnTo>
                      <a:pt x="89" y="72"/>
                    </a:lnTo>
                    <a:lnTo>
                      <a:pt x="91" y="67"/>
                    </a:lnTo>
                    <a:lnTo>
                      <a:pt x="94" y="67"/>
                    </a:lnTo>
                    <a:lnTo>
                      <a:pt x="106" y="111"/>
                    </a:lnTo>
                    <a:lnTo>
                      <a:pt x="106" y="114"/>
                    </a:lnTo>
                    <a:lnTo>
                      <a:pt x="106" y="124"/>
                    </a:lnTo>
                    <a:lnTo>
                      <a:pt x="101" y="124"/>
                    </a:lnTo>
                    <a:lnTo>
                      <a:pt x="98" y="126"/>
                    </a:lnTo>
                    <a:lnTo>
                      <a:pt x="98" y="136"/>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9" name="Google Shape;599;p38"/>
              <p:cNvSpPr/>
              <p:nvPr/>
            </p:nvSpPr>
            <p:spPr>
              <a:xfrm>
                <a:off x="5001" y="2577"/>
                <a:ext cx="106" cy="136"/>
              </a:xfrm>
              <a:custGeom>
                <a:avLst/>
                <a:gdLst/>
                <a:ahLst/>
                <a:cxnLst/>
                <a:rect l="l" t="t" r="r" b="b"/>
                <a:pathLst>
                  <a:path w="106" h="136" extrusionOk="0">
                    <a:moveTo>
                      <a:pt x="98" y="136"/>
                    </a:moveTo>
                    <a:lnTo>
                      <a:pt x="96" y="136"/>
                    </a:lnTo>
                    <a:lnTo>
                      <a:pt x="89" y="104"/>
                    </a:lnTo>
                    <a:lnTo>
                      <a:pt x="81" y="92"/>
                    </a:lnTo>
                    <a:lnTo>
                      <a:pt x="79" y="92"/>
                    </a:lnTo>
                    <a:lnTo>
                      <a:pt x="69" y="92"/>
                    </a:lnTo>
                    <a:lnTo>
                      <a:pt x="66" y="92"/>
                    </a:lnTo>
                    <a:lnTo>
                      <a:pt x="64" y="87"/>
                    </a:lnTo>
                    <a:lnTo>
                      <a:pt x="64" y="89"/>
                    </a:lnTo>
                    <a:lnTo>
                      <a:pt x="61" y="92"/>
                    </a:lnTo>
                    <a:lnTo>
                      <a:pt x="59" y="94"/>
                    </a:lnTo>
                    <a:lnTo>
                      <a:pt x="59" y="104"/>
                    </a:lnTo>
                    <a:lnTo>
                      <a:pt x="52" y="114"/>
                    </a:lnTo>
                    <a:lnTo>
                      <a:pt x="49" y="114"/>
                    </a:lnTo>
                    <a:lnTo>
                      <a:pt x="47" y="109"/>
                    </a:lnTo>
                    <a:lnTo>
                      <a:pt x="44" y="111"/>
                    </a:lnTo>
                    <a:lnTo>
                      <a:pt x="44" y="114"/>
                    </a:lnTo>
                    <a:lnTo>
                      <a:pt x="39" y="116"/>
                    </a:lnTo>
                    <a:lnTo>
                      <a:pt x="39" y="114"/>
                    </a:lnTo>
                    <a:lnTo>
                      <a:pt x="37" y="114"/>
                    </a:lnTo>
                    <a:lnTo>
                      <a:pt x="32" y="114"/>
                    </a:lnTo>
                    <a:lnTo>
                      <a:pt x="32" y="116"/>
                    </a:lnTo>
                    <a:lnTo>
                      <a:pt x="29" y="116"/>
                    </a:lnTo>
                    <a:lnTo>
                      <a:pt x="29" y="116"/>
                    </a:lnTo>
                    <a:lnTo>
                      <a:pt x="27" y="119"/>
                    </a:lnTo>
                    <a:lnTo>
                      <a:pt x="27" y="119"/>
                    </a:lnTo>
                    <a:lnTo>
                      <a:pt x="24" y="119"/>
                    </a:lnTo>
                    <a:lnTo>
                      <a:pt x="19" y="111"/>
                    </a:lnTo>
                    <a:lnTo>
                      <a:pt x="22" y="111"/>
                    </a:lnTo>
                    <a:lnTo>
                      <a:pt x="19" y="104"/>
                    </a:lnTo>
                    <a:lnTo>
                      <a:pt x="19" y="101"/>
                    </a:lnTo>
                    <a:lnTo>
                      <a:pt x="19" y="97"/>
                    </a:lnTo>
                    <a:lnTo>
                      <a:pt x="17" y="94"/>
                    </a:lnTo>
                    <a:lnTo>
                      <a:pt x="17" y="92"/>
                    </a:lnTo>
                    <a:lnTo>
                      <a:pt x="17" y="87"/>
                    </a:lnTo>
                    <a:lnTo>
                      <a:pt x="17" y="87"/>
                    </a:lnTo>
                    <a:lnTo>
                      <a:pt x="17" y="82"/>
                    </a:lnTo>
                    <a:lnTo>
                      <a:pt x="17" y="79"/>
                    </a:lnTo>
                    <a:lnTo>
                      <a:pt x="15" y="79"/>
                    </a:lnTo>
                    <a:lnTo>
                      <a:pt x="15" y="72"/>
                    </a:lnTo>
                    <a:lnTo>
                      <a:pt x="12" y="69"/>
                    </a:lnTo>
                    <a:lnTo>
                      <a:pt x="15" y="55"/>
                    </a:lnTo>
                    <a:lnTo>
                      <a:pt x="7" y="47"/>
                    </a:lnTo>
                    <a:lnTo>
                      <a:pt x="0" y="45"/>
                    </a:lnTo>
                    <a:lnTo>
                      <a:pt x="0" y="42"/>
                    </a:lnTo>
                    <a:lnTo>
                      <a:pt x="0" y="40"/>
                    </a:lnTo>
                    <a:lnTo>
                      <a:pt x="2" y="37"/>
                    </a:lnTo>
                    <a:lnTo>
                      <a:pt x="5" y="35"/>
                    </a:lnTo>
                    <a:lnTo>
                      <a:pt x="7" y="35"/>
                    </a:lnTo>
                    <a:lnTo>
                      <a:pt x="10" y="32"/>
                    </a:lnTo>
                    <a:lnTo>
                      <a:pt x="17" y="30"/>
                    </a:lnTo>
                    <a:lnTo>
                      <a:pt x="17" y="27"/>
                    </a:lnTo>
                    <a:lnTo>
                      <a:pt x="15" y="27"/>
                    </a:lnTo>
                    <a:lnTo>
                      <a:pt x="15" y="25"/>
                    </a:lnTo>
                    <a:lnTo>
                      <a:pt x="10" y="25"/>
                    </a:lnTo>
                    <a:lnTo>
                      <a:pt x="7" y="22"/>
                    </a:lnTo>
                    <a:lnTo>
                      <a:pt x="5" y="17"/>
                    </a:lnTo>
                    <a:lnTo>
                      <a:pt x="5" y="15"/>
                    </a:lnTo>
                    <a:lnTo>
                      <a:pt x="10" y="5"/>
                    </a:lnTo>
                    <a:lnTo>
                      <a:pt x="12" y="0"/>
                    </a:lnTo>
                    <a:lnTo>
                      <a:pt x="12" y="0"/>
                    </a:lnTo>
                    <a:lnTo>
                      <a:pt x="19" y="10"/>
                    </a:lnTo>
                    <a:lnTo>
                      <a:pt x="22" y="3"/>
                    </a:lnTo>
                    <a:lnTo>
                      <a:pt x="24" y="3"/>
                    </a:lnTo>
                    <a:lnTo>
                      <a:pt x="24" y="10"/>
                    </a:lnTo>
                    <a:lnTo>
                      <a:pt x="27" y="12"/>
                    </a:lnTo>
                    <a:lnTo>
                      <a:pt x="29" y="10"/>
                    </a:lnTo>
                    <a:lnTo>
                      <a:pt x="34" y="12"/>
                    </a:lnTo>
                    <a:lnTo>
                      <a:pt x="37" y="8"/>
                    </a:lnTo>
                    <a:lnTo>
                      <a:pt x="39" y="25"/>
                    </a:lnTo>
                    <a:lnTo>
                      <a:pt x="44" y="27"/>
                    </a:lnTo>
                    <a:lnTo>
                      <a:pt x="47" y="30"/>
                    </a:lnTo>
                    <a:lnTo>
                      <a:pt x="66" y="32"/>
                    </a:lnTo>
                    <a:lnTo>
                      <a:pt x="66" y="30"/>
                    </a:lnTo>
                    <a:lnTo>
                      <a:pt x="81" y="30"/>
                    </a:lnTo>
                    <a:lnTo>
                      <a:pt x="98" y="35"/>
                    </a:lnTo>
                    <a:lnTo>
                      <a:pt x="96" y="37"/>
                    </a:lnTo>
                    <a:lnTo>
                      <a:pt x="94" y="40"/>
                    </a:lnTo>
                    <a:lnTo>
                      <a:pt x="91" y="45"/>
                    </a:lnTo>
                    <a:lnTo>
                      <a:pt x="81" y="55"/>
                    </a:lnTo>
                    <a:lnTo>
                      <a:pt x="71" y="59"/>
                    </a:lnTo>
                    <a:lnTo>
                      <a:pt x="71" y="64"/>
                    </a:lnTo>
                    <a:lnTo>
                      <a:pt x="74" y="77"/>
                    </a:lnTo>
                    <a:lnTo>
                      <a:pt x="79" y="79"/>
                    </a:lnTo>
                    <a:lnTo>
                      <a:pt x="81" y="82"/>
                    </a:lnTo>
                    <a:lnTo>
                      <a:pt x="84" y="84"/>
                    </a:lnTo>
                    <a:lnTo>
                      <a:pt x="89" y="72"/>
                    </a:lnTo>
                    <a:lnTo>
                      <a:pt x="91" y="67"/>
                    </a:lnTo>
                    <a:lnTo>
                      <a:pt x="94" y="67"/>
                    </a:lnTo>
                    <a:lnTo>
                      <a:pt x="106" y="111"/>
                    </a:lnTo>
                    <a:lnTo>
                      <a:pt x="106" y="114"/>
                    </a:lnTo>
                    <a:lnTo>
                      <a:pt x="106" y="124"/>
                    </a:lnTo>
                    <a:lnTo>
                      <a:pt x="101" y="124"/>
                    </a:lnTo>
                    <a:lnTo>
                      <a:pt x="98" y="126"/>
                    </a:lnTo>
                    <a:lnTo>
                      <a:pt x="98" y="136"/>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0" name="Google Shape;600;p38"/>
              <p:cNvSpPr/>
              <p:nvPr/>
            </p:nvSpPr>
            <p:spPr>
              <a:xfrm>
                <a:off x="4821" y="2965"/>
                <a:ext cx="47" cy="87"/>
              </a:xfrm>
              <a:custGeom>
                <a:avLst/>
                <a:gdLst/>
                <a:ahLst/>
                <a:cxnLst/>
                <a:rect l="l" t="t" r="r" b="b"/>
                <a:pathLst>
                  <a:path w="47" h="87" extrusionOk="0">
                    <a:moveTo>
                      <a:pt x="7" y="0"/>
                    </a:moveTo>
                    <a:lnTo>
                      <a:pt x="5" y="3"/>
                    </a:lnTo>
                    <a:lnTo>
                      <a:pt x="7" y="5"/>
                    </a:lnTo>
                    <a:lnTo>
                      <a:pt x="12" y="5"/>
                    </a:lnTo>
                    <a:lnTo>
                      <a:pt x="12" y="8"/>
                    </a:lnTo>
                    <a:lnTo>
                      <a:pt x="12" y="8"/>
                    </a:lnTo>
                    <a:lnTo>
                      <a:pt x="9" y="10"/>
                    </a:lnTo>
                    <a:lnTo>
                      <a:pt x="7" y="18"/>
                    </a:lnTo>
                    <a:lnTo>
                      <a:pt x="5" y="20"/>
                    </a:lnTo>
                    <a:lnTo>
                      <a:pt x="2" y="40"/>
                    </a:lnTo>
                    <a:lnTo>
                      <a:pt x="0" y="37"/>
                    </a:lnTo>
                    <a:lnTo>
                      <a:pt x="0" y="40"/>
                    </a:lnTo>
                    <a:lnTo>
                      <a:pt x="2" y="67"/>
                    </a:lnTo>
                    <a:lnTo>
                      <a:pt x="7" y="82"/>
                    </a:lnTo>
                    <a:lnTo>
                      <a:pt x="12" y="84"/>
                    </a:lnTo>
                    <a:lnTo>
                      <a:pt x="24" y="87"/>
                    </a:lnTo>
                    <a:lnTo>
                      <a:pt x="39" y="77"/>
                    </a:lnTo>
                    <a:lnTo>
                      <a:pt x="44" y="69"/>
                    </a:lnTo>
                    <a:lnTo>
                      <a:pt x="47" y="52"/>
                    </a:lnTo>
                    <a:lnTo>
                      <a:pt x="47" y="47"/>
                    </a:lnTo>
                    <a:lnTo>
                      <a:pt x="44" y="47"/>
                    </a:lnTo>
                    <a:lnTo>
                      <a:pt x="37" y="32"/>
                    </a:lnTo>
                    <a:lnTo>
                      <a:pt x="34" y="30"/>
                    </a:lnTo>
                    <a:lnTo>
                      <a:pt x="32" y="22"/>
                    </a:lnTo>
                    <a:lnTo>
                      <a:pt x="27" y="20"/>
                    </a:lnTo>
                    <a:lnTo>
                      <a:pt x="24" y="15"/>
                    </a:lnTo>
                    <a:lnTo>
                      <a:pt x="14" y="3"/>
                    </a:lnTo>
                    <a:lnTo>
                      <a:pt x="9" y="0"/>
                    </a:lnTo>
                    <a:lnTo>
                      <a:pt x="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1" name="Google Shape;601;p38"/>
              <p:cNvSpPr/>
              <p:nvPr/>
            </p:nvSpPr>
            <p:spPr>
              <a:xfrm>
                <a:off x="4821" y="2965"/>
                <a:ext cx="47" cy="87"/>
              </a:xfrm>
              <a:custGeom>
                <a:avLst/>
                <a:gdLst/>
                <a:ahLst/>
                <a:cxnLst/>
                <a:rect l="l" t="t" r="r" b="b"/>
                <a:pathLst>
                  <a:path w="47" h="87" extrusionOk="0">
                    <a:moveTo>
                      <a:pt x="7" y="0"/>
                    </a:moveTo>
                    <a:lnTo>
                      <a:pt x="5" y="3"/>
                    </a:lnTo>
                    <a:lnTo>
                      <a:pt x="7" y="5"/>
                    </a:lnTo>
                    <a:lnTo>
                      <a:pt x="12" y="5"/>
                    </a:lnTo>
                    <a:lnTo>
                      <a:pt x="12" y="8"/>
                    </a:lnTo>
                    <a:lnTo>
                      <a:pt x="12" y="8"/>
                    </a:lnTo>
                    <a:lnTo>
                      <a:pt x="9" y="10"/>
                    </a:lnTo>
                    <a:lnTo>
                      <a:pt x="7" y="18"/>
                    </a:lnTo>
                    <a:lnTo>
                      <a:pt x="5" y="20"/>
                    </a:lnTo>
                    <a:lnTo>
                      <a:pt x="2" y="40"/>
                    </a:lnTo>
                    <a:lnTo>
                      <a:pt x="0" y="37"/>
                    </a:lnTo>
                    <a:lnTo>
                      <a:pt x="0" y="40"/>
                    </a:lnTo>
                    <a:lnTo>
                      <a:pt x="2" y="67"/>
                    </a:lnTo>
                    <a:lnTo>
                      <a:pt x="7" y="82"/>
                    </a:lnTo>
                    <a:lnTo>
                      <a:pt x="12" y="84"/>
                    </a:lnTo>
                    <a:lnTo>
                      <a:pt x="24" y="87"/>
                    </a:lnTo>
                    <a:lnTo>
                      <a:pt x="39" y="77"/>
                    </a:lnTo>
                    <a:lnTo>
                      <a:pt x="44" y="69"/>
                    </a:lnTo>
                    <a:lnTo>
                      <a:pt x="47" y="52"/>
                    </a:lnTo>
                    <a:lnTo>
                      <a:pt x="47" y="47"/>
                    </a:lnTo>
                    <a:lnTo>
                      <a:pt x="44" y="47"/>
                    </a:lnTo>
                    <a:lnTo>
                      <a:pt x="37" y="32"/>
                    </a:lnTo>
                    <a:lnTo>
                      <a:pt x="34" y="30"/>
                    </a:lnTo>
                    <a:lnTo>
                      <a:pt x="32" y="22"/>
                    </a:lnTo>
                    <a:lnTo>
                      <a:pt x="27" y="20"/>
                    </a:lnTo>
                    <a:lnTo>
                      <a:pt x="24" y="15"/>
                    </a:lnTo>
                    <a:lnTo>
                      <a:pt x="14" y="3"/>
                    </a:lnTo>
                    <a:lnTo>
                      <a:pt x="9" y="0"/>
                    </a:lnTo>
                    <a:lnTo>
                      <a:pt x="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2" name="Google Shape;602;p38"/>
              <p:cNvSpPr/>
              <p:nvPr/>
            </p:nvSpPr>
            <p:spPr>
              <a:xfrm>
                <a:off x="5275" y="2674"/>
                <a:ext cx="160" cy="197"/>
              </a:xfrm>
              <a:custGeom>
                <a:avLst/>
                <a:gdLst/>
                <a:ahLst/>
                <a:cxnLst/>
                <a:rect l="l" t="t" r="r" b="b"/>
                <a:pathLst>
                  <a:path w="160" h="197" extrusionOk="0">
                    <a:moveTo>
                      <a:pt x="42" y="2"/>
                    </a:moveTo>
                    <a:lnTo>
                      <a:pt x="59" y="24"/>
                    </a:lnTo>
                    <a:lnTo>
                      <a:pt x="59" y="29"/>
                    </a:lnTo>
                    <a:lnTo>
                      <a:pt x="59" y="32"/>
                    </a:lnTo>
                    <a:lnTo>
                      <a:pt x="66" y="39"/>
                    </a:lnTo>
                    <a:lnTo>
                      <a:pt x="74" y="39"/>
                    </a:lnTo>
                    <a:lnTo>
                      <a:pt x="81" y="37"/>
                    </a:lnTo>
                    <a:lnTo>
                      <a:pt x="86" y="39"/>
                    </a:lnTo>
                    <a:lnTo>
                      <a:pt x="93" y="47"/>
                    </a:lnTo>
                    <a:lnTo>
                      <a:pt x="93" y="49"/>
                    </a:lnTo>
                    <a:lnTo>
                      <a:pt x="98" y="51"/>
                    </a:lnTo>
                    <a:lnTo>
                      <a:pt x="98" y="54"/>
                    </a:lnTo>
                    <a:lnTo>
                      <a:pt x="101" y="56"/>
                    </a:lnTo>
                    <a:lnTo>
                      <a:pt x="101" y="61"/>
                    </a:lnTo>
                    <a:lnTo>
                      <a:pt x="93" y="66"/>
                    </a:lnTo>
                    <a:lnTo>
                      <a:pt x="88" y="66"/>
                    </a:lnTo>
                    <a:lnTo>
                      <a:pt x="86" y="66"/>
                    </a:lnTo>
                    <a:lnTo>
                      <a:pt x="84" y="69"/>
                    </a:lnTo>
                    <a:lnTo>
                      <a:pt x="81" y="74"/>
                    </a:lnTo>
                    <a:lnTo>
                      <a:pt x="84" y="76"/>
                    </a:lnTo>
                    <a:lnTo>
                      <a:pt x="106" y="91"/>
                    </a:lnTo>
                    <a:lnTo>
                      <a:pt x="108" y="96"/>
                    </a:lnTo>
                    <a:lnTo>
                      <a:pt x="118" y="106"/>
                    </a:lnTo>
                    <a:lnTo>
                      <a:pt x="118" y="108"/>
                    </a:lnTo>
                    <a:lnTo>
                      <a:pt x="125" y="116"/>
                    </a:lnTo>
                    <a:lnTo>
                      <a:pt x="128" y="118"/>
                    </a:lnTo>
                    <a:lnTo>
                      <a:pt x="135" y="123"/>
                    </a:lnTo>
                    <a:lnTo>
                      <a:pt x="138" y="133"/>
                    </a:lnTo>
                    <a:lnTo>
                      <a:pt x="138" y="133"/>
                    </a:lnTo>
                    <a:lnTo>
                      <a:pt x="138" y="133"/>
                    </a:lnTo>
                    <a:lnTo>
                      <a:pt x="140" y="140"/>
                    </a:lnTo>
                    <a:lnTo>
                      <a:pt x="143" y="140"/>
                    </a:lnTo>
                    <a:lnTo>
                      <a:pt x="153" y="145"/>
                    </a:lnTo>
                    <a:lnTo>
                      <a:pt x="160" y="165"/>
                    </a:lnTo>
                    <a:lnTo>
                      <a:pt x="160" y="182"/>
                    </a:lnTo>
                    <a:lnTo>
                      <a:pt x="158" y="185"/>
                    </a:lnTo>
                    <a:lnTo>
                      <a:pt x="153" y="187"/>
                    </a:lnTo>
                    <a:lnTo>
                      <a:pt x="150" y="190"/>
                    </a:lnTo>
                    <a:lnTo>
                      <a:pt x="148" y="190"/>
                    </a:lnTo>
                    <a:lnTo>
                      <a:pt x="143" y="185"/>
                    </a:lnTo>
                    <a:lnTo>
                      <a:pt x="140" y="185"/>
                    </a:lnTo>
                    <a:lnTo>
                      <a:pt x="130" y="190"/>
                    </a:lnTo>
                    <a:lnTo>
                      <a:pt x="128" y="197"/>
                    </a:lnTo>
                    <a:lnTo>
                      <a:pt x="125" y="197"/>
                    </a:lnTo>
                    <a:lnTo>
                      <a:pt x="113" y="195"/>
                    </a:lnTo>
                    <a:lnTo>
                      <a:pt x="111" y="192"/>
                    </a:lnTo>
                    <a:lnTo>
                      <a:pt x="111" y="190"/>
                    </a:lnTo>
                    <a:lnTo>
                      <a:pt x="113" y="190"/>
                    </a:lnTo>
                    <a:lnTo>
                      <a:pt x="116" y="185"/>
                    </a:lnTo>
                    <a:lnTo>
                      <a:pt x="116" y="168"/>
                    </a:lnTo>
                    <a:lnTo>
                      <a:pt x="116" y="165"/>
                    </a:lnTo>
                    <a:lnTo>
                      <a:pt x="116" y="160"/>
                    </a:lnTo>
                    <a:lnTo>
                      <a:pt x="116" y="158"/>
                    </a:lnTo>
                    <a:lnTo>
                      <a:pt x="113" y="155"/>
                    </a:lnTo>
                    <a:lnTo>
                      <a:pt x="111" y="153"/>
                    </a:lnTo>
                    <a:lnTo>
                      <a:pt x="111" y="150"/>
                    </a:lnTo>
                    <a:lnTo>
                      <a:pt x="106" y="150"/>
                    </a:lnTo>
                    <a:lnTo>
                      <a:pt x="103" y="148"/>
                    </a:lnTo>
                    <a:lnTo>
                      <a:pt x="101" y="145"/>
                    </a:lnTo>
                    <a:lnTo>
                      <a:pt x="98" y="140"/>
                    </a:lnTo>
                    <a:lnTo>
                      <a:pt x="98" y="126"/>
                    </a:lnTo>
                    <a:lnTo>
                      <a:pt x="96" y="116"/>
                    </a:lnTo>
                    <a:lnTo>
                      <a:pt x="91" y="113"/>
                    </a:lnTo>
                    <a:lnTo>
                      <a:pt x="91" y="111"/>
                    </a:lnTo>
                    <a:lnTo>
                      <a:pt x="86" y="106"/>
                    </a:lnTo>
                    <a:lnTo>
                      <a:pt x="79" y="96"/>
                    </a:lnTo>
                    <a:lnTo>
                      <a:pt x="64" y="98"/>
                    </a:lnTo>
                    <a:lnTo>
                      <a:pt x="64" y="103"/>
                    </a:lnTo>
                    <a:lnTo>
                      <a:pt x="61" y="103"/>
                    </a:lnTo>
                    <a:lnTo>
                      <a:pt x="51" y="108"/>
                    </a:lnTo>
                    <a:lnTo>
                      <a:pt x="49" y="108"/>
                    </a:lnTo>
                    <a:lnTo>
                      <a:pt x="47" y="106"/>
                    </a:lnTo>
                    <a:lnTo>
                      <a:pt x="44" y="101"/>
                    </a:lnTo>
                    <a:lnTo>
                      <a:pt x="39" y="101"/>
                    </a:lnTo>
                    <a:lnTo>
                      <a:pt x="32" y="103"/>
                    </a:lnTo>
                    <a:lnTo>
                      <a:pt x="27" y="108"/>
                    </a:lnTo>
                    <a:lnTo>
                      <a:pt x="22" y="111"/>
                    </a:lnTo>
                    <a:lnTo>
                      <a:pt x="19" y="113"/>
                    </a:lnTo>
                    <a:lnTo>
                      <a:pt x="17" y="116"/>
                    </a:lnTo>
                    <a:lnTo>
                      <a:pt x="17" y="113"/>
                    </a:lnTo>
                    <a:lnTo>
                      <a:pt x="14" y="108"/>
                    </a:lnTo>
                    <a:lnTo>
                      <a:pt x="22" y="81"/>
                    </a:lnTo>
                    <a:lnTo>
                      <a:pt x="19" y="76"/>
                    </a:lnTo>
                    <a:lnTo>
                      <a:pt x="22" y="69"/>
                    </a:lnTo>
                    <a:lnTo>
                      <a:pt x="19" y="66"/>
                    </a:lnTo>
                    <a:lnTo>
                      <a:pt x="10" y="66"/>
                    </a:lnTo>
                    <a:lnTo>
                      <a:pt x="7" y="66"/>
                    </a:lnTo>
                    <a:lnTo>
                      <a:pt x="7" y="51"/>
                    </a:lnTo>
                    <a:lnTo>
                      <a:pt x="2" y="47"/>
                    </a:lnTo>
                    <a:lnTo>
                      <a:pt x="0" y="49"/>
                    </a:lnTo>
                    <a:lnTo>
                      <a:pt x="0" y="47"/>
                    </a:lnTo>
                    <a:lnTo>
                      <a:pt x="0" y="42"/>
                    </a:lnTo>
                    <a:lnTo>
                      <a:pt x="0" y="42"/>
                    </a:lnTo>
                    <a:lnTo>
                      <a:pt x="2" y="39"/>
                    </a:lnTo>
                    <a:lnTo>
                      <a:pt x="2" y="39"/>
                    </a:lnTo>
                    <a:lnTo>
                      <a:pt x="10" y="37"/>
                    </a:lnTo>
                    <a:lnTo>
                      <a:pt x="7" y="32"/>
                    </a:lnTo>
                    <a:lnTo>
                      <a:pt x="19" y="24"/>
                    </a:lnTo>
                    <a:lnTo>
                      <a:pt x="19" y="22"/>
                    </a:lnTo>
                    <a:lnTo>
                      <a:pt x="22" y="19"/>
                    </a:lnTo>
                    <a:lnTo>
                      <a:pt x="24" y="29"/>
                    </a:lnTo>
                    <a:lnTo>
                      <a:pt x="32" y="29"/>
                    </a:lnTo>
                    <a:lnTo>
                      <a:pt x="34" y="27"/>
                    </a:lnTo>
                    <a:lnTo>
                      <a:pt x="34" y="22"/>
                    </a:lnTo>
                    <a:lnTo>
                      <a:pt x="32" y="14"/>
                    </a:lnTo>
                    <a:lnTo>
                      <a:pt x="32" y="2"/>
                    </a:lnTo>
                    <a:lnTo>
                      <a:pt x="34" y="0"/>
                    </a:lnTo>
                    <a:lnTo>
                      <a:pt x="42" y="0"/>
                    </a:lnTo>
                    <a:lnTo>
                      <a:pt x="4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3" name="Google Shape;603;p38"/>
              <p:cNvSpPr/>
              <p:nvPr/>
            </p:nvSpPr>
            <p:spPr>
              <a:xfrm>
                <a:off x="5275" y="2674"/>
                <a:ext cx="160" cy="197"/>
              </a:xfrm>
              <a:custGeom>
                <a:avLst/>
                <a:gdLst/>
                <a:ahLst/>
                <a:cxnLst/>
                <a:rect l="l" t="t" r="r" b="b"/>
                <a:pathLst>
                  <a:path w="160" h="197" extrusionOk="0">
                    <a:moveTo>
                      <a:pt x="42" y="2"/>
                    </a:moveTo>
                    <a:lnTo>
                      <a:pt x="59" y="24"/>
                    </a:lnTo>
                    <a:lnTo>
                      <a:pt x="59" y="29"/>
                    </a:lnTo>
                    <a:lnTo>
                      <a:pt x="59" y="32"/>
                    </a:lnTo>
                    <a:lnTo>
                      <a:pt x="66" y="39"/>
                    </a:lnTo>
                    <a:lnTo>
                      <a:pt x="74" y="39"/>
                    </a:lnTo>
                    <a:lnTo>
                      <a:pt x="81" y="37"/>
                    </a:lnTo>
                    <a:lnTo>
                      <a:pt x="86" y="39"/>
                    </a:lnTo>
                    <a:lnTo>
                      <a:pt x="93" y="47"/>
                    </a:lnTo>
                    <a:lnTo>
                      <a:pt x="93" y="49"/>
                    </a:lnTo>
                    <a:lnTo>
                      <a:pt x="98" y="51"/>
                    </a:lnTo>
                    <a:lnTo>
                      <a:pt x="98" y="54"/>
                    </a:lnTo>
                    <a:lnTo>
                      <a:pt x="101" y="56"/>
                    </a:lnTo>
                    <a:lnTo>
                      <a:pt x="101" y="61"/>
                    </a:lnTo>
                    <a:lnTo>
                      <a:pt x="93" y="66"/>
                    </a:lnTo>
                    <a:lnTo>
                      <a:pt x="88" y="66"/>
                    </a:lnTo>
                    <a:lnTo>
                      <a:pt x="86" y="66"/>
                    </a:lnTo>
                    <a:lnTo>
                      <a:pt x="84" y="69"/>
                    </a:lnTo>
                    <a:lnTo>
                      <a:pt x="81" y="74"/>
                    </a:lnTo>
                    <a:lnTo>
                      <a:pt x="84" y="76"/>
                    </a:lnTo>
                    <a:lnTo>
                      <a:pt x="106" y="91"/>
                    </a:lnTo>
                    <a:lnTo>
                      <a:pt x="108" y="96"/>
                    </a:lnTo>
                    <a:lnTo>
                      <a:pt x="118" y="106"/>
                    </a:lnTo>
                    <a:lnTo>
                      <a:pt x="118" y="108"/>
                    </a:lnTo>
                    <a:lnTo>
                      <a:pt x="125" y="116"/>
                    </a:lnTo>
                    <a:lnTo>
                      <a:pt x="128" y="118"/>
                    </a:lnTo>
                    <a:lnTo>
                      <a:pt x="135" y="123"/>
                    </a:lnTo>
                    <a:lnTo>
                      <a:pt x="138" y="133"/>
                    </a:lnTo>
                    <a:lnTo>
                      <a:pt x="138" y="133"/>
                    </a:lnTo>
                    <a:lnTo>
                      <a:pt x="138" y="133"/>
                    </a:lnTo>
                    <a:lnTo>
                      <a:pt x="140" y="140"/>
                    </a:lnTo>
                    <a:lnTo>
                      <a:pt x="143" y="140"/>
                    </a:lnTo>
                    <a:lnTo>
                      <a:pt x="153" y="145"/>
                    </a:lnTo>
                    <a:lnTo>
                      <a:pt x="160" y="165"/>
                    </a:lnTo>
                    <a:lnTo>
                      <a:pt x="160" y="182"/>
                    </a:lnTo>
                    <a:lnTo>
                      <a:pt x="158" y="185"/>
                    </a:lnTo>
                    <a:lnTo>
                      <a:pt x="153" y="187"/>
                    </a:lnTo>
                    <a:lnTo>
                      <a:pt x="150" y="190"/>
                    </a:lnTo>
                    <a:lnTo>
                      <a:pt x="148" y="190"/>
                    </a:lnTo>
                    <a:lnTo>
                      <a:pt x="143" y="185"/>
                    </a:lnTo>
                    <a:lnTo>
                      <a:pt x="140" y="185"/>
                    </a:lnTo>
                    <a:lnTo>
                      <a:pt x="130" y="190"/>
                    </a:lnTo>
                    <a:lnTo>
                      <a:pt x="128" y="197"/>
                    </a:lnTo>
                    <a:lnTo>
                      <a:pt x="125" y="197"/>
                    </a:lnTo>
                    <a:lnTo>
                      <a:pt x="113" y="195"/>
                    </a:lnTo>
                    <a:lnTo>
                      <a:pt x="111" y="192"/>
                    </a:lnTo>
                    <a:lnTo>
                      <a:pt x="111" y="190"/>
                    </a:lnTo>
                    <a:lnTo>
                      <a:pt x="113" y="190"/>
                    </a:lnTo>
                    <a:lnTo>
                      <a:pt x="116" y="185"/>
                    </a:lnTo>
                    <a:lnTo>
                      <a:pt x="116" y="168"/>
                    </a:lnTo>
                    <a:lnTo>
                      <a:pt x="116" y="165"/>
                    </a:lnTo>
                    <a:lnTo>
                      <a:pt x="116" y="160"/>
                    </a:lnTo>
                    <a:lnTo>
                      <a:pt x="116" y="158"/>
                    </a:lnTo>
                    <a:lnTo>
                      <a:pt x="113" y="155"/>
                    </a:lnTo>
                    <a:lnTo>
                      <a:pt x="111" y="153"/>
                    </a:lnTo>
                    <a:lnTo>
                      <a:pt x="111" y="150"/>
                    </a:lnTo>
                    <a:lnTo>
                      <a:pt x="106" y="150"/>
                    </a:lnTo>
                    <a:lnTo>
                      <a:pt x="103" y="148"/>
                    </a:lnTo>
                    <a:lnTo>
                      <a:pt x="101" y="145"/>
                    </a:lnTo>
                    <a:lnTo>
                      <a:pt x="98" y="140"/>
                    </a:lnTo>
                    <a:lnTo>
                      <a:pt x="98" y="126"/>
                    </a:lnTo>
                    <a:lnTo>
                      <a:pt x="96" y="116"/>
                    </a:lnTo>
                    <a:lnTo>
                      <a:pt x="91" y="113"/>
                    </a:lnTo>
                    <a:lnTo>
                      <a:pt x="91" y="111"/>
                    </a:lnTo>
                    <a:lnTo>
                      <a:pt x="86" y="106"/>
                    </a:lnTo>
                    <a:lnTo>
                      <a:pt x="79" y="96"/>
                    </a:lnTo>
                    <a:lnTo>
                      <a:pt x="64" y="98"/>
                    </a:lnTo>
                    <a:lnTo>
                      <a:pt x="64" y="103"/>
                    </a:lnTo>
                    <a:lnTo>
                      <a:pt x="61" y="103"/>
                    </a:lnTo>
                    <a:lnTo>
                      <a:pt x="51" y="108"/>
                    </a:lnTo>
                    <a:lnTo>
                      <a:pt x="49" y="108"/>
                    </a:lnTo>
                    <a:lnTo>
                      <a:pt x="47" y="106"/>
                    </a:lnTo>
                    <a:lnTo>
                      <a:pt x="44" y="101"/>
                    </a:lnTo>
                    <a:lnTo>
                      <a:pt x="39" y="101"/>
                    </a:lnTo>
                    <a:lnTo>
                      <a:pt x="32" y="103"/>
                    </a:lnTo>
                    <a:lnTo>
                      <a:pt x="27" y="108"/>
                    </a:lnTo>
                    <a:lnTo>
                      <a:pt x="22" y="111"/>
                    </a:lnTo>
                    <a:lnTo>
                      <a:pt x="19" y="113"/>
                    </a:lnTo>
                    <a:lnTo>
                      <a:pt x="17" y="116"/>
                    </a:lnTo>
                    <a:lnTo>
                      <a:pt x="17" y="113"/>
                    </a:lnTo>
                    <a:lnTo>
                      <a:pt x="14" y="108"/>
                    </a:lnTo>
                    <a:lnTo>
                      <a:pt x="22" y="81"/>
                    </a:lnTo>
                    <a:lnTo>
                      <a:pt x="19" y="76"/>
                    </a:lnTo>
                    <a:lnTo>
                      <a:pt x="22" y="69"/>
                    </a:lnTo>
                    <a:lnTo>
                      <a:pt x="19" y="66"/>
                    </a:lnTo>
                    <a:lnTo>
                      <a:pt x="10" y="66"/>
                    </a:lnTo>
                    <a:lnTo>
                      <a:pt x="7" y="66"/>
                    </a:lnTo>
                    <a:lnTo>
                      <a:pt x="7" y="51"/>
                    </a:lnTo>
                    <a:lnTo>
                      <a:pt x="2" y="47"/>
                    </a:lnTo>
                    <a:lnTo>
                      <a:pt x="0" y="49"/>
                    </a:lnTo>
                    <a:lnTo>
                      <a:pt x="0" y="47"/>
                    </a:lnTo>
                    <a:lnTo>
                      <a:pt x="0" y="42"/>
                    </a:lnTo>
                    <a:lnTo>
                      <a:pt x="0" y="42"/>
                    </a:lnTo>
                    <a:lnTo>
                      <a:pt x="2" y="39"/>
                    </a:lnTo>
                    <a:lnTo>
                      <a:pt x="2" y="39"/>
                    </a:lnTo>
                    <a:lnTo>
                      <a:pt x="10" y="37"/>
                    </a:lnTo>
                    <a:lnTo>
                      <a:pt x="7" y="32"/>
                    </a:lnTo>
                    <a:lnTo>
                      <a:pt x="19" y="24"/>
                    </a:lnTo>
                    <a:lnTo>
                      <a:pt x="19" y="22"/>
                    </a:lnTo>
                    <a:lnTo>
                      <a:pt x="22" y="19"/>
                    </a:lnTo>
                    <a:lnTo>
                      <a:pt x="24" y="29"/>
                    </a:lnTo>
                    <a:lnTo>
                      <a:pt x="32" y="29"/>
                    </a:lnTo>
                    <a:lnTo>
                      <a:pt x="34" y="27"/>
                    </a:lnTo>
                    <a:lnTo>
                      <a:pt x="34" y="22"/>
                    </a:lnTo>
                    <a:lnTo>
                      <a:pt x="32" y="14"/>
                    </a:lnTo>
                    <a:lnTo>
                      <a:pt x="32" y="2"/>
                    </a:lnTo>
                    <a:lnTo>
                      <a:pt x="34" y="0"/>
                    </a:lnTo>
                    <a:lnTo>
                      <a:pt x="42" y="0"/>
                    </a:lnTo>
                    <a:lnTo>
                      <a:pt x="4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4" name="Google Shape;604;p38"/>
              <p:cNvSpPr/>
              <p:nvPr/>
            </p:nvSpPr>
            <p:spPr>
              <a:xfrm>
                <a:off x="5462" y="2730"/>
                <a:ext cx="50" cy="42"/>
              </a:xfrm>
              <a:custGeom>
                <a:avLst/>
                <a:gdLst/>
                <a:ahLst/>
                <a:cxnLst/>
                <a:rect l="l" t="t" r="r" b="b"/>
                <a:pathLst>
                  <a:path w="50" h="42" extrusionOk="0">
                    <a:moveTo>
                      <a:pt x="0" y="18"/>
                    </a:moveTo>
                    <a:lnTo>
                      <a:pt x="0" y="18"/>
                    </a:lnTo>
                    <a:lnTo>
                      <a:pt x="0" y="23"/>
                    </a:lnTo>
                    <a:lnTo>
                      <a:pt x="0" y="28"/>
                    </a:lnTo>
                    <a:lnTo>
                      <a:pt x="0" y="28"/>
                    </a:lnTo>
                    <a:lnTo>
                      <a:pt x="3" y="33"/>
                    </a:lnTo>
                    <a:lnTo>
                      <a:pt x="3" y="37"/>
                    </a:lnTo>
                    <a:lnTo>
                      <a:pt x="3" y="37"/>
                    </a:lnTo>
                    <a:lnTo>
                      <a:pt x="10" y="40"/>
                    </a:lnTo>
                    <a:lnTo>
                      <a:pt x="15" y="40"/>
                    </a:lnTo>
                    <a:lnTo>
                      <a:pt x="15" y="40"/>
                    </a:lnTo>
                    <a:lnTo>
                      <a:pt x="20" y="42"/>
                    </a:lnTo>
                    <a:lnTo>
                      <a:pt x="27" y="42"/>
                    </a:lnTo>
                    <a:lnTo>
                      <a:pt x="27" y="42"/>
                    </a:lnTo>
                    <a:lnTo>
                      <a:pt x="27" y="40"/>
                    </a:lnTo>
                    <a:lnTo>
                      <a:pt x="30" y="40"/>
                    </a:lnTo>
                    <a:lnTo>
                      <a:pt x="30" y="37"/>
                    </a:lnTo>
                    <a:lnTo>
                      <a:pt x="32" y="40"/>
                    </a:lnTo>
                    <a:lnTo>
                      <a:pt x="32" y="40"/>
                    </a:lnTo>
                    <a:lnTo>
                      <a:pt x="35" y="35"/>
                    </a:lnTo>
                    <a:lnTo>
                      <a:pt x="40" y="33"/>
                    </a:lnTo>
                    <a:lnTo>
                      <a:pt x="40" y="33"/>
                    </a:lnTo>
                    <a:lnTo>
                      <a:pt x="42" y="28"/>
                    </a:lnTo>
                    <a:lnTo>
                      <a:pt x="42" y="25"/>
                    </a:lnTo>
                    <a:lnTo>
                      <a:pt x="40" y="23"/>
                    </a:lnTo>
                    <a:lnTo>
                      <a:pt x="40" y="23"/>
                    </a:lnTo>
                    <a:lnTo>
                      <a:pt x="45" y="18"/>
                    </a:lnTo>
                    <a:lnTo>
                      <a:pt x="45" y="13"/>
                    </a:lnTo>
                    <a:lnTo>
                      <a:pt x="45" y="13"/>
                    </a:lnTo>
                    <a:lnTo>
                      <a:pt x="47" y="13"/>
                    </a:lnTo>
                    <a:lnTo>
                      <a:pt x="50" y="10"/>
                    </a:lnTo>
                    <a:lnTo>
                      <a:pt x="47" y="5"/>
                    </a:lnTo>
                    <a:lnTo>
                      <a:pt x="47" y="5"/>
                    </a:lnTo>
                    <a:lnTo>
                      <a:pt x="42" y="0"/>
                    </a:lnTo>
                    <a:lnTo>
                      <a:pt x="40" y="3"/>
                    </a:lnTo>
                    <a:lnTo>
                      <a:pt x="40" y="5"/>
                    </a:lnTo>
                    <a:lnTo>
                      <a:pt x="40" y="5"/>
                    </a:lnTo>
                    <a:lnTo>
                      <a:pt x="37" y="3"/>
                    </a:lnTo>
                    <a:lnTo>
                      <a:pt x="35" y="3"/>
                    </a:lnTo>
                    <a:lnTo>
                      <a:pt x="35" y="5"/>
                    </a:lnTo>
                    <a:lnTo>
                      <a:pt x="35" y="5"/>
                    </a:lnTo>
                    <a:lnTo>
                      <a:pt x="32" y="3"/>
                    </a:lnTo>
                    <a:lnTo>
                      <a:pt x="30" y="3"/>
                    </a:lnTo>
                    <a:lnTo>
                      <a:pt x="25" y="5"/>
                    </a:lnTo>
                    <a:lnTo>
                      <a:pt x="25" y="5"/>
                    </a:lnTo>
                    <a:lnTo>
                      <a:pt x="25" y="3"/>
                    </a:lnTo>
                    <a:lnTo>
                      <a:pt x="22" y="3"/>
                    </a:lnTo>
                    <a:lnTo>
                      <a:pt x="15" y="5"/>
                    </a:lnTo>
                    <a:lnTo>
                      <a:pt x="15" y="5"/>
                    </a:lnTo>
                    <a:lnTo>
                      <a:pt x="17" y="8"/>
                    </a:lnTo>
                    <a:lnTo>
                      <a:pt x="17" y="8"/>
                    </a:lnTo>
                    <a:lnTo>
                      <a:pt x="15" y="5"/>
                    </a:lnTo>
                    <a:lnTo>
                      <a:pt x="10" y="5"/>
                    </a:lnTo>
                    <a:lnTo>
                      <a:pt x="10" y="5"/>
                    </a:lnTo>
                    <a:lnTo>
                      <a:pt x="10" y="5"/>
                    </a:lnTo>
                    <a:lnTo>
                      <a:pt x="10" y="8"/>
                    </a:lnTo>
                    <a:lnTo>
                      <a:pt x="13" y="10"/>
                    </a:lnTo>
                    <a:lnTo>
                      <a:pt x="13" y="10"/>
                    </a:lnTo>
                    <a:lnTo>
                      <a:pt x="5" y="13"/>
                    </a:lnTo>
                    <a:lnTo>
                      <a:pt x="0" y="1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5" name="Google Shape;605;p38"/>
              <p:cNvSpPr/>
              <p:nvPr/>
            </p:nvSpPr>
            <p:spPr>
              <a:xfrm>
                <a:off x="5462" y="2730"/>
                <a:ext cx="50" cy="42"/>
              </a:xfrm>
              <a:custGeom>
                <a:avLst/>
                <a:gdLst/>
                <a:ahLst/>
                <a:cxnLst/>
                <a:rect l="l" t="t" r="r" b="b"/>
                <a:pathLst>
                  <a:path w="50" h="42" extrusionOk="0">
                    <a:moveTo>
                      <a:pt x="0" y="18"/>
                    </a:moveTo>
                    <a:lnTo>
                      <a:pt x="0" y="18"/>
                    </a:lnTo>
                    <a:lnTo>
                      <a:pt x="0" y="23"/>
                    </a:lnTo>
                    <a:lnTo>
                      <a:pt x="0" y="28"/>
                    </a:lnTo>
                    <a:lnTo>
                      <a:pt x="0" y="28"/>
                    </a:lnTo>
                    <a:lnTo>
                      <a:pt x="3" y="33"/>
                    </a:lnTo>
                    <a:lnTo>
                      <a:pt x="3" y="37"/>
                    </a:lnTo>
                    <a:lnTo>
                      <a:pt x="3" y="37"/>
                    </a:lnTo>
                    <a:lnTo>
                      <a:pt x="10" y="40"/>
                    </a:lnTo>
                    <a:lnTo>
                      <a:pt x="15" y="40"/>
                    </a:lnTo>
                    <a:lnTo>
                      <a:pt x="15" y="40"/>
                    </a:lnTo>
                    <a:lnTo>
                      <a:pt x="20" y="42"/>
                    </a:lnTo>
                    <a:lnTo>
                      <a:pt x="27" y="42"/>
                    </a:lnTo>
                    <a:lnTo>
                      <a:pt x="27" y="42"/>
                    </a:lnTo>
                    <a:lnTo>
                      <a:pt x="27" y="40"/>
                    </a:lnTo>
                    <a:lnTo>
                      <a:pt x="30" y="40"/>
                    </a:lnTo>
                    <a:lnTo>
                      <a:pt x="30" y="37"/>
                    </a:lnTo>
                    <a:lnTo>
                      <a:pt x="32" y="40"/>
                    </a:lnTo>
                    <a:lnTo>
                      <a:pt x="32" y="40"/>
                    </a:lnTo>
                    <a:lnTo>
                      <a:pt x="35" y="35"/>
                    </a:lnTo>
                    <a:lnTo>
                      <a:pt x="40" y="33"/>
                    </a:lnTo>
                    <a:lnTo>
                      <a:pt x="40" y="33"/>
                    </a:lnTo>
                    <a:lnTo>
                      <a:pt x="42" y="28"/>
                    </a:lnTo>
                    <a:lnTo>
                      <a:pt x="42" y="25"/>
                    </a:lnTo>
                    <a:lnTo>
                      <a:pt x="40" y="23"/>
                    </a:lnTo>
                    <a:lnTo>
                      <a:pt x="40" y="23"/>
                    </a:lnTo>
                    <a:lnTo>
                      <a:pt x="45" y="18"/>
                    </a:lnTo>
                    <a:lnTo>
                      <a:pt x="45" y="13"/>
                    </a:lnTo>
                    <a:lnTo>
                      <a:pt x="45" y="13"/>
                    </a:lnTo>
                    <a:lnTo>
                      <a:pt x="47" y="13"/>
                    </a:lnTo>
                    <a:lnTo>
                      <a:pt x="50" y="10"/>
                    </a:lnTo>
                    <a:lnTo>
                      <a:pt x="47" y="5"/>
                    </a:lnTo>
                    <a:lnTo>
                      <a:pt x="47" y="5"/>
                    </a:lnTo>
                    <a:lnTo>
                      <a:pt x="42" y="0"/>
                    </a:lnTo>
                    <a:lnTo>
                      <a:pt x="40" y="3"/>
                    </a:lnTo>
                    <a:lnTo>
                      <a:pt x="40" y="5"/>
                    </a:lnTo>
                    <a:lnTo>
                      <a:pt x="40" y="5"/>
                    </a:lnTo>
                    <a:lnTo>
                      <a:pt x="37" y="3"/>
                    </a:lnTo>
                    <a:lnTo>
                      <a:pt x="35" y="3"/>
                    </a:lnTo>
                    <a:lnTo>
                      <a:pt x="35" y="5"/>
                    </a:lnTo>
                    <a:lnTo>
                      <a:pt x="35" y="5"/>
                    </a:lnTo>
                    <a:lnTo>
                      <a:pt x="32" y="3"/>
                    </a:lnTo>
                    <a:lnTo>
                      <a:pt x="30" y="3"/>
                    </a:lnTo>
                    <a:lnTo>
                      <a:pt x="25" y="5"/>
                    </a:lnTo>
                    <a:lnTo>
                      <a:pt x="25" y="5"/>
                    </a:lnTo>
                    <a:lnTo>
                      <a:pt x="25" y="3"/>
                    </a:lnTo>
                    <a:lnTo>
                      <a:pt x="22" y="3"/>
                    </a:lnTo>
                    <a:lnTo>
                      <a:pt x="15" y="5"/>
                    </a:lnTo>
                    <a:lnTo>
                      <a:pt x="15" y="5"/>
                    </a:lnTo>
                    <a:lnTo>
                      <a:pt x="17" y="8"/>
                    </a:lnTo>
                    <a:lnTo>
                      <a:pt x="17" y="8"/>
                    </a:lnTo>
                    <a:lnTo>
                      <a:pt x="15" y="5"/>
                    </a:lnTo>
                    <a:lnTo>
                      <a:pt x="10" y="5"/>
                    </a:lnTo>
                    <a:lnTo>
                      <a:pt x="10" y="5"/>
                    </a:lnTo>
                    <a:lnTo>
                      <a:pt x="10" y="5"/>
                    </a:lnTo>
                    <a:lnTo>
                      <a:pt x="10" y="8"/>
                    </a:lnTo>
                    <a:lnTo>
                      <a:pt x="13" y="10"/>
                    </a:lnTo>
                    <a:lnTo>
                      <a:pt x="13" y="10"/>
                    </a:lnTo>
                    <a:lnTo>
                      <a:pt x="5" y="13"/>
                    </a:lnTo>
                    <a:lnTo>
                      <a:pt x="0" y="1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6" name="Google Shape;606;p38"/>
              <p:cNvSpPr/>
              <p:nvPr/>
            </p:nvSpPr>
            <p:spPr>
              <a:xfrm>
                <a:off x="5164" y="3059"/>
                <a:ext cx="244" cy="255"/>
              </a:xfrm>
              <a:custGeom>
                <a:avLst/>
                <a:gdLst/>
                <a:ahLst/>
                <a:cxnLst/>
                <a:rect l="l" t="t" r="r" b="b"/>
                <a:pathLst>
                  <a:path w="244" h="255" extrusionOk="0">
                    <a:moveTo>
                      <a:pt x="51" y="8"/>
                    </a:moveTo>
                    <a:lnTo>
                      <a:pt x="51" y="8"/>
                    </a:lnTo>
                    <a:lnTo>
                      <a:pt x="49" y="10"/>
                    </a:lnTo>
                    <a:lnTo>
                      <a:pt x="44" y="10"/>
                    </a:lnTo>
                    <a:lnTo>
                      <a:pt x="44" y="10"/>
                    </a:lnTo>
                    <a:lnTo>
                      <a:pt x="39" y="8"/>
                    </a:lnTo>
                    <a:lnTo>
                      <a:pt x="39" y="8"/>
                    </a:lnTo>
                    <a:lnTo>
                      <a:pt x="27" y="10"/>
                    </a:lnTo>
                    <a:lnTo>
                      <a:pt x="27" y="10"/>
                    </a:lnTo>
                    <a:lnTo>
                      <a:pt x="22" y="8"/>
                    </a:lnTo>
                    <a:lnTo>
                      <a:pt x="17" y="3"/>
                    </a:lnTo>
                    <a:lnTo>
                      <a:pt x="17" y="3"/>
                    </a:lnTo>
                    <a:lnTo>
                      <a:pt x="9" y="0"/>
                    </a:lnTo>
                    <a:lnTo>
                      <a:pt x="7" y="0"/>
                    </a:lnTo>
                    <a:lnTo>
                      <a:pt x="2" y="0"/>
                    </a:lnTo>
                    <a:lnTo>
                      <a:pt x="2" y="0"/>
                    </a:lnTo>
                    <a:lnTo>
                      <a:pt x="0" y="5"/>
                    </a:lnTo>
                    <a:lnTo>
                      <a:pt x="0" y="10"/>
                    </a:lnTo>
                    <a:lnTo>
                      <a:pt x="9" y="20"/>
                    </a:lnTo>
                    <a:lnTo>
                      <a:pt x="29" y="37"/>
                    </a:lnTo>
                    <a:lnTo>
                      <a:pt x="29" y="37"/>
                    </a:lnTo>
                    <a:lnTo>
                      <a:pt x="32" y="40"/>
                    </a:lnTo>
                    <a:lnTo>
                      <a:pt x="37" y="42"/>
                    </a:lnTo>
                    <a:lnTo>
                      <a:pt x="37" y="42"/>
                    </a:lnTo>
                    <a:lnTo>
                      <a:pt x="39" y="42"/>
                    </a:lnTo>
                    <a:lnTo>
                      <a:pt x="42" y="45"/>
                    </a:lnTo>
                    <a:lnTo>
                      <a:pt x="44" y="50"/>
                    </a:lnTo>
                    <a:lnTo>
                      <a:pt x="44" y="50"/>
                    </a:lnTo>
                    <a:lnTo>
                      <a:pt x="49" y="57"/>
                    </a:lnTo>
                    <a:lnTo>
                      <a:pt x="54" y="59"/>
                    </a:lnTo>
                    <a:lnTo>
                      <a:pt x="54" y="59"/>
                    </a:lnTo>
                    <a:lnTo>
                      <a:pt x="56" y="62"/>
                    </a:lnTo>
                    <a:lnTo>
                      <a:pt x="56" y="64"/>
                    </a:lnTo>
                    <a:lnTo>
                      <a:pt x="59" y="72"/>
                    </a:lnTo>
                    <a:lnTo>
                      <a:pt x="59" y="72"/>
                    </a:lnTo>
                    <a:lnTo>
                      <a:pt x="59" y="74"/>
                    </a:lnTo>
                    <a:lnTo>
                      <a:pt x="61" y="74"/>
                    </a:lnTo>
                    <a:lnTo>
                      <a:pt x="69" y="77"/>
                    </a:lnTo>
                    <a:lnTo>
                      <a:pt x="69" y="77"/>
                    </a:lnTo>
                    <a:lnTo>
                      <a:pt x="74" y="79"/>
                    </a:lnTo>
                    <a:lnTo>
                      <a:pt x="74" y="79"/>
                    </a:lnTo>
                    <a:lnTo>
                      <a:pt x="81" y="87"/>
                    </a:lnTo>
                    <a:lnTo>
                      <a:pt x="81" y="87"/>
                    </a:lnTo>
                    <a:lnTo>
                      <a:pt x="84" y="89"/>
                    </a:lnTo>
                    <a:lnTo>
                      <a:pt x="84" y="92"/>
                    </a:lnTo>
                    <a:lnTo>
                      <a:pt x="84" y="92"/>
                    </a:lnTo>
                    <a:lnTo>
                      <a:pt x="88" y="104"/>
                    </a:lnTo>
                    <a:lnTo>
                      <a:pt x="88" y="104"/>
                    </a:lnTo>
                    <a:lnTo>
                      <a:pt x="91" y="109"/>
                    </a:lnTo>
                    <a:lnTo>
                      <a:pt x="91" y="116"/>
                    </a:lnTo>
                    <a:lnTo>
                      <a:pt x="91" y="116"/>
                    </a:lnTo>
                    <a:lnTo>
                      <a:pt x="93" y="119"/>
                    </a:lnTo>
                    <a:lnTo>
                      <a:pt x="93" y="119"/>
                    </a:lnTo>
                    <a:lnTo>
                      <a:pt x="98" y="121"/>
                    </a:lnTo>
                    <a:lnTo>
                      <a:pt x="98" y="121"/>
                    </a:lnTo>
                    <a:lnTo>
                      <a:pt x="103" y="124"/>
                    </a:lnTo>
                    <a:lnTo>
                      <a:pt x="106" y="126"/>
                    </a:lnTo>
                    <a:lnTo>
                      <a:pt x="106" y="129"/>
                    </a:lnTo>
                    <a:lnTo>
                      <a:pt x="106" y="129"/>
                    </a:lnTo>
                    <a:lnTo>
                      <a:pt x="108" y="134"/>
                    </a:lnTo>
                    <a:lnTo>
                      <a:pt x="113" y="139"/>
                    </a:lnTo>
                    <a:lnTo>
                      <a:pt x="118" y="144"/>
                    </a:lnTo>
                    <a:lnTo>
                      <a:pt x="121" y="148"/>
                    </a:lnTo>
                    <a:lnTo>
                      <a:pt x="121" y="148"/>
                    </a:lnTo>
                    <a:lnTo>
                      <a:pt x="121" y="148"/>
                    </a:lnTo>
                    <a:lnTo>
                      <a:pt x="121" y="151"/>
                    </a:lnTo>
                    <a:lnTo>
                      <a:pt x="121" y="151"/>
                    </a:lnTo>
                    <a:lnTo>
                      <a:pt x="123" y="156"/>
                    </a:lnTo>
                    <a:lnTo>
                      <a:pt x="123" y="156"/>
                    </a:lnTo>
                    <a:lnTo>
                      <a:pt x="128" y="161"/>
                    </a:lnTo>
                    <a:lnTo>
                      <a:pt x="130" y="168"/>
                    </a:lnTo>
                    <a:lnTo>
                      <a:pt x="130" y="168"/>
                    </a:lnTo>
                    <a:lnTo>
                      <a:pt x="130" y="176"/>
                    </a:lnTo>
                    <a:lnTo>
                      <a:pt x="133" y="181"/>
                    </a:lnTo>
                    <a:lnTo>
                      <a:pt x="133" y="181"/>
                    </a:lnTo>
                    <a:lnTo>
                      <a:pt x="140" y="188"/>
                    </a:lnTo>
                    <a:lnTo>
                      <a:pt x="140" y="188"/>
                    </a:lnTo>
                    <a:lnTo>
                      <a:pt x="145" y="193"/>
                    </a:lnTo>
                    <a:lnTo>
                      <a:pt x="148" y="198"/>
                    </a:lnTo>
                    <a:lnTo>
                      <a:pt x="148" y="198"/>
                    </a:lnTo>
                    <a:lnTo>
                      <a:pt x="155" y="203"/>
                    </a:lnTo>
                    <a:lnTo>
                      <a:pt x="160" y="208"/>
                    </a:lnTo>
                    <a:lnTo>
                      <a:pt x="160" y="208"/>
                    </a:lnTo>
                    <a:lnTo>
                      <a:pt x="162" y="213"/>
                    </a:lnTo>
                    <a:lnTo>
                      <a:pt x="165" y="215"/>
                    </a:lnTo>
                    <a:lnTo>
                      <a:pt x="165" y="215"/>
                    </a:lnTo>
                    <a:lnTo>
                      <a:pt x="177" y="225"/>
                    </a:lnTo>
                    <a:lnTo>
                      <a:pt x="177" y="225"/>
                    </a:lnTo>
                    <a:lnTo>
                      <a:pt x="190" y="233"/>
                    </a:lnTo>
                    <a:lnTo>
                      <a:pt x="190" y="233"/>
                    </a:lnTo>
                    <a:lnTo>
                      <a:pt x="192" y="235"/>
                    </a:lnTo>
                    <a:lnTo>
                      <a:pt x="195" y="240"/>
                    </a:lnTo>
                    <a:lnTo>
                      <a:pt x="195" y="240"/>
                    </a:lnTo>
                    <a:lnTo>
                      <a:pt x="199" y="245"/>
                    </a:lnTo>
                    <a:lnTo>
                      <a:pt x="199" y="245"/>
                    </a:lnTo>
                    <a:lnTo>
                      <a:pt x="204" y="247"/>
                    </a:lnTo>
                    <a:lnTo>
                      <a:pt x="204" y="247"/>
                    </a:lnTo>
                    <a:lnTo>
                      <a:pt x="204" y="250"/>
                    </a:lnTo>
                    <a:lnTo>
                      <a:pt x="204" y="250"/>
                    </a:lnTo>
                    <a:lnTo>
                      <a:pt x="209" y="255"/>
                    </a:lnTo>
                    <a:lnTo>
                      <a:pt x="212" y="255"/>
                    </a:lnTo>
                    <a:lnTo>
                      <a:pt x="212" y="255"/>
                    </a:lnTo>
                    <a:lnTo>
                      <a:pt x="212" y="255"/>
                    </a:lnTo>
                    <a:lnTo>
                      <a:pt x="212" y="250"/>
                    </a:lnTo>
                    <a:lnTo>
                      <a:pt x="209" y="247"/>
                    </a:lnTo>
                    <a:lnTo>
                      <a:pt x="209" y="247"/>
                    </a:lnTo>
                    <a:lnTo>
                      <a:pt x="209" y="245"/>
                    </a:lnTo>
                    <a:lnTo>
                      <a:pt x="212" y="247"/>
                    </a:lnTo>
                    <a:lnTo>
                      <a:pt x="217" y="250"/>
                    </a:lnTo>
                    <a:lnTo>
                      <a:pt x="217" y="250"/>
                    </a:lnTo>
                    <a:lnTo>
                      <a:pt x="219" y="252"/>
                    </a:lnTo>
                    <a:lnTo>
                      <a:pt x="222" y="252"/>
                    </a:lnTo>
                    <a:lnTo>
                      <a:pt x="224" y="250"/>
                    </a:lnTo>
                    <a:lnTo>
                      <a:pt x="224" y="245"/>
                    </a:lnTo>
                    <a:lnTo>
                      <a:pt x="224" y="245"/>
                    </a:lnTo>
                    <a:lnTo>
                      <a:pt x="229" y="250"/>
                    </a:lnTo>
                    <a:lnTo>
                      <a:pt x="236" y="255"/>
                    </a:lnTo>
                    <a:lnTo>
                      <a:pt x="236" y="255"/>
                    </a:lnTo>
                    <a:lnTo>
                      <a:pt x="236" y="252"/>
                    </a:lnTo>
                    <a:lnTo>
                      <a:pt x="239" y="250"/>
                    </a:lnTo>
                    <a:lnTo>
                      <a:pt x="239" y="245"/>
                    </a:lnTo>
                    <a:lnTo>
                      <a:pt x="239" y="245"/>
                    </a:lnTo>
                    <a:lnTo>
                      <a:pt x="239" y="230"/>
                    </a:lnTo>
                    <a:lnTo>
                      <a:pt x="239" y="230"/>
                    </a:lnTo>
                    <a:lnTo>
                      <a:pt x="241" y="228"/>
                    </a:lnTo>
                    <a:lnTo>
                      <a:pt x="241" y="223"/>
                    </a:lnTo>
                    <a:lnTo>
                      <a:pt x="241" y="223"/>
                    </a:lnTo>
                    <a:lnTo>
                      <a:pt x="239" y="220"/>
                    </a:lnTo>
                    <a:lnTo>
                      <a:pt x="239" y="218"/>
                    </a:lnTo>
                    <a:lnTo>
                      <a:pt x="239" y="218"/>
                    </a:lnTo>
                    <a:lnTo>
                      <a:pt x="241" y="213"/>
                    </a:lnTo>
                    <a:lnTo>
                      <a:pt x="241" y="208"/>
                    </a:lnTo>
                    <a:lnTo>
                      <a:pt x="241" y="208"/>
                    </a:lnTo>
                    <a:lnTo>
                      <a:pt x="241" y="208"/>
                    </a:lnTo>
                    <a:lnTo>
                      <a:pt x="239" y="205"/>
                    </a:lnTo>
                    <a:lnTo>
                      <a:pt x="239" y="205"/>
                    </a:lnTo>
                    <a:lnTo>
                      <a:pt x="244" y="198"/>
                    </a:lnTo>
                    <a:lnTo>
                      <a:pt x="244" y="198"/>
                    </a:lnTo>
                    <a:lnTo>
                      <a:pt x="244" y="195"/>
                    </a:lnTo>
                    <a:lnTo>
                      <a:pt x="244" y="193"/>
                    </a:lnTo>
                    <a:lnTo>
                      <a:pt x="244" y="193"/>
                    </a:lnTo>
                    <a:lnTo>
                      <a:pt x="244" y="191"/>
                    </a:lnTo>
                    <a:lnTo>
                      <a:pt x="241" y="188"/>
                    </a:lnTo>
                    <a:lnTo>
                      <a:pt x="241" y="188"/>
                    </a:lnTo>
                    <a:lnTo>
                      <a:pt x="236" y="183"/>
                    </a:lnTo>
                    <a:lnTo>
                      <a:pt x="236" y="178"/>
                    </a:lnTo>
                    <a:lnTo>
                      <a:pt x="236" y="178"/>
                    </a:lnTo>
                    <a:lnTo>
                      <a:pt x="227" y="176"/>
                    </a:lnTo>
                    <a:lnTo>
                      <a:pt x="222" y="176"/>
                    </a:lnTo>
                    <a:lnTo>
                      <a:pt x="219" y="176"/>
                    </a:lnTo>
                    <a:lnTo>
                      <a:pt x="219" y="176"/>
                    </a:lnTo>
                    <a:lnTo>
                      <a:pt x="219" y="176"/>
                    </a:lnTo>
                    <a:lnTo>
                      <a:pt x="219" y="176"/>
                    </a:lnTo>
                    <a:lnTo>
                      <a:pt x="217" y="181"/>
                    </a:lnTo>
                    <a:lnTo>
                      <a:pt x="212" y="183"/>
                    </a:lnTo>
                    <a:lnTo>
                      <a:pt x="212" y="183"/>
                    </a:lnTo>
                    <a:lnTo>
                      <a:pt x="214" y="181"/>
                    </a:lnTo>
                    <a:lnTo>
                      <a:pt x="217" y="178"/>
                    </a:lnTo>
                    <a:lnTo>
                      <a:pt x="214" y="178"/>
                    </a:lnTo>
                    <a:lnTo>
                      <a:pt x="214" y="178"/>
                    </a:lnTo>
                    <a:lnTo>
                      <a:pt x="217" y="176"/>
                    </a:lnTo>
                    <a:lnTo>
                      <a:pt x="219" y="171"/>
                    </a:lnTo>
                    <a:lnTo>
                      <a:pt x="219" y="171"/>
                    </a:lnTo>
                    <a:lnTo>
                      <a:pt x="217" y="168"/>
                    </a:lnTo>
                    <a:lnTo>
                      <a:pt x="214" y="168"/>
                    </a:lnTo>
                    <a:lnTo>
                      <a:pt x="214" y="168"/>
                    </a:lnTo>
                    <a:lnTo>
                      <a:pt x="212" y="166"/>
                    </a:lnTo>
                    <a:lnTo>
                      <a:pt x="212" y="163"/>
                    </a:lnTo>
                    <a:lnTo>
                      <a:pt x="212" y="163"/>
                    </a:lnTo>
                    <a:lnTo>
                      <a:pt x="209" y="148"/>
                    </a:lnTo>
                    <a:lnTo>
                      <a:pt x="209" y="148"/>
                    </a:lnTo>
                    <a:lnTo>
                      <a:pt x="207" y="148"/>
                    </a:lnTo>
                    <a:lnTo>
                      <a:pt x="204" y="146"/>
                    </a:lnTo>
                    <a:lnTo>
                      <a:pt x="197" y="146"/>
                    </a:lnTo>
                    <a:lnTo>
                      <a:pt x="197" y="146"/>
                    </a:lnTo>
                    <a:lnTo>
                      <a:pt x="192" y="146"/>
                    </a:lnTo>
                    <a:lnTo>
                      <a:pt x="190" y="144"/>
                    </a:lnTo>
                    <a:lnTo>
                      <a:pt x="190" y="144"/>
                    </a:lnTo>
                    <a:lnTo>
                      <a:pt x="187" y="139"/>
                    </a:lnTo>
                    <a:lnTo>
                      <a:pt x="187" y="134"/>
                    </a:lnTo>
                    <a:lnTo>
                      <a:pt x="187" y="134"/>
                    </a:lnTo>
                    <a:lnTo>
                      <a:pt x="187" y="136"/>
                    </a:lnTo>
                    <a:lnTo>
                      <a:pt x="190" y="134"/>
                    </a:lnTo>
                    <a:lnTo>
                      <a:pt x="190" y="134"/>
                    </a:lnTo>
                    <a:lnTo>
                      <a:pt x="190" y="134"/>
                    </a:lnTo>
                    <a:lnTo>
                      <a:pt x="185" y="131"/>
                    </a:lnTo>
                    <a:lnTo>
                      <a:pt x="185" y="131"/>
                    </a:lnTo>
                    <a:lnTo>
                      <a:pt x="190" y="129"/>
                    </a:lnTo>
                    <a:lnTo>
                      <a:pt x="190" y="129"/>
                    </a:lnTo>
                    <a:lnTo>
                      <a:pt x="185" y="131"/>
                    </a:lnTo>
                    <a:lnTo>
                      <a:pt x="185" y="131"/>
                    </a:lnTo>
                    <a:lnTo>
                      <a:pt x="190" y="126"/>
                    </a:lnTo>
                    <a:lnTo>
                      <a:pt x="190" y="126"/>
                    </a:lnTo>
                    <a:lnTo>
                      <a:pt x="197" y="124"/>
                    </a:lnTo>
                    <a:lnTo>
                      <a:pt x="197" y="124"/>
                    </a:lnTo>
                    <a:lnTo>
                      <a:pt x="197" y="121"/>
                    </a:lnTo>
                    <a:lnTo>
                      <a:pt x="195" y="119"/>
                    </a:lnTo>
                    <a:lnTo>
                      <a:pt x="192" y="116"/>
                    </a:lnTo>
                    <a:lnTo>
                      <a:pt x="192" y="116"/>
                    </a:lnTo>
                    <a:lnTo>
                      <a:pt x="187" y="114"/>
                    </a:lnTo>
                    <a:lnTo>
                      <a:pt x="180" y="116"/>
                    </a:lnTo>
                    <a:lnTo>
                      <a:pt x="180" y="116"/>
                    </a:lnTo>
                    <a:lnTo>
                      <a:pt x="172" y="119"/>
                    </a:lnTo>
                    <a:lnTo>
                      <a:pt x="167" y="121"/>
                    </a:lnTo>
                    <a:lnTo>
                      <a:pt x="165" y="119"/>
                    </a:lnTo>
                    <a:lnTo>
                      <a:pt x="165" y="119"/>
                    </a:lnTo>
                    <a:lnTo>
                      <a:pt x="172" y="119"/>
                    </a:lnTo>
                    <a:lnTo>
                      <a:pt x="177" y="116"/>
                    </a:lnTo>
                    <a:lnTo>
                      <a:pt x="180" y="111"/>
                    </a:lnTo>
                    <a:lnTo>
                      <a:pt x="177" y="109"/>
                    </a:lnTo>
                    <a:lnTo>
                      <a:pt x="172" y="109"/>
                    </a:lnTo>
                    <a:lnTo>
                      <a:pt x="172" y="109"/>
                    </a:lnTo>
                    <a:lnTo>
                      <a:pt x="167" y="106"/>
                    </a:lnTo>
                    <a:lnTo>
                      <a:pt x="167" y="106"/>
                    </a:lnTo>
                    <a:lnTo>
                      <a:pt x="162" y="104"/>
                    </a:lnTo>
                    <a:lnTo>
                      <a:pt x="162" y="104"/>
                    </a:lnTo>
                    <a:lnTo>
                      <a:pt x="160" y="102"/>
                    </a:lnTo>
                    <a:lnTo>
                      <a:pt x="158" y="97"/>
                    </a:lnTo>
                    <a:lnTo>
                      <a:pt x="158" y="94"/>
                    </a:lnTo>
                    <a:lnTo>
                      <a:pt x="155" y="92"/>
                    </a:lnTo>
                    <a:lnTo>
                      <a:pt x="155" y="92"/>
                    </a:lnTo>
                    <a:lnTo>
                      <a:pt x="150" y="89"/>
                    </a:lnTo>
                    <a:lnTo>
                      <a:pt x="150" y="89"/>
                    </a:lnTo>
                    <a:lnTo>
                      <a:pt x="143" y="87"/>
                    </a:lnTo>
                    <a:lnTo>
                      <a:pt x="143" y="87"/>
                    </a:lnTo>
                    <a:lnTo>
                      <a:pt x="140" y="84"/>
                    </a:lnTo>
                    <a:lnTo>
                      <a:pt x="138" y="79"/>
                    </a:lnTo>
                    <a:lnTo>
                      <a:pt x="138" y="79"/>
                    </a:lnTo>
                    <a:lnTo>
                      <a:pt x="133" y="74"/>
                    </a:lnTo>
                    <a:lnTo>
                      <a:pt x="130" y="74"/>
                    </a:lnTo>
                    <a:lnTo>
                      <a:pt x="128" y="74"/>
                    </a:lnTo>
                    <a:lnTo>
                      <a:pt x="128" y="74"/>
                    </a:lnTo>
                    <a:lnTo>
                      <a:pt x="130" y="79"/>
                    </a:lnTo>
                    <a:lnTo>
                      <a:pt x="130" y="84"/>
                    </a:lnTo>
                    <a:lnTo>
                      <a:pt x="130" y="84"/>
                    </a:lnTo>
                    <a:lnTo>
                      <a:pt x="128" y="79"/>
                    </a:lnTo>
                    <a:lnTo>
                      <a:pt x="128" y="79"/>
                    </a:lnTo>
                    <a:lnTo>
                      <a:pt x="125" y="77"/>
                    </a:lnTo>
                    <a:lnTo>
                      <a:pt x="121" y="74"/>
                    </a:lnTo>
                    <a:lnTo>
                      <a:pt x="121" y="74"/>
                    </a:lnTo>
                    <a:lnTo>
                      <a:pt x="118" y="69"/>
                    </a:lnTo>
                    <a:lnTo>
                      <a:pt x="113" y="64"/>
                    </a:lnTo>
                    <a:lnTo>
                      <a:pt x="113" y="64"/>
                    </a:lnTo>
                    <a:lnTo>
                      <a:pt x="113" y="67"/>
                    </a:lnTo>
                    <a:lnTo>
                      <a:pt x="113" y="67"/>
                    </a:lnTo>
                    <a:lnTo>
                      <a:pt x="111" y="64"/>
                    </a:lnTo>
                    <a:lnTo>
                      <a:pt x="111" y="64"/>
                    </a:lnTo>
                    <a:lnTo>
                      <a:pt x="111" y="67"/>
                    </a:lnTo>
                    <a:lnTo>
                      <a:pt x="111" y="67"/>
                    </a:lnTo>
                    <a:lnTo>
                      <a:pt x="108" y="62"/>
                    </a:lnTo>
                    <a:lnTo>
                      <a:pt x="108" y="59"/>
                    </a:lnTo>
                    <a:lnTo>
                      <a:pt x="108" y="59"/>
                    </a:lnTo>
                    <a:lnTo>
                      <a:pt x="108" y="59"/>
                    </a:lnTo>
                    <a:lnTo>
                      <a:pt x="98" y="52"/>
                    </a:lnTo>
                    <a:lnTo>
                      <a:pt x="98" y="52"/>
                    </a:lnTo>
                    <a:lnTo>
                      <a:pt x="93" y="47"/>
                    </a:lnTo>
                    <a:lnTo>
                      <a:pt x="88" y="45"/>
                    </a:lnTo>
                    <a:lnTo>
                      <a:pt x="88" y="45"/>
                    </a:lnTo>
                    <a:lnTo>
                      <a:pt x="84" y="42"/>
                    </a:lnTo>
                    <a:lnTo>
                      <a:pt x="84" y="42"/>
                    </a:lnTo>
                    <a:lnTo>
                      <a:pt x="81" y="40"/>
                    </a:lnTo>
                    <a:lnTo>
                      <a:pt x="79" y="37"/>
                    </a:lnTo>
                    <a:lnTo>
                      <a:pt x="79" y="37"/>
                    </a:lnTo>
                    <a:lnTo>
                      <a:pt x="71" y="35"/>
                    </a:lnTo>
                    <a:lnTo>
                      <a:pt x="71" y="35"/>
                    </a:lnTo>
                    <a:lnTo>
                      <a:pt x="69" y="32"/>
                    </a:lnTo>
                    <a:lnTo>
                      <a:pt x="69" y="30"/>
                    </a:lnTo>
                    <a:lnTo>
                      <a:pt x="69" y="27"/>
                    </a:lnTo>
                    <a:lnTo>
                      <a:pt x="69" y="25"/>
                    </a:lnTo>
                    <a:lnTo>
                      <a:pt x="69" y="25"/>
                    </a:lnTo>
                    <a:lnTo>
                      <a:pt x="66" y="22"/>
                    </a:lnTo>
                    <a:lnTo>
                      <a:pt x="64" y="17"/>
                    </a:lnTo>
                    <a:lnTo>
                      <a:pt x="64" y="17"/>
                    </a:lnTo>
                    <a:lnTo>
                      <a:pt x="59" y="13"/>
                    </a:lnTo>
                    <a:lnTo>
                      <a:pt x="51"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7" name="Google Shape;607;p38"/>
              <p:cNvSpPr/>
              <p:nvPr/>
            </p:nvSpPr>
            <p:spPr>
              <a:xfrm>
                <a:off x="5164" y="3059"/>
                <a:ext cx="244" cy="255"/>
              </a:xfrm>
              <a:custGeom>
                <a:avLst/>
                <a:gdLst/>
                <a:ahLst/>
                <a:cxnLst/>
                <a:rect l="l" t="t" r="r" b="b"/>
                <a:pathLst>
                  <a:path w="244" h="255" extrusionOk="0">
                    <a:moveTo>
                      <a:pt x="51" y="8"/>
                    </a:moveTo>
                    <a:lnTo>
                      <a:pt x="51" y="8"/>
                    </a:lnTo>
                    <a:lnTo>
                      <a:pt x="49" y="10"/>
                    </a:lnTo>
                    <a:lnTo>
                      <a:pt x="44" y="10"/>
                    </a:lnTo>
                    <a:lnTo>
                      <a:pt x="44" y="10"/>
                    </a:lnTo>
                    <a:lnTo>
                      <a:pt x="39" y="8"/>
                    </a:lnTo>
                    <a:lnTo>
                      <a:pt x="39" y="8"/>
                    </a:lnTo>
                    <a:lnTo>
                      <a:pt x="27" y="10"/>
                    </a:lnTo>
                    <a:lnTo>
                      <a:pt x="27" y="10"/>
                    </a:lnTo>
                    <a:lnTo>
                      <a:pt x="22" y="8"/>
                    </a:lnTo>
                    <a:lnTo>
                      <a:pt x="17" y="3"/>
                    </a:lnTo>
                    <a:lnTo>
                      <a:pt x="17" y="3"/>
                    </a:lnTo>
                    <a:lnTo>
                      <a:pt x="9" y="0"/>
                    </a:lnTo>
                    <a:lnTo>
                      <a:pt x="7" y="0"/>
                    </a:lnTo>
                    <a:lnTo>
                      <a:pt x="2" y="0"/>
                    </a:lnTo>
                    <a:lnTo>
                      <a:pt x="2" y="0"/>
                    </a:lnTo>
                    <a:lnTo>
                      <a:pt x="0" y="5"/>
                    </a:lnTo>
                    <a:lnTo>
                      <a:pt x="0" y="10"/>
                    </a:lnTo>
                    <a:lnTo>
                      <a:pt x="9" y="20"/>
                    </a:lnTo>
                    <a:lnTo>
                      <a:pt x="29" y="37"/>
                    </a:lnTo>
                    <a:lnTo>
                      <a:pt x="29" y="37"/>
                    </a:lnTo>
                    <a:lnTo>
                      <a:pt x="32" y="40"/>
                    </a:lnTo>
                    <a:lnTo>
                      <a:pt x="37" y="42"/>
                    </a:lnTo>
                    <a:lnTo>
                      <a:pt x="37" y="42"/>
                    </a:lnTo>
                    <a:lnTo>
                      <a:pt x="39" y="42"/>
                    </a:lnTo>
                    <a:lnTo>
                      <a:pt x="42" y="45"/>
                    </a:lnTo>
                    <a:lnTo>
                      <a:pt x="44" y="50"/>
                    </a:lnTo>
                    <a:lnTo>
                      <a:pt x="44" y="50"/>
                    </a:lnTo>
                    <a:lnTo>
                      <a:pt x="49" y="57"/>
                    </a:lnTo>
                    <a:lnTo>
                      <a:pt x="54" y="59"/>
                    </a:lnTo>
                    <a:lnTo>
                      <a:pt x="54" y="59"/>
                    </a:lnTo>
                    <a:lnTo>
                      <a:pt x="56" y="62"/>
                    </a:lnTo>
                    <a:lnTo>
                      <a:pt x="56" y="64"/>
                    </a:lnTo>
                    <a:lnTo>
                      <a:pt x="59" y="72"/>
                    </a:lnTo>
                    <a:lnTo>
                      <a:pt x="59" y="72"/>
                    </a:lnTo>
                    <a:lnTo>
                      <a:pt x="59" y="74"/>
                    </a:lnTo>
                    <a:lnTo>
                      <a:pt x="61" y="74"/>
                    </a:lnTo>
                    <a:lnTo>
                      <a:pt x="69" y="77"/>
                    </a:lnTo>
                    <a:lnTo>
                      <a:pt x="69" y="77"/>
                    </a:lnTo>
                    <a:lnTo>
                      <a:pt x="74" y="79"/>
                    </a:lnTo>
                    <a:lnTo>
                      <a:pt x="74" y="79"/>
                    </a:lnTo>
                    <a:lnTo>
                      <a:pt x="81" y="87"/>
                    </a:lnTo>
                    <a:lnTo>
                      <a:pt x="81" y="87"/>
                    </a:lnTo>
                    <a:lnTo>
                      <a:pt x="84" y="89"/>
                    </a:lnTo>
                    <a:lnTo>
                      <a:pt x="84" y="92"/>
                    </a:lnTo>
                    <a:lnTo>
                      <a:pt x="84" y="92"/>
                    </a:lnTo>
                    <a:lnTo>
                      <a:pt x="88" y="104"/>
                    </a:lnTo>
                    <a:lnTo>
                      <a:pt x="88" y="104"/>
                    </a:lnTo>
                    <a:lnTo>
                      <a:pt x="91" y="109"/>
                    </a:lnTo>
                    <a:lnTo>
                      <a:pt x="91" y="116"/>
                    </a:lnTo>
                    <a:lnTo>
                      <a:pt x="91" y="116"/>
                    </a:lnTo>
                    <a:lnTo>
                      <a:pt x="93" y="119"/>
                    </a:lnTo>
                    <a:lnTo>
                      <a:pt x="93" y="119"/>
                    </a:lnTo>
                    <a:lnTo>
                      <a:pt x="98" y="121"/>
                    </a:lnTo>
                    <a:lnTo>
                      <a:pt x="98" y="121"/>
                    </a:lnTo>
                    <a:lnTo>
                      <a:pt x="103" y="124"/>
                    </a:lnTo>
                    <a:lnTo>
                      <a:pt x="106" y="126"/>
                    </a:lnTo>
                    <a:lnTo>
                      <a:pt x="106" y="129"/>
                    </a:lnTo>
                    <a:lnTo>
                      <a:pt x="106" y="129"/>
                    </a:lnTo>
                    <a:lnTo>
                      <a:pt x="108" y="134"/>
                    </a:lnTo>
                    <a:lnTo>
                      <a:pt x="113" y="139"/>
                    </a:lnTo>
                    <a:lnTo>
                      <a:pt x="118" y="144"/>
                    </a:lnTo>
                    <a:lnTo>
                      <a:pt x="121" y="148"/>
                    </a:lnTo>
                    <a:lnTo>
                      <a:pt x="121" y="148"/>
                    </a:lnTo>
                    <a:lnTo>
                      <a:pt x="121" y="148"/>
                    </a:lnTo>
                    <a:lnTo>
                      <a:pt x="121" y="151"/>
                    </a:lnTo>
                    <a:lnTo>
                      <a:pt x="121" y="151"/>
                    </a:lnTo>
                    <a:lnTo>
                      <a:pt x="123" y="156"/>
                    </a:lnTo>
                    <a:lnTo>
                      <a:pt x="123" y="156"/>
                    </a:lnTo>
                    <a:lnTo>
                      <a:pt x="128" y="161"/>
                    </a:lnTo>
                    <a:lnTo>
                      <a:pt x="130" y="168"/>
                    </a:lnTo>
                    <a:lnTo>
                      <a:pt x="130" y="168"/>
                    </a:lnTo>
                    <a:lnTo>
                      <a:pt x="130" y="176"/>
                    </a:lnTo>
                    <a:lnTo>
                      <a:pt x="133" y="181"/>
                    </a:lnTo>
                    <a:lnTo>
                      <a:pt x="133" y="181"/>
                    </a:lnTo>
                    <a:lnTo>
                      <a:pt x="140" y="188"/>
                    </a:lnTo>
                    <a:lnTo>
                      <a:pt x="140" y="188"/>
                    </a:lnTo>
                    <a:lnTo>
                      <a:pt x="145" y="193"/>
                    </a:lnTo>
                    <a:lnTo>
                      <a:pt x="148" y="198"/>
                    </a:lnTo>
                    <a:lnTo>
                      <a:pt x="148" y="198"/>
                    </a:lnTo>
                    <a:lnTo>
                      <a:pt x="155" y="203"/>
                    </a:lnTo>
                    <a:lnTo>
                      <a:pt x="160" y="208"/>
                    </a:lnTo>
                    <a:lnTo>
                      <a:pt x="160" y="208"/>
                    </a:lnTo>
                    <a:lnTo>
                      <a:pt x="162" y="213"/>
                    </a:lnTo>
                    <a:lnTo>
                      <a:pt x="165" y="215"/>
                    </a:lnTo>
                    <a:lnTo>
                      <a:pt x="165" y="215"/>
                    </a:lnTo>
                    <a:lnTo>
                      <a:pt x="177" y="225"/>
                    </a:lnTo>
                    <a:lnTo>
                      <a:pt x="177" y="225"/>
                    </a:lnTo>
                    <a:lnTo>
                      <a:pt x="190" y="233"/>
                    </a:lnTo>
                    <a:lnTo>
                      <a:pt x="190" y="233"/>
                    </a:lnTo>
                    <a:lnTo>
                      <a:pt x="192" y="235"/>
                    </a:lnTo>
                    <a:lnTo>
                      <a:pt x="195" y="240"/>
                    </a:lnTo>
                    <a:lnTo>
                      <a:pt x="195" y="240"/>
                    </a:lnTo>
                    <a:lnTo>
                      <a:pt x="199" y="245"/>
                    </a:lnTo>
                    <a:lnTo>
                      <a:pt x="199" y="245"/>
                    </a:lnTo>
                    <a:lnTo>
                      <a:pt x="204" y="247"/>
                    </a:lnTo>
                    <a:lnTo>
                      <a:pt x="204" y="247"/>
                    </a:lnTo>
                    <a:lnTo>
                      <a:pt x="204" y="250"/>
                    </a:lnTo>
                    <a:lnTo>
                      <a:pt x="204" y="250"/>
                    </a:lnTo>
                    <a:lnTo>
                      <a:pt x="209" y="255"/>
                    </a:lnTo>
                    <a:lnTo>
                      <a:pt x="212" y="255"/>
                    </a:lnTo>
                    <a:lnTo>
                      <a:pt x="212" y="255"/>
                    </a:lnTo>
                    <a:lnTo>
                      <a:pt x="212" y="255"/>
                    </a:lnTo>
                    <a:lnTo>
                      <a:pt x="212" y="250"/>
                    </a:lnTo>
                    <a:lnTo>
                      <a:pt x="209" y="247"/>
                    </a:lnTo>
                    <a:lnTo>
                      <a:pt x="209" y="247"/>
                    </a:lnTo>
                    <a:lnTo>
                      <a:pt x="209" y="245"/>
                    </a:lnTo>
                    <a:lnTo>
                      <a:pt x="212" y="247"/>
                    </a:lnTo>
                    <a:lnTo>
                      <a:pt x="217" y="250"/>
                    </a:lnTo>
                    <a:lnTo>
                      <a:pt x="217" y="250"/>
                    </a:lnTo>
                    <a:lnTo>
                      <a:pt x="219" y="252"/>
                    </a:lnTo>
                    <a:lnTo>
                      <a:pt x="222" y="252"/>
                    </a:lnTo>
                    <a:lnTo>
                      <a:pt x="224" y="250"/>
                    </a:lnTo>
                    <a:lnTo>
                      <a:pt x="224" y="245"/>
                    </a:lnTo>
                    <a:lnTo>
                      <a:pt x="224" y="245"/>
                    </a:lnTo>
                    <a:lnTo>
                      <a:pt x="229" y="250"/>
                    </a:lnTo>
                    <a:lnTo>
                      <a:pt x="236" y="255"/>
                    </a:lnTo>
                    <a:lnTo>
                      <a:pt x="236" y="255"/>
                    </a:lnTo>
                    <a:lnTo>
                      <a:pt x="236" y="252"/>
                    </a:lnTo>
                    <a:lnTo>
                      <a:pt x="239" y="250"/>
                    </a:lnTo>
                    <a:lnTo>
                      <a:pt x="239" y="245"/>
                    </a:lnTo>
                    <a:lnTo>
                      <a:pt x="239" y="245"/>
                    </a:lnTo>
                    <a:lnTo>
                      <a:pt x="239" y="230"/>
                    </a:lnTo>
                    <a:lnTo>
                      <a:pt x="239" y="230"/>
                    </a:lnTo>
                    <a:lnTo>
                      <a:pt x="241" y="228"/>
                    </a:lnTo>
                    <a:lnTo>
                      <a:pt x="241" y="223"/>
                    </a:lnTo>
                    <a:lnTo>
                      <a:pt x="241" y="223"/>
                    </a:lnTo>
                    <a:lnTo>
                      <a:pt x="239" y="220"/>
                    </a:lnTo>
                    <a:lnTo>
                      <a:pt x="239" y="218"/>
                    </a:lnTo>
                    <a:lnTo>
                      <a:pt x="239" y="218"/>
                    </a:lnTo>
                    <a:lnTo>
                      <a:pt x="241" y="213"/>
                    </a:lnTo>
                    <a:lnTo>
                      <a:pt x="241" y="208"/>
                    </a:lnTo>
                    <a:lnTo>
                      <a:pt x="241" y="208"/>
                    </a:lnTo>
                    <a:lnTo>
                      <a:pt x="241" y="208"/>
                    </a:lnTo>
                    <a:lnTo>
                      <a:pt x="239" y="205"/>
                    </a:lnTo>
                    <a:lnTo>
                      <a:pt x="239" y="205"/>
                    </a:lnTo>
                    <a:lnTo>
                      <a:pt x="244" y="198"/>
                    </a:lnTo>
                    <a:lnTo>
                      <a:pt x="244" y="198"/>
                    </a:lnTo>
                    <a:lnTo>
                      <a:pt x="244" y="195"/>
                    </a:lnTo>
                    <a:lnTo>
                      <a:pt x="244" y="193"/>
                    </a:lnTo>
                    <a:lnTo>
                      <a:pt x="244" y="193"/>
                    </a:lnTo>
                    <a:lnTo>
                      <a:pt x="244" y="191"/>
                    </a:lnTo>
                    <a:lnTo>
                      <a:pt x="241" y="188"/>
                    </a:lnTo>
                    <a:lnTo>
                      <a:pt x="241" y="188"/>
                    </a:lnTo>
                    <a:lnTo>
                      <a:pt x="236" y="183"/>
                    </a:lnTo>
                    <a:lnTo>
                      <a:pt x="236" y="178"/>
                    </a:lnTo>
                    <a:lnTo>
                      <a:pt x="236" y="178"/>
                    </a:lnTo>
                    <a:lnTo>
                      <a:pt x="227" y="176"/>
                    </a:lnTo>
                    <a:lnTo>
                      <a:pt x="222" y="176"/>
                    </a:lnTo>
                    <a:lnTo>
                      <a:pt x="219" y="176"/>
                    </a:lnTo>
                    <a:lnTo>
                      <a:pt x="219" y="176"/>
                    </a:lnTo>
                    <a:lnTo>
                      <a:pt x="219" y="176"/>
                    </a:lnTo>
                    <a:lnTo>
                      <a:pt x="219" y="176"/>
                    </a:lnTo>
                    <a:lnTo>
                      <a:pt x="217" y="181"/>
                    </a:lnTo>
                    <a:lnTo>
                      <a:pt x="212" y="183"/>
                    </a:lnTo>
                    <a:lnTo>
                      <a:pt x="212" y="183"/>
                    </a:lnTo>
                    <a:lnTo>
                      <a:pt x="214" y="181"/>
                    </a:lnTo>
                    <a:lnTo>
                      <a:pt x="217" y="178"/>
                    </a:lnTo>
                    <a:lnTo>
                      <a:pt x="214" y="178"/>
                    </a:lnTo>
                    <a:lnTo>
                      <a:pt x="214" y="178"/>
                    </a:lnTo>
                    <a:lnTo>
                      <a:pt x="217" y="176"/>
                    </a:lnTo>
                    <a:lnTo>
                      <a:pt x="219" y="171"/>
                    </a:lnTo>
                    <a:lnTo>
                      <a:pt x="219" y="171"/>
                    </a:lnTo>
                    <a:lnTo>
                      <a:pt x="217" y="168"/>
                    </a:lnTo>
                    <a:lnTo>
                      <a:pt x="214" y="168"/>
                    </a:lnTo>
                    <a:lnTo>
                      <a:pt x="214" y="168"/>
                    </a:lnTo>
                    <a:lnTo>
                      <a:pt x="212" y="166"/>
                    </a:lnTo>
                    <a:lnTo>
                      <a:pt x="212" y="163"/>
                    </a:lnTo>
                    <a:lnTo>
                      <a:pt x="212" y="163"/>
                    </a:lnTo>
                    <a:lnTo>
                      <a:pt x="209" y="148"/>
                    </a:lnTo>
                    <a:lnTo>
                      <a:pt x="209" y="148"/>
                    </a:lnTo>
                    <a:lnTo>
                      <a:pt x="207" y="148"/>
                    </a:lnTo>
                    <a:lnTo>
                      <a:pt x="204" y="146"/>
                    </a:lnTo>
                    <a:lnTo>
                      <a:pt x="197" y="146"/>
                    </a:lnTo>
                    <a:lnTo>
                      <a:pt x="197" y="146"/>
                    </a:lnTo>
                    <a:lnTo>
                      <a:pt x="192" y="146"/>
                    </a:lnTo>
                    <a:lnTo>
                      <a:pt x="190" y="144"/>
                    </a:lnTo>
                    <a:lnTo>
                      <a:pt x="190" y="144"/>
                    </a:lnTo>
                    <a:lnTo>
                      <a:pt x="187" y="139"/>
                    </a:lnTo>
                    <a:lnTo>
                      <a:pt x="187" y="134"/>
                    </a:lnTo>
                    <a:lnTo>
                      <a:pt x="187" y="134"/>
                    </a:lnTo>
                    <a:lnTo>
                      <a:pt x="187" y="136"/>
                    </a:lnTo>
                    <a:lnTo>
                      <a:pt x="190" y="134"/>
                    </a:lnTo>
                    <a:lnTo>
                      <a:pt x="190" y="134"/>
                    </a:lnTo>
                    <a:lnTo>
                      <a:pt x="190" y="134"/>
                    </a:lnTo>
                    <a:lnTo>
                      <a:pt x="185" y="131"/>
                    </a:lnTo>
                    <a:lnTo>
                      <a:pt x="185" y="131"/>
                    </a:lnTo>
                    <a:lnTo>
                      <a:pt x="190" y="129"/>
                    </a:lnTo>
                    <a:lnTo>
                      <a:pt x="190" y="129"/>
                    </a:lnTo>
                    <a:lnTo>
                      <a:pt x="185" y="131"/>
                    </a:lnTo>
                    <a:lnTo>
                      <a:pt x="185" y="131"/>
                    </a:lnTo>
                    <a:lnTo>
                      <a:pt x="190" y="126"/>
                    </a:lnTo>
                    <a:lnTo>
                      <a:pt x="190" y="126"/>
                    </a:lnTo>
                    <a:lnTo>
                      <a:pt x="197" y="124"/>
                    </a:lnTo>
                    <a:lnTo>
                      <a:pt x="197" y="124"/>
                    </a:lnTo>
                    <a:lnTo>
                      <a:pt x="197" y="121"/>
                    </a:lnTo>
                    <a:lnTo>
                      <a:pt x="195" y="119"/>
                    </a:lnTo>
                    <a:lnTo>
                      <a:pt x="192" y="116"/>
                    </a:lnTo>
                    <a:lnTo>
                      <a:pt x="192" y="116"/>
                    </a:lnTo>
                    <a:lnTo>
                      <a:pt x="187" y="114"/>
                    </a:lnTo>
                    <a:lnTo>
                      <a:pt x="180" y="116"/>
                    </a:lnTo>
                    <a:lnTo>
                      <a:pt x="180" y="116"/>
                    </a:lnTo>
                    <a:lnTo>
                      <a:pt x="172" y="119"/>
                    </a:lnTo>
                    <a:lnTo>
                      <a:pt x="167" y="121"/>
                    </a:lnTo>
                    <a:lnTo>
                      <a:pt x="165" y="119"/>
                    </a:lnTo>
                    <a:lnTo>
                      <a:pt x="165" y="119"/>
                    </a:lnTo>
                    <a:lnTo>
                      <a:pt x="172" y="119"/>
                    </a:lnTo>
                    <a:lnTo>
                      <a:pt x="177" y="116"/>
                    </a:lnTo>
                    <a:lnTo>
                      <a:pt x="180" y="111"/>
                    </a:lnTo>
                    <a:lnTo>
                      <a:pt x="177" y="109"/>
                    </a:lnTo>
                    <a:lnTo>
                      <a:pt x="172" y="109"/>
                    </a:lnTo>
                    <a:lnTo>
                      <a:pt x="172" y="109"/>
                    </a:lnTo>
                    <a:lnTo>
                      <a:pt x="167" y="106"/>
                    </a:lnTo>
                    <a:lnTo>
                      <a:pt x="167" y="106"/>
                    </a:lnTo>
                    <a:lnTo>
                      <a:pt x="162" y="104"/>
                    </a:lnTo>
                    <a:lnTo>
                      <a:pt x="162" y="104"/>
                    </a:lnTo>
                    <a:lnTo>
                      <a:pt x="160" y="102"/>
                    </a:lnTo>
                    <a:lnTo>
                      <a:pt x="158" y="97"/>
                    </a:lnTo>
                    <a:lnTo>
                      <a:pt x="158" y="94"/>
                    </a:lnTo>
                    <a:lnTo>
                      <a:pt x="155" y="92"/>
                    </a:lnTo>
                    <a:lnTo>
                      <a:pt x="155" y="92"/>
                    </a:lnTo>
                    <a:lnTo>
                      <a:pt x="150" y="89"/>
                    </a:lnTo>
                    <a:lnTo>
                      <a:pt x="150" y="89"/>
                    </a:lnTo>
                    <a:lnTo>
                      <a:pt x="143" y="87"/>
                    </a:lnTo>
                    <a:lnTo>
                      <a:pt x="143" y="87"/>
                    </a:lnTo>
                    <a:lnTo>
                      <a:pt x="140" y="84"/>
                    </a:lnTo>
                    <a:lnTo>
                      <a:pt x="138" y="79"/>
                    </a:lnTo>
                    <a:lnTo>
                      <a:pt x="138" y="79"/>
                    </a:lnTo>
                    <a:lnTo>
                      <a:pt x="133" y="74"/>
                    </a:lnTo>
                    <a:lnTo>
                      <a:pt x="130" y="74"/>
                    </a:lnTo>
                    <a:lnTo>
                      <a:pt x="128" y="74"/>
                    </a:lnTo>
                    <a:lnTo>
                      <a:pt x="128" y="74"/>
                    </a:lnTo>
                    <a:lnTo>
                      <a:pt x="130" y="79"/>
                    </a:lnTo>
                    <a:lnTo>
                      <a:pt x="130" y="84"/>
                    </a:lnTo>
                    <a:lnTo>
                      <a:pt x="130" y="84"/>
                    </a:lnTo>
                    <a:lnTo>
                      <a:pt x="128" y="79"/>
                    </a:lnTo>
                    <a:lnTo>
                      <a:pt x="128" y="79"/>
                    </a:lnTo>
                    <a:lnTo>
                      <a:pt x="125" y="77"/>
                    </a:lnTo>
                    <a:lnTo>
                      <a:pt x="121" y="74"/>
                    </a:lnTo>
                    <a:lnTo>
                      <a:pt x="121" y="74"/>
                    </a:lnTo>
                    <a:lnTo>
                      <a:pt x="118" y="69"/>
                    </a:lnTo>
                    <a:lnTo>
                      <a:pt x="113" y="64"/>
                    </a:lnTo>
                    <a:lnTo>
                      <a:pt x="113" y="64"/>
                    </a:lnTo>
                    <a:lnTo>
                      <a:pt x="113" y="67"/>
                    </a:lnTo>
                    <a:lnTo>
                      <a:pt x="113" y="67"/>
                    </a:lnTo>
                    <a:lnTo>
                      <a:pt x="111" y="64"/>
                    </a:lnTo>
                    <a:lnTo>
                      <a:pt x="111" y="64"/>
                    </a:lnTo>
                    <a:lnTo>
                      <a:pt x="111" y="67"/>
                    </a:lnTo>
                    <a:lnTo>
                      <a:pt x="111" y="67"/>
                    </a:lnTo>
                    <a:lnTo>
                      <a:pt x="108" y="62"/>
                    </a:lnTo>
                    <a:lnTo>
                      <a:pt x="108" y="59"/>
                    </a:lnTo>
                    <a:lnTo>
                      <a:pt x="108" y="59"/>
                    </a:lnTo>
                    <a:lnTo>
                      <a:pt x="108" y="59"/>
                    </a:lnTo>
                    <a:lnTo>
                      <a:pt x="98" y="52"/>
                    </a:lnTo>
                    <a:lnTo>
                      <a:pt x="98" y="52"/>
                    </a:lnTo>
                    <a:lnTo>
                      <a:pt x="93" y="47"/>
                    </a:lnTo>
                    <a:lnTo>
                      <a:pt x="88" y="45"/>
                    </a:lnTo>
                    <a:lnTo>
                      <a:pt x="88" y="45"/>
                    </a:lnTo>
                    <a:lnTo>
                      <a:pt x="84" y="42"/>
                    </a:lnTo>
                    <a:lnTo>
                      <a:pt x="84" y="42"/>
                    </a:lnTo>
                    <a:lnTo>
                      <a:pt x="81" y="40"/>
                    </a:lnTo>
                    <a:lnTo>
                      <a:pt x="79" y="37"/>
                    </a:lnTo>
                    <a:lnTo>
                      <a:pt x="79" y="37"/>
                    </a:lnTo>
                    <a:lnTo>
                      <a:pt x="71" y="35"/>
                    </a:lnTo>
                    <a:lnTo>
                      <a:pt x="71" y="35"/>
                    </a:lnTo>
                    <a:lnTo>
                      <a:pt x="69" y="32"/>
                    </a:lnTo>
                    <a:lnTo>
                      <a:pt x="69" y="30"/>
                    </a:lnTo>
                    <a:lnTo>
                      <a:pt x="69" y="27"/>
                    </a:lnTo>
                    <a:lnTo>
                      <a:pt x="69" y="25"/>
                    </a:lnTo>
                    <a:lnTo>
                      <a:pt x="69" y="25"/>
                    </a:lnTo>
                    <a:lnTo>
                      <a:pt x="66" y="22"/>
                    </a:lnTo>
                    <a:lnTo>
                      <a:pt x="64" y="17"/>
                    </a:lnTo>
                    <a:lnTo>
                      <a:pt x="64" y="17"/>
                    </a:lnTo>
                    <a:lnTo>
                      <a:pt x="59" y="13"/>
                    </a:lnTo>
                    <a:lnTo>
                      <a:pt x="51"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8" name="Google Shape;608;p38"/>
              <p:cNvSpPr/>
              <p:nvPr/>
            </p:nvSpPr>
            <p:spPr>
              <a:xfrm>
                <a:off x="5178" y="3118"/>
                <a:ext cx="18" cy="13"/>
              </a:xfrm>
              <a:custGeom>
                <a:avLst/>
                <a:gdLst/>
                <a:ahLst/>
                <a:cxnLst/>
                <a:rect l="l" t="t" r="r" b="b"/>
                <a:pathLst>
                  <a:path w="18" h="13" extrusionOk="0">
                    <a:moveTo>
                      <a:pt x="13" y="13"/>
                    </a:moveTo>
                    <a:lnTo>
                      <a:pt x="13" y="13"/>
                    </a:lnTo>
                    <a:lnTo>
                      <a:pt x="15" y="13"/>
                    </a:lnTo>
                    <a:lnTo>
                      <a:pt x="18" y="13"/>
                    </a:lnTo>
                    <a:lnTo>
                      <a:pt x="18" y="13"/>
                    </a:lnTo>
                    <a:lnTo>
                      <a:pt x="13" y="8"/>
                    </a:lnTo>
                    <a:lnTo>
                      <a:pt x="13" y="8"/>
                    </a:lnTo>
                    <a:lnTo>
                      <a:pt x="8" y="8"/>
                    </a:lnTo>
                    <a:lnTo>
                      <a:pt x="8" y="8"/>
                    </a:lnTo>
                    <a:lnTo>
                      <a:pt x="8" y="3"/>
                    </a:lnTo>
                    <a:lnTo>
                      <a:pt x="5" y="3"/>
                    </a:lnTo>
                    <a:lnTo>
                      <a:pt x="5" y="3"/>
                    </a:lnTo>
                    <a:lnTo>
                      <a:pt x="3" y="0"/>
                    </a:lnTo>
                    <a:lnTo>
                      <a:pt x="3" y="0"/>
                    </a:lnTo>
                    <a:lnTo>
                      <a:pt x="3" y="0"/>
                    </a:lnTo>
                    <a:lnTo>
                      <a:pt x="0" y="3"/>
                    </a:lnTo>
                    <a:lnTo>
                      <a:pt x="3" y="5"/>
                    </a:lnTo>
                    <a:lnTo>
                      <a:pt x="3" y="5"/>
                    </a:lnTo>
                    <a:lnTo>
                      <a:pt x="8" y="8"/>
                    </a:lnTo>
                    <a:lnTo>
                      <a:pt x="13" y="10"/>
                    </a:lnTo>
                    <a:lnTo>
                      <a:pt x="13"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9" name="Google Shape;609;p38"/>
              <p:cNvSpPr/>
              <p:nvPr/>
            </p:nvSpPr>
            <p:spPr>
              <a:xfrm>
                <a:off x="5178" y="3118"/>
                <a:ext cx="18" cy="13"/>
              </a:xfrm>
              <a:custGeom>
                <a:avLst/>
                <a:gdLst/>
                <a:ahLst/>
                <a:cxnLst/>
                <a:rect l="l" t="t" r="r" b="b"/>
                <a:pathLst>
                  <a:path w="18" h="13" extrusionOk="0">
                    <a:moveTo>
                      <a:pt x="13" y="13"/>
                    </a:moveTo>
                    <a:lnTo>
                      <a:pt x="13" y="13"/>
                    </a:lnTo>
                    <a:lnTo>
                      <a:pt x="15" y="13"/>
                    </a:lnTo>
                    <a:lnTo>
                      <a:pt x="18" y="13"/>
                    </a:lnTo>
                    <a:lnTo>
                      <a:pt x="18" y="13"/>
                    </a:lnTo>
                    <a:lnTo>
                      <a:pt x="13" y="8"/>
                    </a:lnTo>
                    <a:lnTo>
                      <a:pt x="13" y="8"/>
                    </a:lnTo>
                    <a:lnTo>
                      <a:pt x="8" y="8"/>
                    </a:lnTo>
                    <a:lnTo>
                      <a:pt x="8" y="8"/>
                    </a:lnTo>
                    <a:lnTo>
                      <a:pt x="8" y="3"/>
                    </a:lnTo>
                    <a:lnTo>
                      <a:pt x="5" y="3"/>
                    </a:lnTo>
                    <a:lnTo>
                      <a:pt x="5" y="3"/>
                    </a:lnTo>
                    <a:lnTo>
                      <a:pt x="3" y="0"/>
                    </a:lnTo>
                    <a:lnTo>
                      <a:pt x="3" y="0"/>
                    </a:lnTo>
                    <a:lnTo>
                      <a:pt x="3" y="0"/>
                    </a:lnTo>
                    <a:lnTo>
                      <a:pt x="0" y="3"/>
                    </a:lnTo>
                    <a:lnTo>
                      <a:pt x="3" y="5"/>
                    </a:lnTo>
                    <a:lnTo>
                      <a:pt x="3" y="5"/>
                    </a:lnTo>
                    <a:lnTo>
                      <a:pt x="8" y="8"/>
                    </a:lnTo>
                    <a:lnTo>
                      <a:pt x="13" y="10"/>
                    </a:lnTo>
                    <a:lnTo>
                      <a:pt x="13"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0" name="Google Shape;610;p38"/>
              <p:cNvSpPr/>
              <p:nvPr/>
            </p:nvSpPr>
            <p:spPr>
              <a:xfrm>
                <a:off x="5210" y="3151"/>
                <a:ext cx="18" cy="19"/>
              </a:xfrm>
              <a:custGeom>
                <a:avLst/>
                <a:gdLst/>
                <a:ahLst/>
                <a:cxnLst/>
                <a:rect l="l" t="t" r="r" b="b"/>
                <a:pathLst>
                  <a:path w="18" h="19" extrusionOk="0">
                    <a:moveTo>
                      <a:pt x="13" y="19"/>
                    </a:moveTo>
                    <a:lnTo>
                      <a:pt x="13" y="19"/>
                    </a:lnTo>
                    <a:lnTo>
                      <a:pt x="15" y="19"/>
                    </a:lnTo>
                    <a:lnTo>
                      <a:pt x="18" y="17"/>
                    </a:lnTo>
                    <a:lnTo>
                      <a:pt x="18" y="10"/>
                    </a:lnTo>
                    <a:lnTo>
                      <a:pt x="18" y="10"/>
                    </a:lnTo>
                    <a:lnTo>
                      <a:pt x="13" y="5"/>
                    </a:lnTo>
                    <a:lnTo>
                      <a:pt x="8" y="0"/>
                    </a:lnTo>
                    <a:lnTo>
                      <a:pt x="8" y="0"/>
                    </a:lnTo>
                    <a:lnTo>
                      <a:pt x="5" y="0"/>
                    </a:lnTo>
                    <a:lnTo>
                      <a:pt x="0" y="0"/>
                    </a:lnTo>
                    <a:lnTo>
                      <a:pt x="0" y="0"/>
                    </a:lnTo>
                    <a:lnTo>
                      <a:pt x="3" y="5"/>
                    </a:lnTo>
                    <a:lnTo>
                      <a:pt x="5" y="10"/>
                    </a:lnTo>
                    <a:lnTo>
                      <a:pt x="5" y="10"/>
                    </a:lnTo>
                    <a:lnTo>
                      <a:pt x="10" y="14"/>
                    </a:lnTo>
                    <a:lnTo>
                      <a:pt x="10" y="14"/>
                    </a:lnTo>
                    <a:lnTo>
                      <a:pt x="13" y="1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1" name="Google Shape;611;p38"/>
              <p:cNvSpPr/>
              <p:nvPr/>
            </p:nvSpPr>
            <p:spPr>
              <a:xfrm>
                <a:off x="5210" y="3151"/>
                <a:ext cx="18" cy="19"/>
              </a:xfrm>
              <a:custGeom>
                <a:avLst/>
                <a:gdLst/>
                <a:ahLst/>
                <a:cxnLst/>
                <a:rect l="l" t="t" r="r" b="b"/>
                <a:pathLst>
                  <a:path w="18" h="19" extrusionOk="0">
                    <a:moveTo>
                      <a:pt x="13" y="19"/>
                    </a:moveTo>
                    <a:lnTo>
                      <a:pt x="13" y="19"/>
                    </a:lnTo>
                    <a:lnTo>
                      <a:pt x="15" y="19"/>
                    </a:lnTo>
                    <a:lnTo>
                      <a:pt x="18" y="17"/>
                    </a:lnTo>
                    <a:lnTo>
                      <a:pt x="18" y="10"/>
                    </a:lnTo>
                    <a:lnTo>
                      <a:pt x="18" y="10"/>
                    </a:lnTo>
                    <a:lnTo>
                      <a:pt x="13" y="5"/>
                    </a:lnTo>
                    <a:lnTo>
                      <a:pt x="8" y="0"/>
                    </a:lnTo>
                    <a:lnTo>
                      <a:pt x="8" y="0"/>
                    </a:lnTo>
                    <a:lnTo>
                      <a:pt x="5" y="0"/>
                    </a:lnTo>
                    <a:lnTo>
                      <a:pt x="0" y="0"/>
                    </a:lnTo>
                    <a:lnTo>
                      <a:pt x="0" y="0"/>
                    </a:lnTo>
                    <a:lnTo>
                      <a:pt x="3" y="5"/>
                    </a:lnTo>
                    <a:lnTo>
                      <a:pt x="5" y="10"/>
                    </a:lnTo>
                    <a:lnTo>
                      <a:pt x="5" y="10"/>
                    </a:lnTo>
                    <a:lnTo>
                      <a:pt x="10" y="14"/>
                    </a:lnTo>
                    <a:lnTo>
                      <a:pt x="10" y="14"/>
                    </a:lnTo>
                    <a:lnTo>
                      <a:pt x="13" y="1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2" name="Google Shape;612;p38"/>
              <p:cNvSpPr/>
              <p:nvPr/>
            </p:nvSpPr>
            <p:spPr>
              <a:xfrm>
                <a:off x="5210" y="3136"/>
                <a:ext cx="5" cy="2"/>
              </a:xfrm>
              <a:custGeom>
                <a:avLst/>
                <a:gdLst/>
                <a:ahLst/>
                <a:cxnLst/>
                <a:rect l="l" t="t" r="r" b="b"/>
                <a:pathLst>
                  <a:path w="5" h="2" extrusionOk="0">
                    <a:moveTo>
                      <a:pt x="5" y="2"/>
                    </a:moveTo>
                    <a:lnTo>
                      <a:pt x="5" y="2"/>
                    </a:lnTo>
                    <a:lnTo>
                      <a:pt x="3" y="0"/>
                    </a:lnTo>
                    <a:lnTo>
                      <a:pt x="0" y="0"/>
                    </a:lnTo>
                    <a:lnTo>
                      <a:pt x="0" y="0"/>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3" name="Google Shape;613;p38"/>
              <p:cNvSpPr/>
              <p:nvPr/>
            </p:nvSpPr>
            <p:spPr>
              <a:xfrm>
                <a:off x="5210" y="3136"/>
                <a:ext cx="5" cy="2"/>
              </a:xfrm>
              <a:custGeom>
                <a:avLst/>
                <a:gdLst/>
                <a:ahLst/>
                <a:cxnLst/>
                <a:rect l="l" t="t" r="r" b="b"/>
                <a:pathLst>
                  <a:path w="5" h="2" extrusionOk="0">
                    <a:moveTo>
                      <a:pt x="5" y="2"/>
                    </a:moveTo>
                    <a:lnTo>
                      <a:pt x="5" y="2"/>
                    </a:lnTo>
                    <a:lnTo>
                      <a:pt x="3" y="0"/>
                    </a:lnTo>
                    <a:lnTo>
                      <a:pt x="0" y="0"/>
                    </a:lnTo>
                    <a:lnTo>
                      <a:pt x="0" y="0"/>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4" name="Google Shape;614;p38"/>
              <p:cNvSpPr/>
              <p:nvPr/>
            </p:nvSpPr>
            <p:spPr>
              <a:xfrm>
                <a:off x="5238" y="3190"/>
                <a:ext cx="5" cy="8"/>
              </a:xfrm>
              <a:custGeom>
                <a:avLst/>
                <a:gdLst/>
                <a:ahLst/>
                <a:cxnLst/>
                <a:rect l="l" t="t" r="r" b="b"/>
                <a:pathLst>
                  <a:path w="5" h="8" extrusionOk="0">
                    <a:moveTo>
                      <a:pt x="5" y="5"/>
                    </a:moveTo>
                    <a:lnTo>
                      <a:pt x="5" y="5"/>
                    </a:lnTo>
                    <a:lnTo>
                      <a:pt x="5" y="3"/>
                    </a:lnTo>
                    <a:lnTo>
                      <a:pt x="2" y="0"/>
                    </a:lnTo>
                    <a:lnTo>
                      <a:pt x="2" y="0"/>
                    </a:lnTo>
                    <a:lnTo>
                      <a:pt x="0" y="5"/>
                    </a:lnTo>
                    <a:lnTo>
                      <a:pt x="0" y="5"/>
                    </a:lnTo>
                    <a:lnTo>
                      <a:pt x="0" y="5"/>
                    </a:lnTo>
                    <a:lnTo>
                      <a:pt x="2" y="8"/>
                    </a:lnTo>
                    <a:lnTo>
                      <a:pt x="2" y="5"/>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5" name="Google Shape;615;p38"/>
              <p:cNvSpPr/>
              <p:nvPr/>
            </p:nvSpPr>
            <p:spPr>
              <a:xfrm>
                <a:off x="5238" y="3190"/>
                <a:ext cx="5" cy="8"/>
              </a:xfrm>
              <a:custGeom>
                <a:avLst/>
                <a:gdLst/>
                <a:ahLst/>
                <a:cxnLst/>
                <a:rect l="l" t="t" r="r" b="b"/>
                <a:pathLst>
                  <a:path w="5" h="8" extrusionOk="0">
                    <a:moveTo>
                      <a:pt x="5" y="5"/>
                    </a:moveTo>
                    <a:lnTo>
                      <a:pt x="5" y="5"/>
                    </a:lnTo>
                    <a:lnTo>
                      <a:pt x="5" y="3"/>
                    </a:lnTo>
                    <a:lnTo>
                      <a:pt x="2" y="0"/>
                    </a:lnTo>
                    <a:lnTo>
                      <a:pt x="2" y="0"/>
                    </a:lnTo>
                    <a:lnTo>
                      <a:pt x="0" y="5"/>
                    </a:lnTo>
                    <a:lnTo>
                      <a:pt x="0" y="5"/>
                    </a:lnTo>
                    <a:lnTo>
                      <a:pt x="0" y="5"/>
                    </a:lnTo>
                    <a:lnTo>
                      <a:pt x="2" y="8"/>
                    </a:lnTo>
                    <a:lnTo>
                      <a:pt x="2" y="5"/>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6" name="Google Shape;616;p38"/>
              <p:cNvSpPr/>
              <p:nvPr/>
            </p:nvSpPr>
            <p:spPr>
              <a:xfrm>
                <a:off x="5238" y="3183"/>
                <a:ext cx="5" cy="7"/>
              </a:xfrm>
              <a:custGeom>
                <a:avLst/>
                <a:gdLst/>
                <a:ahLst/>
                <a:cxnLst/>
                <a:rect l="l" t="t" r="r" b="b"/>
                <a:pathLst>
                  <a:path w="5" h="7" extrusionOk="0">
                    <a:moveTo>
                      <a:pt x="0" y="0"/>
                    </a:moveTo>
                    <a:lnTo>
                      <a:pt x="0" y="0"/>
                    </a:lnTo>
                    <a:lnTo>
                      <a:pt x="5" y="7"/>
                    </a:lnTo>
                    <a:lnTo>
                      <a:pt x="5" y="7"/>
                    </a:lnTo>
                    <a:lnTo>
                      <a:pt x="5" y="5"/>
                    </a:lnTo>
                    <a:lnTo>
                      <a:pt x="2"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7" name="Google Shape;617;p38"/>
              <p:cNvSpPr/>
              <p:nvPr/>
            </p:nvSpPr>
            <p:spPr>
              <a:xfrm>
                <a:off x="5238" y="3183"/>
                <a:ext cx="5" cy="7"/>
              </a:xfrm>
              <a:custGeom>
                <a:avLst/>
                <a:gdLst/>
                <a:ahLst/>
                <a:cxnLst/>
                <a:rect l="l" t="t" r="r" b="b"/>
                <a:pathLst>
                  <a:path w="5" h="7" extrusionOk="0">
                    <a:moveTo>
                      <a:pt x="0" y="0"/>
                    </a:moveTo>
                    <a:lnTo>
                      <a:pt x="0" y="0"/>
                    </a:lnTo>
                    <a:lnTo>
                      <a:pt x="5" y="7"/>
                    </a:lnTo>
                    <a:lnTo>
                      <a:pt x="5" y="7"/>
                    </a:lnTo>
                    <a:lnTo>
                      <a:pt x="5" y="5"/>
                    </a:lnTo>
                    <a:lnTo>
                      <a:pt x="2"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8" name="Google Shape;618;p38"/>
              <p:cNvSpPr/>
              <p:nvPr/>
            </p:nvSpPr>
            <p:spPr>
              <a:xfrm>
                <a:off x="5240" y="3146"/>
                <a:ext cx="3" cy="2"/>
              </a:xfrm>
              <a:custGeom>
                <a:avLst/>
                <a:gdLst/>
                <a:ahLst/>
                <a:cxnLst/>
                <a:rect l="l" t="t" r="r" b="b"/>
                <a:pathLst>
                  <a:path w="3" h="2" extrusionOk="0">
                    <a:moveTo>
                      <a:pt x="3" y="2"/>
                    </a:moveTo>
                    <a:lnTo>
                      <a:pt x="3" y="2"/>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19" name="Google Shape;619;p38"/>
              <p:cNvSpPr/>
              <p:nvPr/>
            </p:nvSpPr>
            <p:spPr>
              <a:xfrm>
                <a:off x="5240" y="3146"/>
                <a:ext cx="3" cy="2"/>
              </a:xfrm>
              <a:custGeom>
                <a:avLst/>
                <a:gdLst/>
                <a:ahLst/>
                <a:cxnLst/>
                <a:rect l="l" t="t" r="r" b="b"/>
                <a:pathLst>
                  <a:path w="3" h="2" extrusionOk="0">
                    <a:moveTo>
                      <a:pt x="3" y="2"/>
                    </a:moveTo>
                    <a:lnTo>
                      <a:pt x="3" y="2"/>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0" name="Google Shape;620;p38"/>
              <p:cNvSpPr/>
              <p:nvPr/>
            </p:nvSpPr>
            <p:spPr>
              <a:xfrm>
                <a:off x="5243" y="3180"/>
                <a:ext cx="5" cy="0"/>
              </a:xfrm>
              <a:custGeom>
                <a:avLst/>
                <a:gdLst/>
                <a:ahLst/>
                <a:cxnLst/>
                <a:rect l="l" t="t" r="r" b="b"/>
                <a:pathLst>
                  <a:path w="5" h="120000" extrusionOk="0">
                    <a:moveTo>
                      <a:pt x="5" y="0"/>
                    </a:moveTo>
                    <a:lnTo>
                      <a:pt x="5" y="0"/>
                    </a:lnTo>
                    <a:lnTo>
                      <a:pt x="2" y="0"/>
                    </a:lnTo>
                    <a:lnTo>
                      <a:pt x="0" y="0"/>
                    </a:lnTo>
                    <a:lnTo>
                      <a:pt x="0"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1" name="Google Shape;621;p38"/>
              <p:cNvSpPr/>
              <p:nvPr/>
            </p:nvSpPr>
            <p:spPr>
              <a:xfrm>
                <a:off x="5243" y="3180"/>
                <a:ext cx="5" cy="0"/>
              </a:xfrm>
              <a:custGeom>
                <a:avLst/>
                <a:gdLst/>
                <a:ahLst/>
                <a:cxnLst/>
                <a:rect l="l" t="t" r="r" b="b"/>
                <a:pathLst>
                  <a:path w="5" h="120000" extrusionOk="0">
                    <a:moveTo>
                      <a:pt x="5" y="0"/>
                    </a:moveTo>
                    <a:lnTo>
                      <a:pt x="5" y="0"/>
                    </a:lnTo>
                    <a:lnTo>
                      <a:pt x="2" y="0"/>
                    </a:lnTo>
                    <a:lnTo>
                      <a:pt x="0" y="0"/>
                    </a:lnTo>
                    <a:lnTo>
                      <a:pt x="0"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2" name="Google Shape;622;p38"/>
              <p:cNvSpPr/>
              <p:nvPr/>
            </p:nvSpPr>
            <p:spPr>
              <a:xfrm>
                <a:off x="5245" y="3205"/>
                <a:ext cx="12" cy="20"/>
              </a:xfrm>
              <a:custGeom>
                <a:avLst/>
                <a:gdLst/>
                <a:ahLst/>
                <a:cxnLst/>
                <a:rect l="l" t="t" r="r" b="b"/>
                <a:pathLst>
                  <a:path w="12" h="20" extrusionOk="0">
                    <a:moveTo>
                      <a:pt x="10" y="20"/>
                    </a:moveTo>
                    <a:lnTo>
                      <a:pt x="10" y="20"/>
                    </a:lnTo>
                    <a:lnTo>
                      <a:pt x="12" y="17"/>
                    </a:lnTo>
                    <a:lnTo>
                      <a:pt x="12" y="15"/>
                    </a:lnTo>
                    <a:lnTo>
                      <a:pt x="10" y="10"/>
                    </a:lnTo>
                    <a:lnTo>
                      <a:pt x="5" y="0"/>
                    </a:lnTo>
                    <a:lnTo>
                      <a:pt x="5" y="0"/>
                    </a:lnTo>
                    <a:lnTo>
                      <a:pt x="0" y="0"/>
                    </a:lnTo>
                    <a:lnTo>
                      <a:pt x="0" y="0"/>
                    </a:lnTo>
                    <a:lnTo>
                      <a:pt x="0" y="5"/>
                    </a:lnTo>
                    <a:lnTo>
                      <a:pt x="0" y="7"/>
                    </a:lnTo>
                    <a:lnTo>
                      <a:pt x="0" y="7"/>
                    </a:lnTo>
                    <a:lnTo>
                      <a:pt x="5" y="15"/>
                    </a:lnTo>
                    <a:lnTo>
                      <a:pt x="7" y="17"/>
                    </a:lnTo>
                    <a:lnTo>
                      <a:pt x="10" y="2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3" name="Google Shape;623;p38"/>
              <p:cNvSpPr/>
              <p:nvPr/>
            </p:nvSpPr>
            <p:spPr>
              <a:xfrm>
                <a:off x="5245" y="3205"/>
                <a:ext cx="12" cy="20"/>
              </a:xfrm>
              <a:custGeom>
                <a:avLst/>
                <a:gdLst/>
                <a:ahLst/>
                <a:cxnLst/>
                <a:rect l="l" t="t" r="r" b="b"/>
                <a:pathLst>
                  <a:path w="12" h="20" extrusionOk="0">
                    <a:moveTo>
                      <a:pt x="10" y="20"/>
                    </a:moveTo>
                    <a:lnTo>
                      <a:pt x="10" y="20"/>
                    </a:lnTo>
                    <a:lnTo>
                      <a:pt x="12" y="17"/>
                    </a:lnTo>
                    <a:lnTo>
                      <a:pt x="12" y="15"/>
                    </a:lnTo>
                    <a:lnTo>
                      <a:pt x="10" y="10"/>
                    </a:lnTo>
                    <a:lnTo>
                      <a:pt x="5" y="0"/>
                    </a:lnTo>
                    <a:lnTo>
                      <a:pt x="5" y="0"/>
                    </a:lnTo>
                    <a:lnTo>
                      <a:pt x="0" y="0"/>
                    </a:lnTo>
                    <a:lnTo>
                      <a:pt x="0" y="0"/>
                    </a:lnTo>
                    <a:lnTo>
                      <a:pt x="0" y="5"/>
                    </a:lnTo>
                    <a:lnTo>
                      <a:pt x="0" y="7"/>
                    </a:lnTo>
                    <a:lnTo>
                      <a:pt x="0" y="7"/>
                    </a:lnTo>
                    <a:lnTo>
                      <a:pt x="5" y="15"/>
                    </a:lnTo>
                    <a:lnTo>
                      <a:pt x="7" y="17"/>
                    </a:lnTo>
                    <a:lnTo>
                      <a:pt x="10" y="2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4" name="Google Shape;624;p38"/>
              <p:cNvSpPr/>
              <p:nvPr/>
            </p:nvSpPr>
            <p:spPr>
              <a:xfrm>
                <a:off x="5265" y="3230"/>
                <a:ext cx="7" cy="7"/>
              </a:xfrm>
              <a:custGeom>
                <a:avLst/>
                <a:gdLst/>
                <a:ahLst/>
                <a:cxnLst/>
                <a:rect l="l" t="t" r="r" b="b"/>
                <a:pathLst>
                  <a:path w="7" h="7" extrusionOk="0">
                    <a:moveTo>
                      <a:pt x="7" y="7"/>
                    </a:moveTo>
                    <a:lnTo>
                      <a:pt x="7" y="7"/>
                    </a:lnTo>
                    <a:lnTo>
                      <a:pt x="5" y="2"/>
                    </a:lnTo>
                    <a:lnTo>
                      <a:pt x="2" y="0"/>
                    </a:lnTo>
                    <a:lnTo>
                      <a:pt x="0" y="0"/>
                    </a:lnTo>
                    <a:lnTo>
                      <a:pt x="0" y="0"/>
                    </a:lnTo>
                    <a:lnTo>
                      <a:pt x="0" y="2"/>
                    </a:lnTo>
                    <a:lnTo>
                      <a:pt x="2" y="2"/>
                    </a:lnTo>
                    <a:lnTo>
                      <a:pt x="7"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5" name="Google Shape;625;p38"/>
              <p:cNvSpPr/>
              <p:nvPr/>
            </p:nvSpPr>
            <p:spPr>
              <a:xfrm>
                <a:off x="5265" y="3230"/>
                <a:ext cx="7" cy="7"/>
              </a:xfrm>
              <a:custGeom>
                <a:avLst/>
                <a:gdLst/>
                <a:ahLst/>
                <a:cxnLst/>
                <a:rect l="l" t="t" r="r" b="b"/>
                <a:pathLst>
                  <a:path w="7" h="7" extrusionOk="0">
                    <a:moveTo>
                      <a:pt x="7" y="7"/>
                    </a:moveTo>
                    <a:lnTo>
                      <a:pt x="7" y="7"/>
                    </a:lnTo>
                    <a:lnTo>
                      <a:pt x="5" y="2"/>
                    </a:lnTo>
                    <a:lnTo>
                      <a:pt x="2" y="0"/>
                    </a:lnTo>
                    <a:lnTo>
                      <a:pt x="0" y="0"/>
                    </a:lnTo>
                    <a:lnTo>
                      <a:pt x="0" y="0"/>
                    </a:lnTo>
                    <a:lnTo>
                      <a:pt x="0" y="2"/>
                    </a:lnTo>
                    <a:lnTo>
                      <a:pt x="2" y="2"/>
                    </a:lnTo>
                    <a:lnTo>
                      <a:pt x="7"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6" name="Google Shape;626;p38"/>
              <p:cNvSpPr/>
              <p:nvPr/>
            </p:nvSpPr>
            <p:spPr>
              <a:xfrm>
                <a:off x="5275" y="3240"/>
                <a:ext cx="5" cy="7"/>
              </a:xfrm>
              <a:custGeom>
                <a:avLst/>
                <a:gdLst/>
                <a:ahLst/>
                <a:cxnLst/>
                <a:rect l="l" t="t" r="r" b="b"/>
                <a:pathLst>
                  <a:path w="5" h="7" extrusionOk="0">
                    <a:moveTo>
                      <a:pt x="0" y="5"/>
                    </a:moveTo>
                    <a:lnTo>
                      <a:pt x="0" y="5"/>
                    </a:lnTo>
                    <a:lnTo>
                      <a:pt x="2" y="7"/>
                    </a:lnTo>
                    <a:lnTo>
                      <a:pt x="5" y="5"/>
                    </a:lnTo>
                    <a:lnTo>
                      <a:pt x="5" y="5"/>
                    </a:lnTo>
                    <a:lnTo>
                      <a:pt x="2" y="2"/>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7" name="Google Shape;627;p38"/>
              <p:cNvSpPr/>
              <p:nvPr/>
            </p:nvSpPr>
            <p:spPr>
              <a:xfrm>
                <a:off x="5275" y="3240"/>
                <a:ext cx="5" cy="7"/>
              </a:xfrm>
              <a:custGeom>
                <a:avLst/>
                <a:gdLst/>
                <a:ahLst/>
                <a:cxnLst/>
                <a:rect l="l" t="t" r="r" b="b"/>
                <a:pathLst>
                  <a:path w="5" h="7" extrusionOk="0">
                    <a:moveTo>
                      <a:pt x="0" y="5"/>
                    </a:moveTo>
                    <a:lnTo>
                      <a:pt x="0" y="5"/>
                    </a:lnTo>
                    <a:lnTo>
                      <a:pt x="2" y="7"/>
                    </a:lnTo>
                    <a:lnTo>
                      <a:pt x="5" y="5"/>
                    </a:lnTo>
                    <a:lnTo>
                      <a:pt x="5" y="5"/>
                    </a:lnTo>
                    <a:lnTo>
                      <a:pt x="2" y="2"/>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8" name="Google Shape;628;p38"/>
              <p:cNvSpPr/>
              <p:nvPr/>
            </p:nvSpPr>
            <p:spPr>
              <a:xfrm>
                <a:off x="5280" y="3247"/>
                <a:ext cx="5" cy="10"/>
              </a:xfrm>
              <a:custGeom>
                <a:avLst/>
                <a:gdLst/>
                <a:ahLst/>
                <a:cxnLst/>
                <a:rect l="l" t="t" r="r" b="b"/>
                <a:pathLst>
                  <a:path w="5" h="10" extrusionOk="0">
                    <a:moveTo>
                      <a:pt x="5" y="10"/>
                    </a:moveTo>
                    <a:lnTo>
                      <a:pt x="5" y="10"/>
                    </a:lnTo>
                    <a:lnTo>
                      <a:pt x="2" y="7"/>
                    </a:lnTo>
                    <a:lnTo>
                      <a:pt x="2" y="7"/>
                    </a:lnTo>
                    <a:lnTo>
                      <a:pt x="5" y="5"/>
                    </a:lnTo>
                    <a:lnTo>
                      <a:pt x="5" y="3"/>
                    </a:lnTo>
                    <a:lnTo>
                      <a:pt x="5" y="3"/>
                    </a:lnTo>
                    <a:lnTo>
                      <a:pt x="2" y="0"/>
                    </a:lnTo>
                    <a:lnTo>
                      <a:pt x="0" y="0"/>
                    </a:lnTo>
                    <a:lnTo>
                      <a:pt x="0" y="0"/>
                    </a:lnTo>
                    <a:lnTo>
                      <a:pt x="0" y="0"/>
                    </a:lnTo>
                    <a:lnTo>
                      <a:pt x="0" y="5"/>
                    </a:lnTo>
                    <a:lnTo>
                      <a:pt x="5"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9" name="Google Shape;629;p38"/>
              <p:cNvSpPr/>
              <p:nvPr/>
            </p:nvSpPr>
            <p:spPr>
              <a:xfrm>
                <a:off x="5280" y="3247"/>
                <a:ext cx="5" cy="10"/>
              </a:xfrm>
              <a:custGeom>
                <a:avLst/>
                <a:gdLst/>
                <a:ahLst/>
                <a:cxnLst/>
                <a:rect l="l" t="t" r="r" b="b"/>
                <a:pathLst>
                  <a:path w="5" h="10" extrusionOk="0">
                    <a:moveTo>
                      <a:pt x="5" y="10"/>
                    </a:moveTo>
                    <a:lnTo>
                      <a:pt x="5" y="10"/>
                    </a:lnTo>
                    <a:lnTo>
                      <a:pt x="2" y="7"/>
                    </a:lnTo>
                    <a:lnTo>
                      <a:pt x="2" y="7"/>
                    </a:lnTo>
                    <a:lnTo>
                      <a:pt x="5" y="5"/>
                    </a:lnTo>
                    <a:lnTo>
                      <a:pt x="5" y="3"/>
                    </a:lnTo>
                    <a:lnTo>
                      <a:pt x="5" y="3"/>
                    </a:lnTo>
                    <a:lnTo>
                      <a:pt x="2" y="0"/>
                    </a:lnTo>
                    <a:lnTo>
                      <a:pt x="0" y="0"/>
                    </a:lnTo>
                    <a:lnTo>
                      <a:pt x="0" y="0"/>
                    </a:lnTo>
                    <a:lnTo>
                      <a:pt x="0" y="0"/>
                    </a:lnTo>
                    <a:lnTo>
                      <a:pt x="0" y="5"/>
                    </a:lnTo>
                    <a:lnTo>
                      <a:pt x="5"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0" name="Google Shape;630;p38"/>
              <p:cNvSpPr/>
              <p:nvPr/>
            </p:nvSpPr>
            <p:spPr>
              <a:xfrm>
                <a:off x="5307" y="3136"/>
                <a:ext cx="7" cy="10"/>
              </a:xfrm>
              <a:custGeom>
                <a:avLst/>
                <a:gdLst/>
                <a:ahLst/>
                <a:cxnLst/>
                <a:rect l="l" t="t" r="r" b="b"/>
                <a:pathLst>
                  <a:path w="7" h="10" extrusionOk="0">
                    <a:moveTo>
                      <a:pt x="7" y="5"/>
                    </a:moveTo>
                    <a:lnTo>
                      <a:pt x="7" y="5"/>
                    </a:lnTo>
                    <a:lnTo>
                      <a:pt x="5" y="2"/>
                    </a:lnTo>
                    <a:lnTo>
                      <a:pt x="2" y="0"/>
                    </a:lnTo>
                    <a:lnTo>
                      <a:pt x="0" y="2"/>
                    </a:lnTo>
                    <a:lnTo>
                      <a:pt x="0" y="2"/>
                    </a:lnTo>
                    <a:lnTo>
                      <a:pt x="0" y="2"/>
                    </a:lnTo>
                    <a:lnTo>
                      <a:pt x="0" y="7"/>
                    </a:lnTo>
                    <a:lnTo>
                      <a:pt x="2" y="10"/>
                    </a:lnTo>
                    <a:lnTo>
                      <a:pt x="2" y="10"/>
                    </a:lnTo>
                    <a:lnTo>
                      <a:pt x="5" y="10"/>
                    </a:lnTo>
                    <a:lnTo>
                      <a:pt x="5" y="7"/>
                    </a:lnTo>
                    <a:lnTo>
                      <a:pt x="7"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1" name="Google Shape;631;p38"/>
              <p:cNvSpPr/>
              <p:nvPr/>
            </p:nvSpPr>
            <p:spPr>
              <a:xfrm>
                <a:off x="5307" y="3136"/>
                <a:ext cx="7" cy="10"/>
              </a:xfrm>
              <a:custGeom>
                <a:avLst/>
                <a:gdLst/>
                <a:ahLst/>
                <a:cxnLst/>
                <a:rect l="l" t="t" r="r" b="b"/>
                <a:pathLst>
                  <a:path w="7" h="10" extrusionOk="0">
                    <a:moveTo>
                      <a:pt x="7" y="5"/>
                    </a:moveTo>
                    <a:lnTo>
                      <a:pt x="7" y="5"/>
                    </a:lnTo>
                    <a:lnTo>
                      <a:pt x="5" y="2"/>
                    </a:lnTo>
                    <a:lnTo>
                      <a:pt x="2" y="0"/>
                    </a:lnTo>
                    <a:lnTo>
                      <a:pt x="0" y="2"/>
                    </a:lnTo>
                    <a:lnTo>
                      <a:pt x="0" y="2"/>
                    </a:lnTo>
                    <a:lnTo>
                      <a:pt x="0" y="2"/>
                    </a:lnTo>
                    <a:lnTo>
                      <a:pt x="0" y="7"/>
                    </a:lnTo>
                    <a:lnTo>
                      <a:pt x="2" y="10"/>
                    </a:lnTo>
                    <a:lnTo>
                      <a:pt x="2" y="10"/>
                    </a:lnTo>
                    <a:lnTo>
                      <a:pt x="5" y="10"/>
                    </a:lnTo>
                    <a:lnTo>
                      <a:pt x="5" y="7"/>
                    </a:lnTo>
                    <a:lnTo>
                      <a:pt x="7"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2" name="Google Shape;632;p38"/>
              <p:cNvSpPr/>
              <p:nvPr/>
            </p:nvSpPr>
            <p:spPr>
              <a:xfrm>
                <a:off x="5319" y="3301"/>
                <a:ext cx="7" cy="5"/>
              </a:xfrm>
              <a:custGeom>
                <a:avLst/>
                <a:gdLst/>
                <a:ahLst/>
                <a:cxnLst/>
                <a:rect l="l" t="t" r="r" b="b"/>
                <a:pathLst>
                  <a:path w="7" h="5" extrusionOk="0">
                    <a:moveTo>
                      <a:pt x="7" y="5"/>
                    </a:moveTo>
                    <a:lnTo>
                      <a:pt x="7" y="5"/>
                    </a:lnTo>
                    <a:lnTo>
                      <a:pt x="5" y="0"/>
                    </a:lnTo>
                    <a:lnTo>
                      <a:pt x="3" y="0"/>
                    </a:lnTo>
                    <a:lnTo>
                      <a:pt x="0" y="0"/>
                    </a:lnTo>
                    <a:lnTo>
                      <a:pt x="0" y="0"/>
                    </a:lnTo>
                    <a:lnTo>
                      <a:pt x="3" y="3"/>
                    </a:lnTo>
                    <a:lnTo>
                      <a:pt x="7"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3" name="Google Shape;633;p38"/>
              <p:cNvSpPr/>
              <p:nvPr/>
            </p:nvSpPr>
            <p:spPr>
              <a:xfrm>
                <a:off x="5319" y="3301"/>
                <a:ext cx="7" cy="5"/>
              </a:xfrm>
              <a:custGeom>
                <a:avLst/>
                <a:gdLst/>
                <a:ahLst/>
                <a:cxnLst/>
                <a:rect l="l" t="t" r="r" b="b"/>
                <a:pathLst>
                  <a:path w="7" h="5" extrusionOk="0">
                    <a:moveTo>
                      <a:pt x="7" y="5"/>
                    </a:moveTo>
                    <a:lnTo>
                      <a:pt x="7" y="5"/>
                    </a:lnTo>
                    <a:lnTo>
                      <a:pt x="5" y="0"/>
                    </a:lnTo>
                    <a:lnTo>
                      <a:pt x="3" y="0"/>
                    </a:lnTo>
                    <a:lnTo>
                      <a:pt x="0" y="0"/>
                    </a:lnTo>
                    <a:lnTo>
                      <a:pt x="0" y="0"/>
                    </a:lnTo>
                    <a:lnTo>
                      <a:pt x="3" y="3"/>
                    </a:lnTo>
                    <a:lnTo>
                      <a:pt x="7"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4" name="Google Shape;634;p38"/>
              <p:cNvSpPr/>
              <p:nvPr/>
            </p:nvSpPr>
            <p:spPr>
              <a:xfrm>
                <a:off x="5319" y="3148"/>
                <a:ext cx="12" cy="8"/>
              </a:xfrm>
              <a:custGeom>
                <a:avLst/>
                <a:gdLst/>
                <a:ahLst/>
                <a:cxnLst/>
                <a:rect l="l" t="t" r="r" b="b"/>
                <a:pathLst>
                  <a:path w="12" h="8" extrusionOk="0">
                    <a:moveTo>
                      <a:pt x="10" y="3"/>
                    </a:moveTo>
                    <a:lnTo>
                      <a:pt x="10" y="3"/>
                    </a:lnTo>
                    <a:lnTo>
                      <a:pt x="0" y="0"/>
                    </a:lnTo>
                    <a:lnTo>
                      <a:pt x="0" y="0"/>
                    </a:lnTo>
                    <a:lnTo>
                      <a:pt x="3" y="3"/>
                    </a:lnTo>
                    <a:lnTo>
                      <a:pt x="5" y="3"/>
                    </a:lnTo>
                    <a:lnTo>
                      <a:pt x="5" y="3"/>
                    </a:lnTo>
                    <a:lnTo>
                      <a:pt x="7" y="5"/>
                    </a:lnTo>
                    <a:lnTo>
                      <a:pt x="12" y="8"/>
                    </a:lnTo>
                    <a:lnTo>
                      <a:pt x="12" y="8"/>
                    </a:lnTo>
                    <a:lnTo>
                      <a:pt x="1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5" name="Google Shape;635;p38"/>
              <p:cNvSpPr/>
              <p:nvPr/>
            </p:nvSpPr>
            <p:spPr>
              <a:xfrm>
                <a:off x="5319" y="3148"/>
                <a:ext cx="12" cy="8"/>
              </a:xfrm>
              <a:custGeom>
                <a:avLst/>
                <a:gdLst/>
                <a:ahLst/>
                <a:cxnLst/>
                <a:rect l="l" t="t" r="r" b="b"/>
                <a:pathLst>
                  <a:path w="12" h="8" extrusionOk="0">
                    <a:moveTo>
                      <a:pt x="10" y="3"/>
                    </a:moveTo>
                    <a:lnTo>
                      <a:pt x="10" y="3"/>
                    </a:lnTo>
                    <a:lnTo>
                      <a:pt x="0" y="0"/>
                    </a:lnTo>
                    <a:lnTo>
                      <a:pt x="0" y="0"/>
                    </a:lnTo>
                    <a:lnTo>
                      <a:pt x="3" y="3"/>
                    </a:lnTo>
                    <a:lnTo>
                      <a:pt x="5" y="3"/>
                    </a:lnTo>
                    <a:lnTo>
                      <a:pt x="5" y="3"/>
                    </a:lnTo>
                    <a:lnTo>
                      <a:pt x="7" y="5"/>
                    </a:lnTo>
                    <a:lnTo>
                      <a:pt x="12" y="8"/>
                    </a:lnTo>
                    <a:lnTo>
                      <a:pt x="12" y="8"/>
                    </a:lnTo>
                    <a:lnTo>
                      <a:pt x="1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6" name="Google Shape;636;p38"/>
              <p:cNvSpPr/>
              <p:nvPr/>
            </p:nvSpPr>
            <p:spPr>
              <a:xfrm>
                <a:off x="5324" y="3153"/>
                <a:ext cx="5" cy="10"/>
              </a:xfrm>
              <a:custGeom>
                <a:avLst/>
                <a:gdLst/>
                <a:ahLst/>
                <a:cxnLst/>
                <a:rect l="l" t="t" r="r" b="b"/>
                <a:pathLst>
                  <a:path w="5" h="10" extrusionOk="0">
                    <a:moveTo>
                      <a:pt x="5" y="3"/>
                    </a:moveTo>
                    <a:lnTo>
                      <a:pt x="5" y="3"/>
                    </a:lnTo>
                    <a:lnTo>
                      <a:pt x="2" y="0"/>
                    </a:lnTo>
                    <a:lnTo>
                      <a:pt x="0" y="0"/>
                    </a:lnTo>
                    <a:lnTo>
                      <a:pt x="0" y="0"/>
                    </a:lnTo>
                    <a:lnTo>
                      <a:pt x="0" y="5"/>
                    </a:lnTo>
                    <a:lnTo>
                      <a:pt x="2" y="8"/>
                    </a:lnTo>
                    <a:lnTo>
                      <a:pt x="5" y="10"/>
                    </a:lnTo>
                    <a:lnTo>
                      <a:pt x="5" y="10"/>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7" name="Google Shape;637;p38"/>
              <p:cNvSpPr/>
              <p:nvPr/>
            </p:nvSpPr>
            <p:spPr>
              <a:xfrm>
                <a:off x="5324" y="3153"/>
                <a:ext cx="5" cy="10"/>
              </a:xfrm>
              <a:custGeom>
                <a:avLst/>
                <a:gdLst/>
                <a:ahLst/>
                <a:cxnLst/>
                <a:rect l="l" t="t" r="r" b="b"/>
                <a:pathLst>
                  <a:path w="5" h="10" extrusionOk="0">
                    <a:moveTo>
                      <a:pt x="5" y="3"/>
                    </a:moveTo>
                    <a:lnTo>
                      <a:pt x="5" y="3"/>
                    </a:lnTo>
                    <a:lnTo>
                      <a:pt x="2" y="0"/>
                    </a:lnTo>
                    <a:lnTo>
                      <a:pt x="0" y="0"/>
                    </a:lnTo>
                    <a:lnTo>
                      <a:pt x="0" y="0"/>
                    </a:lnTo>
                    <a:lnTo>
                      <a:pt x="0" y="5"/>
                    </a:lnTo>
                    <a:lnTo>
                      <a:pt x="2" y="8"/>
                    </a:lnTo>
                    <a:lnTo>
                      <a:pt x="5" y="10"/>
                    </a:lnTo>
                    <a:lnTo>
                      <a:pt x="5" y="10"/>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8" name="Google Shape;638;p38"/>
              <p:cNvSpPr/>
              <p:nvPr/>
            </p:nvSpPr>
            <p:spPr>
              <a:xfrm>
                <a:off x="5329" y="3158"/>
                <a:ext cx="15" cy="10"/>
              </a:xfrm>
              <a:custGeom>
                <a:avLst/>
                <a:gdLst/>
                <a:ahLst/>
                <a:cxnLst/>
                <a:rect l="l" t="t" r="r" b="b"/>
                <a:pathLst>
                  <a:path w="15" h="10" extrusionOk="0">
                    <a:moveTo>
                      <a:pt x="15" y="7"/>
                    </a:moveTo>
                    <a:lnTo>
                      <a:pt x="15" y="7"/>
                    </a:lnTo>
                    <a:lnTo>
                      <a:pt x="10" y="5"/>
                    </a:lnTo>
                    <a:lnTo>
                      <a:pt x="7" y="3"/>
                    </a:lnTo>
                    <a:lnTo>
                      <a:pt x="7" y="3"/>
                    </a:lnTo>
                    <a:lnTo>
                      <a:pt x="2" y="0"/>
                    </a:lnTo>
                    <a:lnTo>
                      <a:pt x="2" y="0"/>
                    </a:lnTo>
                    <a:lnTo>
                      <a:pt x="0" y="3"/>
                    </a:lnTo>
                    <a:lnTo>
                      <a:pt x="2" y="7"/>
                    </a:lnTo>
                    <a:lnTo>
                      <a:pt x="2" y="7"/>
                    </a:lnTo>
                    <a:lnTo>
                      <a:pt x="7" y="7"/>
                    </a:lnTo>
                    <a:lnTo>
                      <a:pt x="12" y="10"/>
                    </a:lnTo>
                    <a:lnTo>
                      <a:pt x="12" y="10"/>
                    </a:lnTo>
                    <a:lnTo>
                      <a:pt x="15"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39" name="Google Shape;639;p38"/>
              <p:cNvSpPr/>
              <p:nvPr/>
            </p:nvSpPr>
            <p:spPr>
              <a:xfrm>
                <a:off x="5329" y="3158"/>
                <a:ext cx="15" cy="10"/>
              </a:xfrm>
              <a:custGeom>
                <a:avLst/>
                <a:gdLst/>
                <a:ahLst/>
                <a:cxnLst/>
                <a:rect l="l" t="t" r="r" b="b"/>
                <a:pathLst>
                  <a:path w="15" h="10" extrusionOk="0">
                    <a:moveTo>
                      <a:pt x="15" y="7"/>
                    </a:moveTo>
                    <a:lnTo>
                      <a:pt x="15" y="7"/>
                    </a:lnTo>
                    <a:lnTo>
                      <a:pt x="10" y="5"/>
                    </a:lnTo>
                    <a:lnTo>
                      <a:pt x="7" y="3"/>
                    </a:lnTo>
                    <a:lnTo>
                      <a:pt x="7" y="3"/>
                    </a:lnTo>
                    <a:lnTo>
                      <a:pt x="2" y="0"/>
                    </a:lnTo>
                    <a:lnTo>
                      <a:pt x="2" y="0"/>
                    </a:lnTo>
                    <a:lnTo>
                      <a:pt x="0" y="3"/>
                    </a:lnTo>
                    <a:lnTo>
                      <a:pt x="2" y="7"/>
                    </a:lnTo>
                    <a:lnTo>
                      <a:pt x="2" y="7"/>
                    </a:lnTo>
                    <a:lnTo>
                      <a:pt x="7" y="7"/>
                    </a:lnTo>
                    <a:lnTo>
                      <a:pt x="12" y="10"/>
                    </a:lnTo>
                    <a:lnTo>
                      <a:pt x="12" y="10"/>
                    </a:lnTo>
                    <a:lnTo>
                      <a:pt x="15"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0" name="Google Shape;640;p38"/>
              <p:cNvSpPr/>
              <p:nvPr/>
            </p:nvSpPr>
            <p:spPr>
              <a:xfrm>
                <a:off x="5334" y="3158"/>
                <a:ext cx="12" cy="5"/>
              </a:xfrm>
              <a:custGeom>
                <a:avLst/>
                <a:gdLst/>
                <a:ahLst/>
                <a:cxnLst/>
                <a:rect l="l" t="t" r="r" b="b"/>
                <a:pathLst>
                  <a:path w="12" h="5" extrusionOk="0">
                    <a:moveTo>
                      <a:pt x="12" y="5"/>
                    </a:moveTo>
                    <a:lnTo>
                      <a:pt x="12" y="5"/>
                    </a:lnTo>
                    <a:lnTo>
                      <a:pt x="5" y="0"/>
                    </a:lnTo>
                    <a:lnTo>
                      <a:pt x="2" y="0"/>
                    </a:lnTo>
                    <a:lnTo>
                      <a:pt x="0" y="3"/>
                    </a:lnTo>
                    <a:lnTo>
                      <a:pt x="0" y="3"/>
                    </a:lnTo>
                    <a:lnTo>
                      <a:pt x="2" y="3"/>
                    </a:lnTo>
                    <a:lnTo>
                      <a:pt x="5" y="5"/>
                    </a:lnTo>
                    <a:lnTo>
                      <a:pt x="7" y="5"/>
                    </a:lnTo>
                    <a:lnTo>
                      <a:pt x="1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1" name="Google Shape;641;p38"/>
              <p:cNvSpPr/>
              <p:nvPr/>
            </p:nvSpPr>
            <p:spPr>
              <a:xfrm>
                <a:off x="5334" y="3158"/>
                <a:ext cx="12" cy="5"/>
              </a:xfrm>
              <a:custGeom>
                <a:avLst/>
                <a:gdLst/>
                <a:ahLst/>
                <a:cxnLst/>
                <a:rect l="l" t="t" r="r" b="b"/>
                <a:pathLst>
                  <a:path w="12" h="5" extrusionOk="0">
                    <a:moveTo>
                      <a:pt x="12" y="5"/>
                    </a:moveTo>
                    <a:lnTo>
                      <a:pt x="12" y="5"/>
                    </a:lnTo>
                    <a:lnTo>
                      <a:pt x="5" y="0"/>
                    </a:lnTo>
                    <a:lnTo>
                      <a:pt x="2" y="0"/>
                    </a:lnTo>
                    <a:lnTo>
                      <a:pt x="0" y="3"/>
                    </a:lnTo>
                    <a:lnTo>
                      <a:pt x="0" y="3"/>
                    </a:lnTo>
                    <a:lnTo>
                      <a:pt x="2" y="3"/>
                    </a:lnTo>
                    <a:lnTo>
                      <a:pt x="5" y="5"/>
                    </a:lnTo>
                    <a:lnTo>
                      <a:pt x="7" y="5"/>
                    </a:lnTo>
                    <a:lnTo>
                      <a:pt x="1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 name="Google Shape;642;p38"/>
              <p:cNvSpPr/>
              <p:nvPr/>
            </p:nvSpPr>
            <p:spPr>
              <a:xfrm>
                <a:off x="5344" y="3168"/>
                <a:ext cx="5" cy="2"/>
              </a:xfrm>
              <a:custGeom>
                <a:avLst/>
                <a:gdLst/>
                <a:ahLst/>
                <a:cxnLst/>
                <a:rect l="l" t="t" r="r" b="b"/>
                <a:pathLst>
                  <a:path w="5" h="2" extrusionOk="0">
                    <a:moveTo>
                      <a:pt x="5" y="2"/>
                    </a:moveTo>
                    <a:lnTo>
                      <a:pt x="5" y="2"/>
                    </a:lnTo>
                    <a:lnTo>
                      <a:pt x="2" y="0"/>
                    </a:lnTo>
                    <a:lnTo>
                      <a:pt x="2" y="0"/>
                    </a:lnTo>
                    <a:lnTo>
                      <a:pt x="0" y="2"/>
                    </a:lnTo>
                    <a:lnTo>
                      <a:pt x="2" y="2"/>
                    </a:lnTo>
                    <a:lnTo>
                      <a:pt x="2"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 name="Google Shape;643;p38"/>
              <p:cNvSpPr/>
              <p:nvPr/>
            </p:nvSpPr>
            <p:spPr>
              <a:xfrm>
                <a:off x="5344" y="3168"/>
                <a:ext cx="5" cy="2"/>
              </a:xfrm>
              <a:custGeom>
                <a:avLst/>
                <a:gdLst/>
                <a:ahLst/>
                <a:cxnLst/>
                <a:rect l="l" t="t" r="r" b="b"/>
                <a:pathLst>
                  <a:path w="5" h="2" extrusionOk="0">
                    <a:moveTo>
                      <a:pt x="5" y="2"/>
                    </a:moveTo>
                    <a:lnTo>
                      <a:pt x="5" y="2"/>
                    </a:lnTo>
                    <a:lnTo>
                      <a:pt x="2" y="0"/>
                    </a:lnTo>
                    <a:lnTo>
                      <a:pt x="2" y="0"/>
                    </a:lnTo>
                    <a:lnTo>
                      <a:pt x="0" y="2"/>
                    </a:lnTo>
                    <a:lnTo>
                      <a:pt x="2" y="2"/>
                    </a:lnTo>
                    <a:lnTo>
                      <a:pt x="2"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4" name="Google Shape;644;p38"/>
              <p:cNvSpPr/>
              <p:nvPr/>
            </p:nvSpPr>
            <p:spPr>
              <a:xfrm>
                <a:off x="5349" y="3158"/>
                <a:ext cx="2" cy="3"/>
              </a:xfrm>
              <a:custGeom>
                <a:avLst/>
                <a:gdLst/>
                <a:ahLst/>
                <a:cxnLst/>
                <a:rect l="l" t="t" r="r" b="b"/>
                <a:pathLst>
                  <a:path w="2" h="3" extrusionOk="0">
                    <a:moveTo>
                      <a:pt x="2" y="3"/>
                    </a:moveTo>
                    <a:lnTo>
                      <a:pt x="2" y="3"/>
                    </a:lnTo>
                    <a:lnTo>
                      <a:pt x="0" y="0"/>
                    </a:lnTo>
                    <a:lnTo>
                      <a:pt x="0" y="0"/>
                    </a:lnTo>
                    <a:lnTo>
                      <a:pt x="0" y="3"/>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5" name="Google Shape;645;p38"/>
              <p:cNvSpPr/>
              <p:nvPr/>
            </p:nvSpPr>
            <p:spPr>
              <a:xfrm>
                <a:off x="5349" y="3158"/>
                <a:ext cx="2" cy="3"/>
              </a:xfrm>
              <a:custGeom>
                <a:avLst/>
                <a:gdLst/>
                <a:ahLst/>
                <a:cxnLst/>
                <a:rect l="l" t="t" r="r" b="b"/>
                <a:pathLst>
                  <a:path w="2" h="3" extrusionOk="0">
                    <a:moveTo>
                      <a:pt x="2" y="3"/>
                    </a:moveTo>
                    <a:lnTo>
                      <a:pt x="2" y="3"/>
                    </a:lnTo>
                    <a:lnTo>
                      <a:pt x="0" y="0"/>
                    </a:lnTo>
                    <a:lnTo>
                      <a:pt x="0" y="0"/>
                    </a:lnTo>
                    <a:lnTo>
                      <a:pt x="0" y="3"/>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6" name="Google Shape;646;p38"/>
              <p:cNvSpPr/>
              <p:nvPr/>
            </p:nvSpPr>
            <p:spPr>
              <a:xfrm>
                <a:off x="5349" y="3165"/>
                <a:ext cx="5" cy="3"/>
              </a:xfrm>
              <a:custGeom>
                <a:avLst/>
                <a:gdLst/>
                <a:ahLst/>
                <a:cxnLst/>
                <a:rect l="l" t="t" r="r" b="b"/>
                <a:pathLst>
                  <a:path w="5" h="3" extrusionOk="0">
                    <a:moveTo>
                      <a:pt x="5" y="3"/>
                    </a:moveTo>
                    <a:lnTo>
                      <a:pt x="5" y="3"/>
                    </a:lnTo>
                    <a:lnTo>
                      <a:pt x="2" y="0"/>
                    </a:lnTo>
                    <a:lnTo>
                      <a:pt x="0" y="0"/>
                    </a:lnTo>
                    <a:lnTo>
                      <a:pt x="0" y="0"/>
                    </a:lnTo>
                    <a:lnTo>
                      <a:pt x="2" y="3"/>
                    </a:lnTo>
                    <a:lnTo>
                      <a:pt x="2" y="3"/>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7" name="Google Shape;647;p38"/>
              <p:cNvSpPr/>
              <p:nvPr/>
            </p:nvSpPr>
            <p:spPr>
              <a:xfrm>
                <a:off x="5349" y="3165"/>
                <a:ext cx="5" cy="3"/>
              </a:xfrm>
              <a:custGeom>
                <a:avLst/>
                <a:gdLst/>
                <a:ahLst/>
                <a:cxnLst/>
                <a:rect l="l" t="t" r="r" b="b"/>
                <a:pathLst>
                  <a:path w="5" h="3" extrusionOk="0">
                    <a:moveTo>
                      <a:pt x="5" y="3"/>
                    </a:moveTo>
                    <a:lnTo>
                      <a:pt x="5" y="3"/>
                    </a:lnTo>
                    <a:lnTo>
                      <a:pt x="2" y="0"/>
                    </a:lnTo>
                    <a:lnTo>
                      <a:pt x="0" y="0"/>
                    </a:lnTo>
                    <a:lnTo>
                      <a:pt x="0" y="0"/>
                    </a:lnTo>
                    <a:lnTo>
                      <a:pt x="2" y="3"/>
                    </a:lnTo>
                    <a:lnTo>
                      <a:pt x="2" y="3"/>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8" name="Google Shape;648;p38"/>
              <p:cNvSpPr/>
              <p:nvPr/>
            </p:nvSpPr>
            <p:spPr>
              <a:xfrm>
                <a:off x="5351" y="3165"/>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9" name="Google Shape;649;p38"/>
              <p:cNvSpPr/>
              <p:nvPr/>
            </p:nvSpPr>
            <p:spPr>
              <a:xfrm>
                <a:off x="5351" y="3165"/>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0" name="Google Shape;650;p38"/>
              <p:cNvSpPr/>
              <p:nvPr/>
            </p:nvSpPr>
            <p:spPr>
              <a:xfrm>
                <a:off x="5354" y="3188"/>
                <a:ext cx="5" cy="2"/>
              </a:xfrm>
              <a:custGeom>
                <a:avLst/>
                <a:gdLst/>
                <a:ahLst/>
                <a:cxnLst/>
                <a:rect l="l" t="t" r="r" b="b"/>
                <a:pathLst>
                  <a:path w="5" h="2" extrusionOk="0">
                    <a:moveTo>
                      <a:pt x="5" y="2"/>
                    </a:moveTo>
                    <a:lnTo>
                      <a:pt x="5" y="2"/>
                    </a:lnTo>
                    <a:lnTo>
                      <a:pt x="0" y="0"/>
                    </a:lnTo>
                    <a:lnTo>
                      <a:pt x="0" y="2"/>
                    </a:lnTo>
                    <a:lnTo>
                      <a:pt x="0" y="2"/>
                    </a:lnTo>
                    <a:lnTo>
                      <a:pt x="0" y="2"/>
                    </a:lnTo>
                    <a:lnTo>
                      <a:pt x="2"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1" name="Google Shape;651;p38"/>
              <p:cNvSpPr/>
              <p:nvPr/>
            </p:nvSpPr>
            <p:spPr>
              <a:xfrm>
                <a:off x="5354" y="3188"/>
                <a:ext cx="5" cy="2"/>
              </a:xfrm>
              <a:custGeom>
                <a:avLst/>
                <a:gdLst/>
                <a:ahLst/>
                <a:cxnLst/>
                <a:rect l="l" t="t" r="r" b="b"/>
                <a:pathLst>
                  <a:path w="5" h="2" extrusionOk="0">
                    <a:moveTo>
                      <a:pt x="5" y="2"/>
                    </a:moveTo>
                    <a:lnTo>
                      <a:pt x="5" y="2"/>
                    </a:lnTo>
                    <a:lnTo>
                      <a:pt x="0" y="0"/>
                    </a:lnTo>
                    <a:lnTo>
                      <a:pt x="0" y="2"/>
                    </a:lnTo>
                    <a:lnTo>
                      <a:pt x="0" y="2"/>
                    </a:lnTo>
                    <a:lnTo>
                      <a:pt x="0" y="2"/>
                    </a:lnTo>
                    <a:lnTo>
                      <a:pt x="2"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2" name="Google Shape;652;p38"/>
              <p:cNvSpPr/>
              <p:nvPr/>
            </p:nvSpPr>
            <p:spPr>
              <a:xfrm>
                <a:off x="5359" y="3165"/>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3" name="Google Shape;653;p38"/>
              <p:cNvSpPr/>
              <p:nvPr/>
            </p:nvSpPr>
            <p:spPr>
              <a:xfrm>
                <a:off x="5359" y="3165"/>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4" name="Google Shape;654;p38"/>
              <p:cNvSpPr/>
              <p:nvPr/>
            </p:nvSpPr>
            <p:spPr>
              <a:xfrm>
                <a:off x="5361" y="3161"/>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5" name="Google Shape;655;p38"/>
              <p:cNvSpPr/>
              <p:nvPr/>
            </p:nvSpPr>
            <p:spPr>
              <a:xfrm>
                <a:off x="5361" y="3161"/>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6" name="Google Shape;656;p38"/>
              <p:cNvSpPr/>
              <p:nvPr/>
            </p:nvSpPr>
            <p:spPr>
              <a:xfrm>
                <a:off x="5361" y="3165"/>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7" name="Google Shape;657;p38"/>
              <p:cNvSpPr/>
              <p:nvPr/>
            </p:nvSpPr>
            <p:spPr>
              <a:xfrm>
                <a:off x="5361" y="3165"/>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8" name="Google Shape;658;p38"/>
              <p:cNvSpPr/>
              <p:nvPr/>
            </p:nvSpPr>
            <p:spPr>
              <a:xfrm>
                <a:off x="5363" y="3156"/>
                <a:ext cx="3" cy="5"/>
              </a:xfrm>
              <a:custGeom>
                <a:avLst/>
                <a:gdLst/>
                <a:ahLst/>
                <a:cxnLst/>
                <a:rect l="l" t="t" r="r" b="b"/>
                <a:pathLst>
                  <a:path w="3" h="5" extrusionOk="0">
                    <a:moveTo>
                      <a:pt x="3" y="2"/>
                    </a:moveTo>
                    <a:lnTo>
                      <a:pt x="3" y="2"/>
                    </a:lnTo>
                    <a:lnTo>
                      <a:pt x="3" y="0"/>
                    </a:lnTo>
                    <a:lnTo>
                      <a:pt x="0" y="2"/>
                    </a:lnTo>
                    <a:lnTo>
                      <a:pt x="0" y="5"/>
                    </a:lnTo>
                    <a:lnTo>
                      <a:pt x="0" y="5"/>
                    </a:lnTo>
                    <a:lnTo>
                      <a:pt x="0" y="5"/>
                    </a:lnTo>
                    <a:lnTo>
                      <a:pt x="3" y="5"/>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9" name="Google Shape;659;p38"/>
              <p:cNvSpPr/>
              <p:nvPr/>
            </p:nvSpPr>
            <p:spPr>
              <a:xfrm>
                <a:off x="5363" y="3156"/>
                <a:ext cx="3" cy="5"/>
              </a:xfrm>
              <a:custGeom>
                <a:avLst/>
                <a:gdLst/>
                <a:ahLst/>
                <a:cxnLst/>
                <a:rect l="l" t="t" r="r" b="b"/>
                <a:pathLst>
                  <a:path w="3" h="5" extrusionOk="0">
                    <a:moveTo>
                      <a:pt x="3" y="2"/>
                    </a:moveTo>
                    <a:lnTo>
                      <a:pt x="3" y="2"/>
                    </a:lnTo>
                    <a:lnTo>
                      <a:pt x="3" y="0"/>
                    </a:lnTo>
                    <a:lnTo>
                      <a:pt x="0" y="2"/>
                    </a:lnTo>
                    <a:lnTo>
                      <a:pt x="0" y="5"/>
                    </a:lnTo>
                    <a:lnTo>
                      <a:pt x="0" y="5"/>
                    </a:lnTo>
                    <a:lnTo>
                      <a:pt x="0" y="5"/>
                    </a:lnTo>
                    <a:lnTo>
                      <a:pt x="3" y="5"/>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0" name="Google Shape;660;p38"/>
              <p:cNvSpPr/>
              <p:nvPr/>
            </p:nvSpPr>
            <p:spPr>
              <a:xfrm>
                <a:off x="5366" y="3163"/>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1" name="Google Shape;661;p38"/>
              <p:cNvSpPr/>
              <p:nvPr/>
            </p:nvSpPr>
            <p:spPr>
              <a:xfrm>
                <a:off x="5366" y="3163"/>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2" name="Google Shape;662;p38"/>
              <p:cNvSpPr/>
              <p:nvPr/>
            </p:nvSpPr>
            <p:spPr>
              <a:xfrm>
                <a:off x="5368" y="3168"/>
                <a:ext cx="3" cy="2"/>
              </a:xfrm>
              <a:custGeom>
                <a:avLst/>
                <a:gdLst/>
                <a:ahLst/>
                <a:cxnLst/>
                <a:rect l="l" t="t" r="r" b="b"/>
                <a:pathLst>
                  <a:path w="3" h="2" extrusionOk="0">
                    <a:moveTo>
                      <a:pt x="3" y="2"/>
                    </a:moveTo>
                    <a:lnTo>
                      <a:pt x="3" y="2"/>
                    </a:lnTo>
                    <a:lnTo>
                      <a:pt x="0" y="0"/>
                    </a:lnTo>
                    <a:lnTo>
                      <a:pt x="0" y="0"/>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3" name="Google Shape;663;p38"/>
              <p:cNvSpPr/>
              <p:nvPr/>
            </p:nvSpPr>
            <p:spPr>
              <a:xfrm>
                <a:off x="5368" y="3168"/>
                <a:ext cx="3" cy="2"/>
              </a:xfrm>
              <a:custGeom>
                <a:avLst/>
                <a:gdLst/>
                <a:ahLst/>
                <a:cxnLst/>
                <a:rect l="l" t="t" r="r" b="b"/>
                <a:pathLst>
                  <a:path w="3" h="2" extrusionOk="0">
                    <a:moveTo>
                      <a:pt x="3" y="2"/>
                    </a:moveTo>
                    <a:lnTo>
                      <a:pt x="3" y="2"/>
                    </a:lnTo>
                    <a:lnTo>
                      <a:pt x="0" y="0"/>
                    </a:lnTo>
                    <a:lnTo>
                      <a:pt x="0" y="0"/>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4" name="Google Shape;664;p38"/>
              <p:cNvSpPr/>
              <p:nvPr/>
            </p:nvSpPr>
            <p:spPr>
              <a:xfrm>
                <a:off x="5371" y="3158"/>
                <a:ext cx="7" cy="7"/>
              </a:xfrm>
              <a:custGeom>
                <a:avLst/>
                <a:gdLst/>
                <a:ahLst/>
                <a:cxnLst/>
                <a:rect l="l" t="t" r="r" b="b"/>
                <a:pathLst>
                  <a:path w="7" h="7" extrusionOk="0">
                    <a:moveTo>
                      <a:pt x="7" y="3"/>
                    </a:moveTo>
                    <a:lnTo>
                      <a:pt x="7" y="3"/>
                    </a:lnTo>
                    <a:lnTo>
                      <a:pt x="5" y="0"/>
                    </a:lnTo>
                    <a:lnTo>
                      <a:pt x="2" y="0"/>
                    </a:lnTo>
                    <a:lnTo>
                      <a:pt x="0" y="3"/>
                    </a:lnTo>
                    <a:lnTo>
                      <a:pt x="0" y="3"/>
                    </a:lnTo>
                    <a:lnTo>
                      <a:pt x="0" y="3"/>
                    </a:lnTo>
                    <a:lnTo>
                      <a:pt x="2" y="3"/>
                    </a:lnTo>
                    <a:lnTo>
                      <a:pt x="5" y="5"/>
                    </a:lnTo>
                    <a:lnTo>
                      <a:pt x="5" y="5"/>
                    </a:lnTo>
                    <a:lnTo>
                      <a:pt x="5" y="7"/>
                    </a:lnTo>
                    <a:lnTo>
                      <a:pt x="7" y="5"/>
                    </a:lnTo>
                    <a:lnTo>
                      <a:pt x="7"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5" name="Google Shape;665;p38"/>
              <p:cNvSpPr/>
              <p:nvPr/>
            </p:nvSpPr>
            <p:spPr>
              <a:xfrm>
                <a:off x="5371" y="3158"/>
                <a:ext cx="7" cy="7"/>
              </a:xfrm>
              <a:custGeom>
                <a:avLst/>
                <a:gdLst/>
                <a:ahLst/>
                <a:cxnLst/>
                <a:rect l="l" t="t" r="r" b="b"/>
                <a:pathLst>
                  <a:path w="7" h="7" extrusionOk="0">
                    <a:moveTo>
                      <a:pt x="7" y="3"/>
                    </a:moveTo>
                    <a:lnTo>
                      <a:pt x="7" y="3"/>
                    </a:lnTo>
                    <a:lnTo>
                      <a:pt x="5" y="0"/>
                    </a:lnTo>
                    <a:lnTo>
                      <a:pt x="2" y="0"/>
                    </a:lnTo>
                    <a:lnTo>
                      <a:pt x="0" y="3"/>
                    </a:lnTo>
                    <a:lnTo>
                      <a:pt x="0" y="3"/>
                    </a:lnTo>
                    <a:lnTo>
                      <a:pt x="0" y="3"/>
                    </a:lnTo>
                    <a:lnTo>
                      <a:pt x="2" y="3"/>
                    </a:lnTo>
                    <a:lnTo>
                      <a:pt x="5" y="5"/>
                    </a:lnTo>
                    <a:lnTo>
                      <a:pt x="5" y="5"/>
                    </a:lnTo>
                    <a:lnTo>
                      <a:pt x="5" y="7"/>
                    </a:lnTo>
                    <a:lnTo>
                      <a:pt x="7" y="5"/>
                    </a:lnTo>
                    <a:lnTo>
                      <a:pt x="7"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6" name="Google Shape;666;p38"/>
              <p:cNvSpPr/>
              <p:nvPr/>
            </p:nvSpPr>
            <p:spPr>
              <a:xfrm>
                <a:off x="5368" y="3165"/>
                <a:ext cx="3" cy="3"/>
              </a:xfrm>
              <a:custGeom>
                <a:avLst/>
                <a:gdLst/>
                <a:ahLst/>
                <a:cxnLst/>
                <a:rect l="l" t="t" r="r" b="b"/>
                <a:pathLst>
                  <a:path w="3" h="3" extrusionOk="0">
                    <a:moveTo>
                      <a:pt x="3" y="3"/>
                    </a:moveTo>
                    <a:lnTo>
                      <a:pt x="3" y="3"/>
                    </a:lnTo>
                    <a:lnTo>
                      <a:pt x="0" y="0"/>
                    </a:lnTo>
                    <a:lnTo>
                      <a:pt x="0"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7" name="Google Shape;667;p38"/>
              <p:cNvSpPr/>
              <p:nvPr/>
            </p:nvSpPr>
            <p:spPr>
              <a:xfrm>
                <a:off x="5368" y="3165"/>
                <a:ext cx="3" cy="3"/>
              </a:xfrm>
              <a:custGeom>
                <a:avLst/>
                <a:gdLst/>
                <a:ahLst/>
                <a:cxnLst/>
                <a:rect l="l" t="t" r="r" b="b"/>
                <a:pathLst>
                  <a:path w="3" h="3" extrusionOk="0">
                    <a:moveTo>
                      <a:pt x="3" y="3"/>
                    </a:moveTo>
                    <a:lnTo>
                      <a:pt x="3" y="3"/>
                    </a:lnTo>
                    <a:lnTo>
                      <a:pt x="0" y="0"/>
                    </a:lnTo>
                    <a:lnTo>
                      <a:pt x="0"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8" name="Google Shape;668;p38"/>
              <p:cNvSpPr/>
              <p:nvPr/>
            </p:nvSpPr>
            <p:spPr>
              <a:xfrm>
                <a:off x="5371" y="3190"/>
                <a:ext cx="5" cy="8"/>
              </a:xfrm>
              <a:custGeom>
                <a:avLst/>
                <a:gdLst/>
                <a:ahLst/>
                <a:cxnLst/>
                <a:rect l="l" t="t" r="r" b="b"/>
                <a:pathLst>
                  <a:path w="5" h="8" extrusionOk="0">
                    <a:moveTo>
                      <a:pt x="5" y="0"/>
                    </a:moveTo>
                    <a:lnTo>
                      <a:pt x="5" y="0"/>
                    </a:lnTo>
                    <a:lnTo>
                      <a:pt x="0" y="3"/>
                    </a:lnTo>
                    <a:lnTo>
                      <a:pt x="0" y="3"/>
                    </a:lnTo>
                    <a:lnTo>
                      <a:pt x="0" y="3"/>
                    </a:lnTo>
                    <a:lnTo>
                      <a:pt x="0" y="5"/>
                    </a:lnTo>
                    <a:lnTo>
                      <a:pt x="2" y="8"/>
                    </a:lnTo>
                    <a:lnTo>
                      <a:pt x="2" y="8"/>
                    </a:lnTo>
                    <a:lnTo>
                      <a:pt x="2" y="5"/>
                    </a:lnTo>
                    <a:lnTo>
                      <a:pt x="5" y="8"/>
                    </a:lnTo>
                    <a:lnTo>
                      <a:pt x="5" y="8"/>
                    </a:lnTo>
                    <a:lnTo>
                      <a:pt x="5" y="3"/>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9" name="Google Shape;669;p38"/>
              <p:cNvSpPr/>
              <p:nvPr/>
            </p:nvSpPr>
            <p:spPr>
              <a:xfrm>
                <a:off x="5371" y="3190"/>
                <a:ext cx="5" cy="8"/>
              </a:xfrm>
              <a:custGeom>
                <a:avLst/>
                <a:gdLst/>
                <a:ahLst/>
                <a:cxnLst/>
                <a:rect l="l" t="t" r="r" b="b"/>
                <a:pathLst>
                  <a:path w="5" h="8" extrusionOk="0">
                    <a:moveTo>
                      <a:pt x="5" y="0"/>
                    </a:moveTo>
                    <a:lnTo>
                      <a:pt x="5" y="0"/>
                    </a:lnTo>
                    <a:lnTo>
                      <a:pt x="0" y="3"/>
                    </a:lnTo>
                    <a:lnTo>
                      <a:pt x="0" y="3"/>
                    </a:lnTo>
                    <a:lnTo>
                      <a:pt x="0" y="3"/>
                    </a:lnTo>
                    <a:lnTo>
                      <a:pt x="0" y="5"/>
                    </a:lnTo>
                    <a:lnTo>
                      <a:pt x="2" y="8"/>
                    </a:lnTo>
                    <a:lnTo>
                      <a:pt x="2" y="8"/>
                    </a:lnTo>
                    <a:lnTo>
                      <a:pt x="2" y="5"/>
                    </a:lnTo>
                    <a:lnTo>
                      <a:pt x="5" y="8"/>
                    </a:lnTo>
                    <a:lnTo>
                      <a:pt x="5" y="8"/>
                    </a:lnTo>
                    <a:lnTo>
                      <a:pt x="5" y="3"/>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0" name="Google Shape;670;p38"/>
              <p:cNvSpPr/>
              <p:nvPr/>
            </p:nvSpPr>
            <p:spPr>
              <a:xfrm>
                <a:off x="5373" y="3180"/>
                <a:ext cx="3" cy="0"/>
              </a:xfrm>
              <a:custGeom>
                <a:avLst/>
                <a:gdLst/>
                <a:ahLst/>
                <a:cxnLst/>
                <a:rect l="l" t="t" r="r" b="b"/>
                <a:pathLst>
                  <a:path w="3" h="120000" extrusionOk="0">
                    <a:moveTo>
                      <a:pt x="0" y="0"/>
                    </a:moveTo>
                    <a:lnTo>
                      <a:pt x="0" y="0"/>
                    </a:lnTo>
                    <a:lnTo>
                      <a:pt x="0"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1" name="Google Shape;671;p38"/>
              <p:cNvSpPr/>
              <p:nvPr/>
            </p:nvSpPr>
            <p:spPr>
              <a:xfrm>
                <a:off x="5373" y="3180"/>
                <a:ext cx="3" cy="0"/>
              </a:xfrm>
              <a:custGeom>
                <a:avLst/>
                <a:gdLst/>
                <a:ahLst/>
                <a:cxnLst/>
                <a:rect l="l" t="t" r="r" b="b"/>
                <a:pathLst>
                  <a:path w="3" h="120000" extrusionOk="0">
                    <a:moveTo>
                      <a:pt x="0" y="0"/>
                    </a:moveTo>
                    <a:lnTo>
                      <a:pt x="0" y="0"/>
                    </a:lnTo>
                    <a:lnTo>
                      <a:pt x="0"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2" name="Google Shape;672;p38"/>
              <p:cNvSpPr/>
              <p:nvPr/>
            </p:nvSpPr>
            <p:spPr>
              <a:xfrm>
                <a:off x="5376" y="3183"/>
                <a:ext cx="10" cy="7"/>
              </a:xfrm>
              <a:custGeom>
                <a:avLst/>
                <a:gdLst/>
                <a:ahLst/>
                <a:cxnLst/>
                <a:rect l="l" t="t" r="r" b="b"/>
                <a:pathLst>
                  <a:path w="10" h="7" extrusionOk="0">
                    <a:moveTo>
                      <a:pt x="0" y="0"/>
                    </a:moveTo>
                    <a:lnTo>
                      <a:pt x="0" y="0"/>
                    </a:lnTo>
                    <a:lnTo>
                      <a:pt x="0" y="2"/>
                    </a:lnTo>
                    <a:lnTo>
                      <a:pt x="0" y="5"/>
                    </a:lnTo>
                    <a:lnTo>
                      <a:pt x="0" y="5"/>
                    </a:lnTo>
                    <a:lnTo>
                      <a:pt x="0" y="5"/>
                    </a:lnTo>
                    <a:lnTo>
                      <a:pt x="5" y="5"/>
                    </a:lnTo>
                    <a:lnTo>
                      <a:pt x="5" y="5"/>
                    </a:lnTo>
                    <a:lnTo>
                      <a:pt x="7" y="7"/>
                    </a:lnTo>
                    <a:lnTo>
                      <a:pt x="10" y="7"/>
                    </a:lnTo>
                    <a:lnTo>
                      <a:pt x="10" y="7"/>
                    </a:lnTo>
                    <a:lnTo>
                      <a:pt x="5"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3" name="Google Shape;673;p38"/>
              <p:cNvSpPr/>
              <p:nvPr/>
            </p:nvSpPr>
            <p:spPr>
              <a:xfrm>
                <a:off x="5376" y="3183"/>
                <a:ext cx="10" cy="7"/>
              </a:xfrm>
              <a:custGeom>
                <a:avLst/>
                <a:gdLst/>
                <a:ahLst/>
                <a:cxnLst/>
                <a:rect l="l" t="t" r="r" b="b"/>
                <a:pathLst>
                  <a:path w="10" h="7" extrusionOk="0">
                    <a:moveTo>
                      <a:pt x="0" y="0"/>
                    </a:moveTo>
                    <a:lnTo>
                      <a:pt x="0" y="0"/>
                    </a:lnTo>
                    <a:lnTo>
                      <a:pt x="0" y="2"/>
                    </a:lnTo>
                    <a:lnTo>
                      <a:pt x="0" y="5"/>
                    </a:lnTo>
                    <a:lnTo>
                      <a:pt x="0" y="5"/>
                    </a:lnTo>
                    <a:lnTo>
                      <a:pt x="0" y="5"/>
                    </a:lnTo>
                    <a:lnTo>
                      <a:pt x="5" y="5"/>
                    </a:lnTo>
                    <a:lnTo>
                      <a:pt x="5" y="5"/>
                    </a:lnTo>
                    <a:lnTo>
                      <a:pt x="7" y="7"/>
                    </a:lnTo>
                    <a:lnTo>
                      <a:pt x="10" y="7"/>
                    </a:lnTo>
                    <a:lnTo>
                      <a:pt x="10" y="7"/>
                    </a:lnTo>
                    <a:lnTo>
                      <a:pt x="5"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4" name="Google Shape;674;p38"/>
              <p:cNvSpPr/>
              <p:nvPr/>
            </p:nvSpPr>
            <p:spPr>
              <a:xfrm>
                <a:off x="5376" y="3165"/>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5" name="Google Shape;675;p38"/>
              <p:cNvSpPr/>
              <p:nvPr/>
            </p:nvSpPr>
            <p:spPr>
              <a:xfrm>
                <a:off x="5376" y="3165"/>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6" name="Google Shape;676;p38"/>
              <p:cNvSpPr/>
              <p:nvPr/>
            </p:nvSpPr>
            <p:spPr>
              <a:xfrm>
                <a:off x="5376" y="3178"/>
                <a:ext cx="5" cy="5"/>
              </a:xfrm>
              <a:custGeom>
                <a:avLst/>
                <a:gdLst/>
                <a:ahLst/>
                <a:cxnLst/>
                <a:rect l="l" t="t" r="r" b="b"/>
                <a:pathLst>
                  <a:path w="5" h="5" extrusionOk="0">
                    <a:moveTo>
                      <a:pt x="0" y="0"/>
                    </a:moveTo>
                    <a:lnTo>
                      <a:pt x="0" y="0"/>
                    </a:lnTo>
                    <a:lnTo>
                      <a:pt x="2" y="2"/>
                    </a:lnTo>
                    <a:lnTo>
                      <a:pt x="5" y="5"/>
                    </a:lnTo>
                    <a:lnTo>
                      <a:pt x="5"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7" name="Google Shape;677;p38"/>
              <p:cNvSpPr/>
              <p:nvPr/>
            </p:nvSpPr>
            <p:spPr>
              <a:xfrm>
                <a:off x="5376" y="3178"/>
                <a:ext cx="5" cy="5"/>
              </a:xfrm>
              <a:custGeom>
                <a:avLst/>
                <a:gdLst/>
                <a:ahLst/>
                <a:cxnLst/>
                <a:rect l="l" t="t" r="r" b="b"/>
                <a:pathLst>
                  <a:path w="5" h="5" extrusionOk="0">
                    <a:moveTo>
                      <a:pt x="0" y="0"/>
                    </a:moveTo>
                    <a:lnTo>
                      <a:pt x="0" y="0"/>
                    </a:lnTo>
                    <a:lnTo>
                      <a:pt x="2" y="2"/>
                    </a:lnTo>
                    <a:lnTo>
                      <a:pt x="5" y="5"/>
                    </a:lnTo>
                    <a:lnTo>
                      <a:pt x="5"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8" name="Google Shape;678;p38"/>
              <p:cNvSpPr/>
              <p:nvPr/>
            </p:nvSpPr>
            <p:spPr>
              <a:xfrm>
                <a:off x="5378" y="3311"/>
                <a:ext cx="3" cy="3"/>
              </a:xfrm>
              <a:custGeom>
                <a:avLst/>
                <a:gdLst/>
                <a:ahLst/>
                <a:cxnLst/>
                <a:rect l="l" t="t" r="r" b="b"/>
                <a:pathLst>
                  <a:path w="3" h="3" extrusionOk="0">
                    <a:moveTo>
                      <a:pt x="0" y="0"/>
                    </a:moveTo>
                    <a:lnTo>
                      <a:pt x="0" y="0"/>
                    </a:lnTo>
                    <a:lnTo>
                      <a:pt x="3" y="3"/>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79" name="Google Shape;679;p38"/>
              <p:cNvSpPr/>
              <p:nvPr/>
            </p:nvSpPr>
            <p:spPr>
              <a:xfrm>
                <a:off x="5378" y="3311"/>
                <a:ext cx="3" cy="3"/>
              </a:xfrm>
              <a:custGeom>
                <a:avLst/>
                <a:gdLst/>
                <a:ahLst/>
                <a:cxnLst/>
                <a:rect l="l" t="t" r="r" b="b"/>
                <a:pathLst>
                  <a:path w="3" h="3" extrusionOk="0">
                    <a:moveTo>
                      <a:pt x="0" y="0"/>
                    </a:moveTo>
                    <a:lnTo>
                      <a:pt x="0" y="0"/>
                    </a:lnTo>
                    <a:lnTo>
                      <a:pt x="3" y="3"/>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0" name="Google Shape;680;p38"/>
              <p:cNvSpPr/>
              <p:nvPr/>
            </p:nvSpPr>
            <p:spPr>
              <a:xfrm>
                <a:off x="5386" y="3329"/>
                <a:ext cx="2" cy="2"/>
              </a:xfrm>
              <a:custGeom>
                <a:avLst/>
                <a:gdLst/>
                <a:ahLst/>
                <a:cxnLst/>
                <a:rect l="l" t="t" r="r" b="b"/>
                <a:pathLst>
                  <a:path w="2" h="2" extrusionOk="0">
                    <a:moveTo>
                      <a:pt x="2" y="0"/>
                    </a:moveTo>
                    <a:lnTo>
                      <a:pt x="2" y="0"/>
                    </a:lnTo>
                    <a:lnTo>
                      <a:pt x="0" y="2"/>
                    </a:lnTo>
                    <a:lnTo>
                      <a:pt x="0"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1" name="Google Shape;681;p38"/>
              <p:cNvSpPr/>
              <p:nvPr/>
            </p:nvSpPr>
            <p:spPr>
              <a:xfrm>
                <a:off x="5386" y="3329"/>
                <a:ext cx="2" cy="2"/>
              </a:xfrm>
              <a:custGeom>
                <a:avLst/>
                <a:gdLst/>
                <a:ahLst/>
                <a:cxnLst/>
                <a:rect l="l" t="t" r="r" b="b"/>
                <a:pathLst>
                  <a:path w="2" h="2" extrusionOk="0">
                    <a:moveTo>
                      <a:pt x="2" y="0"/>
                    </a:moveTo>
                    <a:lnTo>
                      <a:pt x="2" y="0"/>
                    </a:lnTo>
                    <a:lnTo>
                      <a:pt x="0" y="2"/>
                    </a:lnTo>
                    <a:lnTo>
                      <a:pt x="0"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2" name="Google Shape;682;p38"/>
              <p:cNvSpPr/>
              <p:nvPr/>
            </p:nvSpPr>
            <p:spPr>
              <a:xfrm>
                <a:off x="5388" y="3314"/>
                <a:ext cx="205" cy="64"/>
              </a:xfrm>
              <a:custGeom>
                <a:avLst/>
                <a:gdLst/>
                <a:ahLst/>
                <a:cxnLst/>
                <a:rect l="l" t="t" r="r" b="b"/>
                <a:pathLst>
                  <a:path w="205" h="64" extrusionOk="0">
                    <a:moveTo>
                      <a:pt x="35" y="5"/>
                    </a:moveTo>
                    <a:lnTo>
                      <a:pt x="35" y="5"/>
                    </a:lnTo>
                    <a:lnTo>
                      <a:pt x="27" y="2"/>
                    </a:lnTo>
                    <a:lnTo>
                      <a:pt x="20" y="2"/>
                    </a:lnTo>
                    <a:lnTo>
                      <a:pt x="20" y="2"/>
                    </a:lnTo>
                    <a:lnTo>
                      <a:pt x="20" y="0"/>
                    </a:lnTo>
                    <a:lnTo>
                      <a:pt x="17" y="2"/>
                    </a:lnTo>
                    <a:lnTo>
                      <a:pt x="15" y="5"/>
                    </a:lnTo>
                    <a:lnTo>
                      <a:pt x="15" y="5"/>
                    </a:lnTo>
                    <a:lnTo>
                      <a:pt x="12" y="12"/>
                    </a:lnTo>
                    <a:lnTo>
                      <a:pt x="12" y="12"/>
                    </a:lnTo>
                    <a:lnTo>
                      <a:pt x="10" y="12"/>
                    </a:lnTo>
                    <a:lnTo>
                      <a:pt x="10" y="12"/>
                    </a:lnTo>
                    <a:lnTo>
                      <a:pt x="5" y="20"/>
                    </a:lnTo>
                    <a:lnTo>
                      <a:pt x="5" y="20"/>
                    </a:lnTo>
                    <a:lnTo>
                      <a:pt x="3" y="20"/>
                    </a:lnTo>
                    <a:lnTo>
                      <a:pt x="0" y="20"/>
                    </a:lnTo>
                    <a:lnTo>
                      <a:pt x="0" y="20"/>
                    </a:lnTo>
                    <a:lnTo>
                      <a:pt x="5" y="20"/>
                    </a:lnTo>
                    <a:lnTo>
                      <a:pt x="10" y="20"/>
                    </a:lnTo>
                    <a:lnTo>
                      <a:pt x="15" y="22"/>
                    </a:lnTo>
                    <a:lnTo>
                      <a:pt x="20" y="22"/>
                    </a:lnTo>
                    <a:lnTo>
                      <a:pt x="20" y="22"/>
                    </a:lnTo>
                    <a:lnTo>
                      <a:pt x="27" y="25"/>
                    </a:lnTo>
                    <a:lnTo>
                      <a:pt x="27" y="25"/>
                    </a:lnTo>
                    <a:lnTo>
                      <a:pt x="27" y="27"/>
                    </a:lnTo>
                    <a:lnTo>
                      <a:pt x="27" y="27"/>
                    </a:lnTo>
                    <a:lnTo>
                      <a:pt x="25" y="29"/>
                    </a:lnTo>
                    <a:lnTo>
                      <a:pt x="25" y="29"/>
                    </a:lnTo>
                    <a:lnTo>
                      <a:pt x="25" y="32"/>
                    </a:lnTo>
                    <a:lnTo>
                      <a:pt x="27" y="34"/>
                    </a:lnTo>
                    <a:lnTo>
                      <a:pt x="32" y="34"/>
                    </a:lnTo>
                    <a:lnTo>
                      <a:pt x="45" y="34"/>
                    </a:lnTo>
                    <a:lnTo>
                      <a:pt x="45" y="34"/>
                    </a:lnTo>
                    <a:lnTo>
                      <a:pt x="54" y="39"/>
                    </a:lnTo>
                    <a:lnTo>
                      <a:pt x="62" y="42"/>
                    </a:lnTo>
                    <a:lnTo>
                      <a:pt x="62" y="42"/>
                    </a:lnTo>
                    <a:lnTo>
                      <a:pt x="69" y="42"/>
                    </a:lnTo>
                    <a:lnTo>
                      <a:pt x="69" y="42"/>
                    </a:lnTo>
                    <a:lnTo>
                      <a:pt x="72" y="39"/>
                    </a:lnTo>
                    <a:lnTo>
                      <a:pt x="74" y="39"/>
                    </a:lnTo>
                    <a:lnTo>
                      <a:pt x="74" y="39"/>
                    </a:lnTo>
                    <a:lnTo>
                      <a:pt x="87" y="39"/>
                    </a:lnTo>
                    <a:lnTo>
                      <a:pt x="96" y="42"/>
                    </a:lnTo>
                    <a:lnTo>
                      <a:pt x="96" y="42"/>
                    </a:lnTo>
                    <a:lnTo>
                      <a:pt x="111" y="47"/>
                    </a:lnTo>
                    <a:lnTo>
                      <a:pt x="124" y="52"/>
                    </a:lnTo>
                    <a:lnTo>
                      <a:pt x="124" y="52"/>
                    </a:lnTo>
                    <a:lnTo>
                      <a:pt x="131" y="52"/>
                    </a:lnTo>
                    <a:lnTo>
                      <a:pt x="136" y="52"/>
                    </a:lnTo>
                    <a:lnTo>
                      <a:pt x="136" y="52"/>
                    </a:lnTo>
                    <a:lnTo>
                      <a:pt x="141" y="54"/>
                    </a:lnTo>
                    <a:lnTo>
                      <a:pt x="146" y="54"/>
                    </a:lnTo>
                    <a:lnTo>
                      <a:pt x="146" y="54"/>
                    </a:lnTo>
                    <a:lnTo>
                      <a:pt x="158" y="54"/>
                    </a:lnTo>
                    <a:lnTo>
                      <a:pt x="165" y="54"/>
                    </a:lnTo>
                    <a:lnTo>
                      <a:pt x="170" y="54"/>
                    </a:lnTo>
                    <a:lnTo>
                      <a:pt x="170" y="54"/>
                    </a:lnTo>
                    <a:lnTo>
                      <a:pt x="175" y="52"/>
                    </a:lnTo>
                    <a:lnTo>
                      <a:pt x="180" y="54"/>
                    </a:lnTo>
                    <a:lnTo>
                      <a:pt x="188" y="59"/>
                    </a:lnTo>
                    <a:lnTo>
                      <a:pt x="188" y="59"/>
                    </a:lnTo>
                    <a:lnTo>
                      <a:pt x="195" y="59"/>
                    </a:lnTo>
                    <a:lnTo>
                      <a:pt x="200" y="62"/>
                    </a:lnTo>
                    <a:lnTo>
                      <a:pt x="200" y="62"/>
                    </a:lnTo>
                    <a:lnTo>
                      <a:pt x="202" y="64"/>
                    </a:lnTo>
                    <a:lnTo>
                      <a:pt x="205" y="64"/>
                    </a:lnTo>
                    <a:lnTo>
                      <a:pt x="205" y="64"/>
                    </a:lnTo>
                    <a:lnTo>
                      <a:pt x="205" y="62"/>
                    </a:lnTo>
                    <a:lnTo>
                      <a:pt x="202" y="59"/>
                    </a:lnTo>
                    <a:lnTo>
                      <a:pt x="202" y="59"/>
                    </a:lnTo>
                    <a:lnTo>
                      <a:pt x="200" y="54"/>
                    </a:lnTo>
                    <a:lnTo>
                      <a:pt x="200" y="52"/>
                    </a:lnTo>
                    <a:lnTo>
                      <a:pt x="202" y="44"/>
                    </a:lnTo>
                    <a:lnTo>
                      <a:pt x="202" y="44"/>
                    </a:lnTo>
                    <a:lnTo>
                      <a:pt x="202" y="42"/>
                    </a:lnTo>
                    <a:lnTo>
                      <a:pt x="198" y="39"/>
                    </a:lnTo>
                    <a:lnTo>
                      <a:pt x="198" y="39"/>
                    </a:lnTo>
                    <a:lnTo>
                      <a:pt x="193" y="39"/>
                    </a:lnTo>
                    <a:lnTo>
                      <a:pt x="188" y="39"/>
                    </a:lnTo>
                    <a:lnTo>
                      <a:pt x="188" y="39"/>
                    </a:lnTo>
                    <a:lnTo>
                      <a:pt x="180" y="39"/>
                    </a:lnTo>
                    <a:lnTo>
                      <a:pt x="175" y="39"/>
                    </a:lnTo>
                    <a:lnTo>
                      <a:pt x="175" y="39"/>
                    </a:lnTo>
                    <a:lnTo>
                      <a:pt x="170" y="39"/>
                    </a:lnTo>
                    <a:lnTo>
                      <a:pt x="165" y="37"/>
                    </a:lnTo>
                    <a:lnTo>
                      <a:pt x="165" y="37"/>
                    </a:lnTo>
                    <a:lnTo>
                      <a:pt x="165" y="29"/>
                    </a:lnTo>
                    <a:lnTo>
                      <a:pt x="165" y="29"/>
                    </a:lnTo>
                    <a:lnTo>
                      <a:pt x="163" y="29"/>
                    </a:lnTo>
                    <a:lnTo>
                      <a:pt x="163" y="29"/>
                    </a:lnTo>
                    <a:lnTo>
                      <a:pt x="163" y="25"/>
                    </a:lnTo>
                    <a:lnTo>
                      <a:pt x="163" y="22"/>
                    </a:lnTo>
                    <a:lnTo>
                      <a:pt x="163" y="22"/>
                    </a:lnTo>
                    <a:lnTo>
                      <a:pt x="158" y="22"/>
                    </a:lnTo>
                    <a:lnTo>
                      <a:pt x="153" y="22"/>
                    </a:lnTo>
                    <a:lnTo>
                      <a:pt x="153" y="22"/>
                    </a:lnTo>
                    <a:lnTo>
                      <a:pt x="151" y="20"/>
                    </a:lnTo>
                    <a:lnTo>
                      <a:pt x="151" y="20"/>
                    </a:lnTo>
                    <a:lnTo>
                      <a:pt x="146" y="20"/>
                    </a:lnTo>
                    <a:lnTo>
                      <a:pt x="143" y="20"/>
                    </a:lnTo>
                    <a:lnTo>
                      <a:pt x="143" y="20"/>
                    </a:lnTo>
                    <a:lnTo>
                      <a:pt x="141" y="17"/>
                    </a:lnTo>
                    <a:lnTo>
                      <a:pt x="141" y="15"/>
                    </a:lnTo>
                    <a:lnTo>
                      <a:pt x="138" y="17"/>
                    </a:lnTo>
                    <a:lnTo>
                      <a:pt x="138" y="17"/>
                    </a:lnTo>
                    <a:lnTo>
                      <a:pt x="133" y="17"/>
                    </a:lnTo>
                    <a:lnTo>
                      <a:pt x="131" y="15"/>
                    </a:lnTo>
                    <a:lnTo>
                      <a:pt x="131" y="15"/>
                    </a:lnTo>
                    <a:lnTo>
                      <a:pt x="128" y="12"/>
                    </a:lnTo>
                    <a:lnTo>
                      <a:pt x="126" y="12"/>
                    </a:lnTo>
                    <a:lnTo>
                      <a:pt x="121" y="12"/>
                    </a:lnTo>
                    <a:lnTo>
                      <a:pt x="119" y="17"/>
                    </a:lnTo>
                    <a:lnTo>
                      <a:pt x="119" y="17"/>
                    </a:lnTo>
                    <a:lnTo>
                      <a:pt x="119" y="22"/>
                    </a:lnTo>
                    <a:lnTo>
                      <a:pt x="116" y="22"/>
                    </a:lnTo>
                    <a:lnTo>
                      <a:pt x="114" y="22"/>
                    </a:lnTo>
                    <a:lnTo>
                      <a:pt x="114" y="22"/>
                    </a:lnTo>
                    <a:lnTo>
                      <a:pt x="106" y="22"/>
                    </a:lnTo>
                    <a:lnTo>
                      <a:pt x="106" y="22"/>
                    </a:lnTo>
                    <a:lnTo>
                      <a:pt x="101" y="22"/>
                    </a:lnTo>
                    <a:lnTo>
                      <a:pt x="101" y="22"/>
                    </a:lnTo>
                    <a:lnTo>
                      <a:pt x="91" y="22"/>
                    </a:lnTo>
                    <a:lnTo>
                      <a:pt x="91" y="22"/>
                    </a:lnTo>
                    <a:lnTo>
                      <a:pt x="87" y="20"/>
                    </a:lnTo>
                    <a:lnTo>
                      <a:pt x="84" y="20"/>
                    </a:lnTo>
                    <a:lnTo>
                      <a:pt x="84" y="20"/>
                    </a:lnTo>
                    <a:lnTo>
                      <a:pt x="79" y="20"/>
                    </a:lnTo>
                    <a:lnTo>
                      <a:pt x="74" y="17"/>
                    </a:lnTo>
                    <a:lnTo>
                      <a:pt x="69" y="10"/>
                    </a:lnTo>
                    <a:lnTo>
                      <a:pt x="69" y="10"/>
                    </a:lnTo>
                    <a:lnTo>
                      <a:pt x="67" y="7"/>
                    </a:lnTo>
                    <a:lnTo>
                      <a:pt x="64" y="10"/>
                    </a:lnTo>
                    <a:lnTo>
                      <a:pt x="64" y="10"/>
                    </a:lnTo>
                    <a:lnTo>
                      <a:pt x="59" y="7"/>
                    </a:lnTo>
                    <a:lnTo>
                      <a:pt x="57" y="7"/>
                    </a:lnTo>
                    <a:lnTo>
                      <a:pt x="57" y="7"/>
                    </a:lnTo>
                    <a:lnTo>
                      <a:pt x="52" y="7"/>
                    </a:lnTo>
                    <a:lnTo>
                      <a:pt x="50" y="5"/>
                    </a:lnTo>
                    <a:lnTo>
                      <a:pt x="50" y="5"/>
                    </a:lnTo>
                    <a:lnTo>
                      <a:pt x="45" y="2"/>
                    </a:lnTo>
                    <a:lnTo>
                      <a:pt x="40" y="0"/>
                    </a:lnTo>
                    <a:lnTo>
                      <a:pt x="40" y="0"/>
                    </a:lnTo>
                    <a:lnTo>
                      <a:pt x="37" y="5"/>
                    </a:lnTo>
                    <a:lnTo>
                      <a:pt x="35" y="5"/>
                    </a:lnTo>
                    <a:lnTo>
                      <a:pt x="3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3" name="Google Shape;683;p38"/>
              <p:cNvSpPr/>
              <p:nvPr/>
            </p:nvSpPr>
            <p:spPr>
              <a:xfrm>
                <a:off x="5388" y="3314"/>
                <a:ext cx="205" cy="64"/>
              </a:xfrm>
              <a:custGeom>
                <a:avLst/>
                <a:gdLst/>
                <a:ahLst/>
                <a:cxnLst/>
                <a:rect l="l" t="t" r="r" b="b"/>
                <a:pathLst>
                  <a:path w="205" h="64" extrusionOk="0">
                    <a:moveTo>
                      <a:pt x="35" y="5"/>
                    </a:moveTo>
                    <a:lnTo>
                      <a:pt x="35" y="5"/>
                    </a:lnTo>
                    <a:lnTo>
                      <a:pt x="27" y="2"/>
                    </a:lnTo>
                    <a:lnTo>
                      <a:pt x="20" y="2"/>
                    </a:lnTo>
                    <a:lnTo>
                      <a:pt x="20" y="2"/>
                    </a:lnTo>
                    <a:lnTo>
                      <a:pt x="20" y="0"/>
                    </a:lnTo>
                    <a:lnTo>
                      <a:pt x="17" y="2"/>
                    </a:lnTo>
                    <a:lnTo>
                      <a:pt x="15" y="5"/>
                    </a:lnTo>
                    <a:lnTo>
                      <a:pt x="15" y="5"/>
                    </a:lnTo>
                    <a:lnTo>
                      <a:pt x="12" y="12"/>
                    </a:lnTo>
                    <a:lnTo>
                      <a:pt x="12" y="12"/>
                    </a:lnTo>
                    <a:lnTo>
                      <a:pt x="10" y="12"/>
                    </a:lnTo>
                    <a:lnTo>
                      <a:pt x="10" y="12"/>
                    </a:lnTo>
                    <a:lnTo>
                      <a:pt x="5" y="20"/>
                    </a:lnTo>
                    <a:lnTo>
                      <a:pt x="5" y="20"/>
                    </a:lnTo>
                    <a:lnTo>
                      <a:pt x="3" y="20"/>
                    </a:lnTo>
                    <a:lnTo>
                      <a:pt x="0" y="20"/>
                    </a:lnTo>
                    <a:lnTo>
                      <a:pt x="0" y="20"/>
                    </a:lnTo>
                    <a:lnTo>
                      <a:pt x="5" y="20"/>
                    </a:lnTo>
                    <a:lnTo>
                      <a:pt x="10" y="20"/>
                    </a:lnTo>
                    <a:lnTo>
                      <a:pt x="15" y="22"/>
                    </a:lnTo>
                    <a:lnTo>
                      <a:pt x="20" y="22"/>
                    </a:lnTo>
                    <a:lnTo>
                      <a:pt x="20" y="22"/>
                    </a:lnTo>
                    <a:lnTo>
                      <a:pt x="27" y="25"/>
                    </a:lnTo>
                    <a:lnTo>
                      <a:pt x="27" y="25"/>
                    </a:lnTo>
                    <a:lnTo>
                      <a:pt x="27" y="27"/>
                    </a:lnTo>
                    <a:lnTo>
                      <a:pt x="27" y="27"/>
                    </a:lnTo>
                    <a:lnTo>
                      <a:pt x="25" y="29"/>
                    </a:lnTo>
                    <a:lnTo>
                      <a:pt x="25" y="29"/>
                    </a:lnTo>
                    <a:lnTo>
                      <a:pt x="25" y="32"/>
                    </a:lnTo>
                    <a:lnTo>
                      <a:pt x="27" y="34"/>
                    </a:lnTo>
                    <a:lnTo>
                      <a:pt x="32" y="34"/>
                    </a:lnTo>
                    <a:lnTo>
                      <a:pt x="45" y="34"/>
                    </a:lnTo>
                    <a:lnTo>
                      <a:pt x="45" y="34"/>
                    </a:lnTo>
                    <a:lnTo>
                      <a:pt x="54" y="39"/>
                    </a:lnTo>
                    <a:lnTo>
                      <a:pt x="62" y="42"/>
                    </a:lnTo>
                    <a:lnTo>
                      <a:pt x="62" y="42"/>
                    </a:lnTo>
                    <a:lnTo>
                      <a:pt x="69" y="42"/>
                    </a:lnTo>
                    <a:lnTo>
                      <a:pt x="69" y="42"/>
                    </a:lnTo>
                    <a:lnTo>
                      <a:pt x="72" y="39"/>
                    </a:lnTo>
                    <a:lnTo>
                      <a:pt x="74" y="39"/>
                    </a:lnTo>
                    <a:lnTo>
                      <a:pt x="74" y="39"/>
                    </a:lnTo>
                    <a:lnTo>
                      <a:pt x="87" y="39"/>
                    </a:lnTo>
                    <a:lnTo>
                      <a:pt x="96" y="42"/>
                    </a:lnTo>
                    <a:lnTo>
                      <a:pt x="96" y="42"/>
                    </a:lnTo>
                    <a:lnTo>
                      <a:pt x="111" y="47"/>
                    </a:lnTo>
                    <a:lnTo>
                      <a:pt x="124" y="52"/>
                    </a:lnTo>
                    <a:lnTo>
                      <a:pt x="124" y="52"/>
                    </a:lnTo>
                    <a:lnTo>
                      <a:pt x="131" y="52"/>
                    </a:lnTo>
                    <a:lnTo>
                      <a:pt x="136" y="52"/>
                    </a:lnTo>
                    <a:lnTo>
                      <a:pt x="136" y="52"/>
                    </a:lnTo>
                    <a:lnTo>
                      <a:pt x="141" y="54"/>
                    </a:lnTo>
                    <a:lnTo>
                      <a:pt x="146" y="54"/>
                    </a:lnTo>
                    <a:lnTo>
                      <a:pt x="146" y="54"/>
                    </a:lnTo>
                    <a:lnTo>
                      <a:pt x="158" y="54"/>
                    </a:lnTo>
                    <a:lnTo>
                      <a:pt x="165" y="54"/>
                    </a:lnTo>
                    <a:lnTo>
                      <a:pt x="170" y="54"/>
                    </a:lnTo>
                    <a:lnTo>
                      <a:pt x="170" y="54"/>
                    </a:lnTo>
                    <a:lnTo>
                      <a:pt x="175" y="52"/>
                    </a:lnTo>
                    <a:lnTo>
                      <a:pt x="180" y="54"/>
                    </a:lnTo>
                    <a:lnTo>
                      <a:pt x="188" y="59"/>
                    </a:lnTo>
                    <a:lnTo>
                      <a:pt x="188" y="59"/>
                    </a:lnTo>
                    <a:lnTo>
                      <a:pt x="195" y="59"/>
                    </a:lnTo>
                    <a:lnTo>
                      <a:pt x="200" y="62"/>
                    </a:lnTo>
                    <a:lnTo>
                      <a:pt x="200" y="62"/>
                    </a:lnTo>
                    <a:lnTo>
                      <a:pt x="202" y="64"/>
                    </a:lnTo>
                    <a:lnTo>
                      <a:pt x="205" y="64"/>
                    </a:lnTo>
                    <a:lnTo>
                      <a:pt x="205" y="64"/>
                    </a:lnTo>
                    <a:lnTo>
                      <a:pt x="205" y="62"/>
                    </a:lnTo>
                    <a:lnTo>
                      <a:pt x="202" y="59"/>
                    </a:lnTo>
                    <a:lnTo>
                      <a:pt x="202" y="59"/>
                    </a:lnTo>
                    <a:lnTo>
                      <a:pt x="200" y="54"/>
                    </a:lnTo>
                    <a:lnTo>
                      <a:pt x="200" y="52"/>
                    </a:lnTo>
                    <a:lnTo>
                      <a:pt x="202" y="44"/>
                    </a:lnTo>
                    <a:lnTo>
                      <a:pt x="202" y="44"/>
                    </a:lnTo>
                    <a:lnTo>
                      <a:pt x="202" y="42"/>
                    </a:lnTo>
                    <a:lnTo>
                      <a:pt x="198" y="39"/>
                    </a:lnTo>
                    <a:lnTo>
                      <a:pt x="198" y="39"/>
                    </a:lnTo>
                    <a:lnTo>
                      <a:pt x="193" y="39"/>
                    </a:lnTo>
                    <a:lnTo>
                      <a:pt x="188" y="39"/>
                    </a:lnTo>
                    <a:lnTo>
                      <a:pt x="188" y="39"/>
                    </a:lnTo>
                    <a:lnTo>
                      <a:pt x="180" y="39"/>
                    </a:lnTo>
                    <a:lnTo>
                      <a:pt x="175" y="39"/>
                    </a:lnTo>
                    <a:lnTo>
                      <a:pt x="175" y="39"/>
                    </a:lnTo>
                    <a:lnTo>
                      <a:pt x="170" y="39"/>
                    </a:lnTo>
                    <a:lnTo>
                      <a:pt x="165" y="37"/>
                    </a:lnTo>
                    <a:lnTo>
                      <a:pt x="165" y="37"/>
                    </a:lnTo>
                    <a:lnTo>
                      <a:pt x="165" y="29"/>
                    </a:lnTo>
                    <a:lnTo>
                      <a:pt x="165" y="29"/>
                    </a:lnTo>
                    <a:lnTo>
                      <a:pt x="163" y="29"/>
                    </a:lnTo>
                    <a:lnTo>
                      <a:pt x="163" y="29"/>
                    </a:lnTo>
                    <a:lnTo>
                      <a:pt x="163" y="25"/>
                    </a:lnTo>
                    <a:lnTo>
                      <a:pt x="163" y="22"/>
                    </a:lnTo>
                    <a:lnTo>
                      <a:pt x="163" y="22"/>
                    </a:lnTo>
                    <a:lnTo>
                      <a:pt x="158" y="22"/>
                    </a:lnTo>
                    <a:lnTo>
                      <a:pt x="153" y="22"/>
                    </a:lnTo>
                    <a:lnTo>
                      <a:pt x="153" y="22"/>
                    </a:lnTo>
                    <a:lnTo>
                      <a:pt x="151" y="20"/>
                    </a:lnTo>
                    <a:lnTo>
                      <a:pt x="151" y="20"/>
                    </a:lnTo>
                    <a:lnTo>
                      <a:pt x="146" y="20"/>
                    </a:lnTo>
                    <a:lnTo>
                      <a:pt x="143" y="20"/>
                    </a:lnTo>
                    <a:lnTo>
                      <a:pt x="143" y="20"/>
                    </a:lnTo>
                    <a:lnTo>
                      <a:pt x="141" y="17"/>
                    </a:lnTo>
                    <a:lnTo>
                      <a:pt x="141" y="15"/>
                    </a:lnTo>
                    <a:lnTo>
                      <a:pt x="138" y="17"/>
                    </a:lnTo>
                    <a:lnTo>
                      <a:pt x="138" y="17"/>
                    </a:lnTo>
                    <a:lnTo>
                      <a:pt x="133" y="17"/>
                    </a:lnTo>
                    <a:lnTo>
                      <a:pt x="131" y="15"/>
                    </a:lnTo>
                    <a:lnTo>
                      <a:pt x="131" y="15"/>
                    </a:lnTo>
                    <a:lnTo>
                      <a:pt x="128" y="12"/>
                    </a:lnTo>
                    <a:lnTo>
                      <a:pt x="126" y="12"/>
                    </a:lnTo>
                    <a:lnTo>
                      <a:pt x="121" y="12"/>
                    </a:lnTo>
                    <a:lnTo>
                      <a:pt x="119" y="17"/>
                    </a:lnTo>
                    <a:lnTo>
                      <a:pt x="119" y="17"/>
                    </a:lnTo>
                    <a:lnTo>
                      <a:pt x="119" y="22"/>
                    </a:lnTo>
                    <a:lnTo>
                      <a:pt x="116" y="22"/>
                    </a:lnTo>
                    <a:lnTo>
                      <a:pt x="114" y="22"/>
                    </a:lnTo>
                    <a:lnTo>
                      <a:pt x="114" y="22"/>
                    </a:lnTo>
                    <a:lnTo>
                      <a:pt x="106" y="22"/>
                    </a:lnTo>
                    <a:lnTo>
                      <a:pt x="106" y="22"/>
                    </a:lnTo>
                    <a:lnTo>
                      <a:pt x="101" y="22"/>
                    </a:lnTo>
                    <a:lnTo>
                      <a:pt x="101" y="22"/>
                    </a:lnTo>
                    <a:lnTo>
                      <a:pt x="91" y="22"/>
                    </a:lnTo>
                    <a:lnTo>
                      <a:pt x="91" y="22"/>
                    </a:lnTo>
                    <a:lnTo>
                      <a:pt x="87" y="20"/>
                    </a:lnTo>
                    <a:lnTo>
                      <a:pt x="84" y="20"/>
                    </a:lnTo>
                    <a:lnTo>
                      <a:pt x="84" y="20"/>
                    </a:lnTo>
                    <a:lnTo>
                      <a:pt x="79" y="20"/>
                    </a:lnTo>
                    <a:lnTo>
                      <a:pt x="74" y="17"/>
                    </a:lnTo>
                    <a:lnTo>
                      <a:pt x="69" y="10"/>
                    </a:lnTo>
                    <a:lnTo>
                      <a:pt x="69" y="10"/>
                    </a:lnTo>
                    <a:lnTo>
                      <a:pt x="67" y="7"/>
                    </a:lnTo>
                    <a:lnTo>
                      <a:pt x="64" y="10"/>
                    </a:lnTo>
                    <a:lnTo>
                      <a:pt x="64" y="10"/>
                    </a:lnTo>
                    <a:lnTo>
                      <a:pt x="59" y="7"/>
                    </a:lnTo>
                    <a:lnTo>
                      <a:pt x="57" y="7"/>
                    </a:lnTo>
                    <a:lnTo>
                      <a:pt x="57" y="7"/>
                    </a:lnTo>
                    <a:lnTo>
                      <a:pt x="52" y="7"/>
                    </a:lnTo>
                    <a:lnTo>
                      <a:pt x="50" y="5"/>
                    </a:lnTo>
                    <a:lnTo>
                      <a:pt x="50" y="5"/>
                    </a:lnTo>
                    <a:lnTo>
                      <a:pt x="45" y="2"/>
                    </a:lnTo>
                    <a:lnTo>
                      <a:pt x="40" y="0"/>
                    </a:lnTo>
                    <a:lnTo>
                      <a:pt x="40" y="0"/>
                    </a:lnTo>
                    <a:lnTo>
                      <a:pt x="37" y="5"/>
                    </a:lnTo>
                    <a:lnTo>
                      <a:pt x="35" y="5"/>
                    </a:lnTo>
                    <a:lnTo>
                      <a:pt x="3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4" name="Google Shape;684;p38"/>
              <p:cNvSpPr/>
              <p:nvPr/>
            </p:nvSpPr>
            <p:spPr>
              <a:xfrm>
                <a:off x="5388" y="3217"/>
                <a:ext cx="40" cy="35"/>
              </a:xfrm>
              <a:custGeom>
                <a:avLst/>
                <a:gdLst/>
                <a:ahLst/>
                <a:cxnLst/>
                <a:rect l="l" t="t" r="r" b="b"/>
                <a:pathLst>
                  <a:path w="40" h="35" extrusionOk="0">
                    <a:moveTo>
                      <a:pt x="5" y="5"/>
                    </a:moveTo>
                    <a:lnTo>
                      <a:pt x="5" y="5"/>
                    </a:lnTo>
                    <a:lnTo>
                      <a:pt x="8" y="5"/>
                    </a:lnTo>
                    <a:lnTo>
                      <a:pt x="5" y="8"/>
                    </a:lnTo>
                    <a:lnTo>
                      <a:pt x="0" y="10"/>
                    </a:lnTo>
                    <a:lnTo>
                      <a:pt x="0" y="10"/>
                    </a:lnTo>
                    <a:lnTo>
                      <a:pt x="5" y="13"/>
                    </a:lnTo>
                    <a:lnTo>
                      <a:pt x="10" y="13"/>
                    </a:lnTo>
                    <a:lnTo>
                      <a:pt x="10" y="13"/>
                    </a:lnTo>
                    <a:lnTo>
                      <a:pt x="12" y="13"/>
                    </a:lnTo>
                    <a:lnTo>
                      <a:pt x="15" y="15"/>
                    </a:lnTo>
                    <a:lnTo>
                      <a:pt x="15" y="15"/>
                    </a:lnTo>
                    <a:lnTo>
                      <a:pt x="17" y="23"/>
                    </a:lnTo>
                    <a:lnTo>
                      <a:pt x="17" y="23"/>
                    </a:lnTo>
                    <a:lnTo>
                      <a:pt x="20" y="25"/>
                    </a:lnTo>
                    <a:lnTo>
                      <a:pt x="22" y="30"/>
                    </a:lnTo>
                    <a:lnTo>
                      <a:pt x="22" y="30"/>
                    </a:lnTo>
                    <a:lnTo>
                      <a:pt x="30" y="33"/>
                    </a:lnTo>
                    <a:lnTo>
                      <a:pt x="32" y="35"/>
                    </a:lnTo>
                    <a:lnTo>
                      <a:pt x="35" y="35"/>
                    </a:lnTo>
                    <a:lnTo>
                      <a:pt x="35" y="35"/>
                    </a:lnTo>
                    <a:lnTo>
                      <a:pt x="37" y="33"/>
                    </a:lnTo>
                    <a:lnTo>
                      <a:pt x="35" y="33"/>
                    </a:lnTo>
                    <a:lnTo>
                      <a:pt x="35" y="30"/>
                    </a:lnTo>
                    <a:lnTo>
                      <a:pt x="35" y="30"/>
                    </a:lnTo>
                    <a:lnTo>
                      <a:pt x="35" y="25"/>
                    </a:lnTo>
                    <a:lnTo>
                      <a:pt x="40" y="23"/>
                    </a:lnTo>
                    <a:lnTo>
                      <a:pt x="40" y="23"/>
                    </a:lnTo>
                    <a:lnTo>
                      <a:pt x="32" y="23"/>
                    </a:lnTo>
                    <a:lnTo>
                      <a:pt x="27" y="20"/>
                    </a:lnTo>
                    <a:lnTo>
                      <a:pt x="27" y="20"/>
                    </a:lnTo>
                    <a:lnTo>
                      <a:pt x="25" y="15"/>
                    </a:lnTo>
                    <a:lnTo>
                      <a:pt x="25" y="10"/>
                    </a:lnTo>
                    <a:lnTo>
                      <a:pt x="25" y="10"/>
                    </a:lnTo>
                    <a:lnTo>
                      <a:pt x="22" y="0"/>
                    </a:lnTo>
                    <a:lnTo>
                      <a:pt x="22" y="0"/>
                    </a:lnTo>
                    <a:lnTo>
                      <a:pt x="17" y="0"/>
                    </a:lnTo>
                    <a:lnTo>
                      <a:pt x="15" y="0"/>
                    </a:lnTo>
                    <a:lnTo>
                      <a:pt x="15" y="3"/>
                    </a:lnTo>
                    <a:lnTo>
                      <a:pt x="17" y="5"/>
                    </a:lnTo>
                    <a:lnTo>
                      <a:pt x="17" y="5"/>
                    </a:lnTo>
                    <a:lnTo>
                      <a:pt x="10" y="3"/>
                    </a:lnTo>
                    <a:lnTo>
                      <a:pt x="8" y="0"/>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5" name="Google Shape;685;p38"/>
              <p:cNvSpPr/>
              <p:nvPr/>
            </p:nvSpPr>
            <p:spPr>
              <a:xfrm>
                <a:off x="5388" y="3217"/>
                <a:ext cx="40" cy="35"/>
              </a:xfrm>
              <a:custGeom>
                <a:avLst/>
                <a:gdLst/>
                <a:ahLst/>
                <a:cxnLst/>
                <a:rect l="l" t="t" r="r" b="b"/>
                <a:pathLst>
                  <a:path w="40" h="35" extrusionOk="0">
                    <a:moveTo>
                      <a:pt x="5" y="5"/>
                    </a:moveTo>
                    <a:lnTo>
                      <a:pt x="5" y="5"/>
                    </a:lnTo>
                    <a:lnTo>
                      <a:pt x="8" y="5"/>
                    </a:lnTo>
                    <a:lnTo>
                      <a:pt x="5" y="8"/>
                    </a:lnTo>
                    <a:lnTo>
                      <a:pt x="0" y="10"/>
                    </a:lnTo>
                    <a:lnTo>
                      <a:pt x="0" y="10"/>
                    </a:lnTo>
                    <a:lnTo>
                      <a:pt x="5" y="13"/>
                    </a:lnTo>
                    <a:lnTo>
                      <a:pt x="10" y="13"/>
                    </a:lnTo>
                    <a:lnTo>
                      <a:pt x="10" y="13"/>
                    </a:lnTo>
                    <a:lnTo>
                      <a:pt x="12" y="13"/>
                    </a:lnTo>
                    <a:lnTo>
                      <a:pt x="15" y="15"/>
                    </a:lnTo>
                    <a:lnTo>
                      <a:pt x="15" y="15"/>
                    </a:lnTo>
                    <a:lnTo>
                      <a:pt x="17" y="23"/>
                    </a:lnTo>
                    <a:lnTo>
                      <a:pt x="17" y="23"/>
                    </a:lnTo>
                    <a:lnTo>
                      <a:pt x="20" y="25"/>
                    </a:lnTo>
                    <a:lnTo>
                      <a:pt x="22" y="30"/>
                    </a:lnTo>
                    <a:lnTo>
                      <a:pt x="22" y="30"/>
                    </a:lnTo>
                    <a:lnTo>
                      <a:pt x="30" y="33"/>
                    </a:lnTo>
                    <a:lnTo>
                      <a:pt x="32" y="35"/>
                    </a:lnTo>
                    <a:lnTo>
                      <a:pt x="35" y="35"/>
                    </a:lnTo>
                    <a:lnTo>
                      <a:pt x="35" y="35"/>
                    </a:lnTo>
                    <a:lnTo>
                      <a:pt x="37" y="33"/>
                    </a:lnTo>
                    <a:lnTo>
                      <a:pt x="35" y="33"/>
                    </a:lnTo>
                    <a:lnTo>
                      <a:pt x="35" y="30"/>
                    </a:lnTo>
                    <a:lnTo>
                      <a:pt x="35" y="30"/>
                    </a:lnTo>
                    <a:lnTo>
                      <a:pt x="35" y="25"/>
                    </a:lnTo>
                    <a:lnTo>
                      <a:pt x="40" y="23"/>
                    </a:lnTo>
                    <a:lnTo>
                      <a:pt x="40" y="23"/>
                    </a:lnTo>
                    <a:lnTo>
                      <a:pt x="32" y="23"/>
                    </a:lnTo>
                    <a:lnTo>
                      <a:pt x="27" y="20"/>
                    </a:lnTo>
                    <a:lnTo>
                      <a:pt x="27" y="20"/>
                    </a:lnTo>
                    <a:lnTo>
                      <a:pt x="25" y="15"/>
                    </a:lnTo>
                    <a:lnTo>
                      <a:pt x="25" y="10"/>
                    </a:lnTo>
                    <a:lnTo>
                      <a:pt x="25" y="10"/>
                    </a:lnTo>
                    <a:lnTo>
                      <a:pt x="22" y="0"/>
                    </a:lnTo>
                    <a:lnTo>
                      <a:pt x="22" y="0"/>
                    </a:lnTo>
                    <a:lnTo>
                      <a:pt x="17" y="0"/>
                    </a:lnTo>
                    <a:lnTo>
                      <a:pt x="15" y="0"/>
                    </a:lnTo>
                    <a:lnTo>
                      <a:pt x="15" y="3"/>
                    </a:lnTo>
                    <a:lnTo>
                      <a:pt x="17" y="5"/>
                    </a:lnTo>
                    <a:lnTo>
                      <a:pt x="17" y="5"/>
                    </a:lnTo>
                    <a:lnTo>
                      <a:pt x="10" y="3"/>
                    </a:lnTo>
                    <a:lnTo>
                      <a:pt x="8" y="0"/>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6" name="Google Shape;686;p38"/>
              <p:cNvSpPr/>
              <p:nvPr/>
            </p:nvSpPr>
            <p:spPr>
              <a:xfrm>
                <a:off x="5400" y="3116"/>
                <a:ext cx="3" cy="2"/>
              </a:xfrm>
              <a:custGeom>
                <a:avLst/>
                <a:gdLst/>
                <a:ahLst/>
                <a:cxnLst/>
                <a:rect l="l" t="t" r="r" b="b"/>
                <a:pathLst>
                  <a:path w="3" h="2" extrusionOk="0">
                    <a:moveTo>
                      <a:pt x="0" y="2"/>
                    </a:moveTo>
                    <a:lnTo>
                      <a:pt x="0" y="2"/>
                    </a:lnTo>
                    <a:lnTo>
                      <a:pt x="3" y="2"/>
                    </a:lnTo>
                    <a:lnTo>
                      <a:pt x="0" y="0"/>
                    </a:lnTo>
                    <a:lnTo>
                      <a:pt x="0" y="0"/>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7" name="Google Shape;687;p38"/>
              <p:cNvSpPr/>
              <p:nvPr/>
            </p:nvSpPr>
            <p:spPr>
              <a:xfrm>
                <a:off x="5400" y="3116"/>
                <a:ext cx="3" cy="2"/>
              </a:xfrm>
              <a:custGeom>
                <a:avLst/>
                <a:gdLst/>
                <a:ahLst/>
                <a:cxnLst/>
                <a:rect l="l" t="t" r="r" b="b"/>
                <a:pathLst>
                  <a:path w="3" h="2" extrusionOk="0">
                    <a:moveTo>
                      <a:pt x="0" y="2"/>
                    </a:moveTo>
                    <a:lnTo>
                      <a:pt x="0" y="2"/>
                    </a:lnTo>
                    <a:lnTo>
                      <a:pt x="3" y="2"/>
                    </a:lnTo>
                    <a:lnTo>
                      <a:pt x="0" y="0"/>
                    </a:lnTo>
                    <a:lnTo>
                      <a:pt x="0" y="0"/>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8" name="Google Shape;688;p38"/>
              <p:cNvSpPr/>
              <p:nvPr/>
            </p:nvSpPr>
            <p:spPr>
              <a:xfrm>
                <a:off x="5425" y="3247"/>
                <a:ext cx="3" cy="3"/>
              </a:xfrm>
              <a:custGeom>
                <a:avLst/>
                <a:gdLst/>
                <a:ahLst/>
                <a:cxnLst/>
                <a:rect l="l" t="t" r="r" b="b"/>
                <a:pathLst>
                  <a:path w="3" h="3" extrusionOk="0">
                    <a:moveTo>
                      <a:pt x="0" y="0"/>
                    </a:moveTo>
                    <a:lnTo>
                      <a:pt x="0" y="0"/>
                    </a:lnTo>
                    <a:lnTo>
                      <a:pt x="0" y="0"/>
                    </a:lnTo>
                    <a:lnTo>
                      <a:pt x="0" y="0"/>
                    </a:lnTo>
                    <a:lnTo>
                      <a:pt x="0" y="3"/>
                    </a:lnTo>
                    <a:lnTo>
                      <a:pt x="3" y="3"/>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89" name="Google Shape;689;p38"/>
              <p:cNvSpPr/>
              <p:nvPr/>
            </p:nvSpPr>
            <p:spPr>
              <a:xfrm>
                <a:off x="5425" y="3247"/>
                <a:ext cx="3" cy="3"/>
              </a:xfrm>
              <a:custGeom>
                <a:avLst/>
                <a:gdLst/>
                <a:ahLst/>
                <a:cxnLst/>
                <a:rect l="l" t="t" r="r" b="b"/>
                <a:pathLst>
                  <a:path w="3" h="3" extrusionOk="0">
                    <a:moveTo>
                      <a:pt x="0" y="0"/>
                    </a:moveTo>
                    <a:lnTo>
                      <a:pt x="0" y="0"/>
                    </a:lnTo>
                    <a:lnTo>
                      <a:pt x="0" y="0"/>
                    </a:lnTo>
                    <a:lnTo>
                      <a:pt x="0" y="0"/>
                    </a:lnTo>
                    <a:lnTo>
                      <a:pt x="0" y="3"/>
                    </a:lnTo>
                    <a:lnTo>
                      <a:pt x="3" y="3"/>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0" name="Google Shape;690;p38"/>
              <p:cNvSpPr/>
              <p:nvPr/>
            </p:nvSpPr>
            <p:spPr>
              <a:xfrm>
                <a:off x="5433" y="3245"/>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1" name="Google Shape;691;p38"/>
              <p:cNvSpPr/>
              <p:nvPr/>
            </p:nvSpPr>
            <p:spPr>
              <a:xfrm>
                <a:off x="5433" y="3245"/>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2" name="Google Shape;692;p38"/>
              <p:cNvSpPr/>
              <p:nvPr/>
            </p:nvSpPr>
            <p:spPr>
              <a:xfrm>
                <a:off x="5438" y="3245"/>
                <a:ext cx="2" cy="2"/>
              </a:xfrm>
              <a:custGeom>
                <a:avLst/>
                <a:gdLst/>
                <a:ahLst/>
                <a:cxnLst/>
                <a:rect l="l" t="t" r="r" b="b"/>
                <a:pathLst>
                  <a:path w="2" h="2" extrusionOk="0">
                    <a:moveTo>
                      <a:pt x="2" y="0"/>
                    </a:moveTo>
                    <a:lnTo>
                      <a:pt x="2" y="0"/>
                    </a:lnTo>
                    <a:lnTo>
                      <a:pt x="0" y="2"/>
                    </a:lnTo>
                    <a:lnTo>
                      <a:pt x="0"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3" name="Google Shape;693;p38"/>
              <p:cNvSpPr/>
              <p:nvPr/>
            </p:nvSpPr>
            <p:spPr>
              <a:xfrm>
                <a:off x="5438" y="3245"/>
                <a:ext cx="2" cy="2"/>
              </a:xfrm>
              <a:custGeom>
                <a:avLst/>
                <a:gdLst/>
                <a:ahLst/>
                <a:cxnLst/>
                <a:rect l="l" t="t" r="r" b="b"/>
                <a:pathLst>
                  <a:path w="2" h="2" extrusionOk="0">
                    <a:moveTo>
                      <a:pt x="2" y="0"/>
                    </a:moveTo>
                    <a:lnTo>
                      <a:pt x="2" y="0"/>
                    </a:lnTo>
                    <a:lnTo>
                      <a:pt x="0" y="2"/>
                    </a:lnTo>
                    <a:lnTo>
                      <a:pt x="0"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4" name="Google Shape;694;p38"/>
              <p:cNvSpPr/>
              <p:nvPr/>
            </p:nvSpPr>
            <p:spPr>
              <a:xfrm>
                <a:off x="5442" y="3240"/>
                <a:ext cx="18" cy="14"/>
              </a:xfrm>
              <a:custGeom>
                <a:avLst/>
                <a:gdLst/>
                <a:ahLst/>
                <a:cxnLst/>
                <a:rect l="l" t="t" r="r" b="b"/>
                <a:pathLst>
                  <a:path w="18" h="14" extrusionOk="0">
                    <a:moveTo>
                      <a:pt x="5" y="0"/>
                    </a:moveTo>
                    <a:lnTo>
                      <a:pt x="5" y="0"/>
                    </a:lnTo>
                    <a:lnTo>
                      <a:pt x="0" y="5"/>
                    </a:lnTo>
                    <a:lnTo>
                      <a:pt x="0" y="10"/>
                    </a:lnTo>
                    <a:lnTo>
                      <a:pt x="0" y="10"/>
                    </a:lnTo>
                    <a:lnTo>
                      <a:pt x="3" y="12"/>
                    </a:lnTo>
                    <a:lnTo>
                      <a:pt x="5" y="12"/>
                    </a:lnTo>
                    <a:lnTo>
                      <a:pt x="5" y="12"/>
                    </a:lnTo>
                    <a:lnTo>
                      <a:pt x="5" y="12"/>
                    </a:lnTo>
                    <a:lnTo>
                      <a:pt x="5" y="12"/>
                    </a:lnTo>
                    <a:lnTo>
                      <a:pt x="10" y="12"/>
                    </a:lnTo>
                    <a:lnTo>
                      <a:pt x="13" y="14"/>
                    </a:lnTo>
                    <a:lnTo>
                      <a:pt x="13" y="14"/>
                    </a:lnTo>
                    <a:lnTo>
                      <a:pt x="15" y="10"/>
                    </a:lnTo>
                    <a:lnTo>
                      <a:pt x="18" y="5"/>
                    </a:lnTo>
                    <a:lnTo>
                      <a:pt x="18" y="5"/>
                    </a:lnTo>
                    <a:lnTo>
                      <a:pt x="15" y="2"/>
                    </a:lnTo>
                    <a:lnTo>
                      <a:pt x="13"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5" name="Google Shape;695;p38"/>
              <p:cNvSpPr/>
              <p:nvPr/>
            </p:nvSpPr>
            <p:spPr>
              <a:xfrm>
                <a:off x="5442" y="3240"/>
                <a:ext cx="18" cy="14"/>
              </a:xfrm>
              <a:custGeom>
                <a:avLst/>
                <a:gdLst/>
                <a:ahLst/>
                <a:cxnLst/>
                <a:rect l="l" t="t" r="r" b="b"/>
                <a:pathLst>
                  <a:path w="18" h="14" extrusionOk="0">
                    <a:moveTo>
                      <a:pt x="5" y="0"/>
                    </a:moveTo>
                    <a:lnTo>
                      <a:pt x="5" y="0"/>
                    </a:lnTo>
                    <a:lnTo>
                      <a:pt x="0" y="5"/>
                    </a:lnTo>
                    <a:lnTo>
                      <a:pt x="0" y="10"/>
                    </a:lnTo>
                    <a:lnTo>
                      <a:pt x="0" y="10"/>
                    </a:lnTo>
                    <a:lnTo>
                      <a:pt x="3" y="12"/>
                    </a:lnTo>
                    <a:lnTo>
                      <a:pt x="5" y="12"/>
                    </a:lnTo>
                    <a:lnTo>
                      <a:pt x="5" y="12"/>
                    </a:lnTo>
                    <a:lnTo>
                      <a:pt x="5" y="12"/>
                    </a:lnTo>
                    <a:lnTo>
                      <a:pt x="5" y="12"/>
                    </a:lnTo>
                    <a:lnTo>
                      <a:pt x="10" y="12"/>
                    </a:lnTo>
                    <a:lnTo>
                      <a:pt x="13" y="14"/>
                    </a:lnTo>
                    <a:lnTo>
                      <a:pt x="13" y="14"/>
                    </a:lnTo>
                    <a:lnTo>
                      <a:pt x="15" y="10"/>
                    </a:lnTo>
                    <a:lnTo>
                      <a:pt x="18" y="5"/>
                    </a:lnTo>
                    <a:lnTo>
                      <a:pt x="18" y="5"/>
                    </a:lnTo>
                    <a:lnTo>
                      <a:pt x="15" y="2"/>
                    </a:lnTo>
                    <a:lnTo>
                      <a:pt x="13"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6" name="Google Shape;696;p38"/>
              <p:cNvSpPr/>
              <p:nvPr/>
            </p:nvSpPr>
            <p:spPr>
              <a:xfrm>
                <a:off x="5452" y="3091"/>
                <a:ext cx="8" cy="10"/>
              </a:xfrm>
              <a:custGeom>
                <a:avLst/>
                <a:gdLst/>
                <a:ahLst/>
                <a:cxnLst/>
                <a:rect l="l" t="t" r="r" b="b"/>
                <a:pathLst>
                  <a:path w="8" h="10" extrusionOk="0">
                    <a:moveTo>
                      <a:pt x="0" y="5"/>
                    </a:moveTo>
                    <a:lnTo>
                      <a:pt x="0" y="5"/>
                    </a:lnTo>
                    <a:lnTo>
                      <a:pt x="5" y="8"/>
                    </a:lnTo>
                    <a:lnTo>
                      <a:pt x="5" y="8"/>
                    </a:lnTo>
                    <a:lnTo>
                      <a:pt x="3" y="8"/>
                    </a:lnTo>
                    <a:lnTo>
                      <a:pt x="3" y="10"/>
                    </a:lnTo>
                    <a:lnTo>
                      <a:pt x="3" y="10"/>
                    </a:lnTo>
                    <a:lnTo>
                      <a:pt x="5" y="10"/>
                    </a:lnTo>
                    <a:lnTo>
                      <a:pt x="8" y="8"/>
                    </a:lnTo>
                    <a:lnTo>
                      <a:pt x="8" y="3"/>
                    </a:lnTo>
                    <a:lnTo>
                      <a:pt x="8" y="3"/>
                    </a:lnTo>
                    <a:lnTo>
                      <a:pt x="3" y="0"/>
                    </a:lnTo>
                    <a:lnTo>
                      <a:pt x="0" y="0"/>
                    </a:lnTo>
                    <a:lnTo>
                      <a:pt x="0"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7" name="Google Shape;697;p38"/>
              <p:cNvSpPr/>
              <p:nvPr/>
            </p:nvSpPr>
            <p:spPr>
              <a:xfrm>
                <a:off x="5452" y="3091"/>
                <a:ext cx="8" cy="10"/>
              </a:xfrm>
              <a:custGeom>
                <a:avLst/>
                <a:gdLst/>
                <a:ahLst/>
                <a:cxnLst/>
                <a:rect l="l" t="t" r="r" b="b"/>
                <a:pathLst>
                  <a:path w="8" h="10" extrusionOk="0">
                    <a:moveTo>
                      <a:pt x="0" y="5"/>
                    </a:moveTo>
                    <a:lnTo>
                      <a:pt x="0" y="5"/>
                    </a:lnTo>
                    <a:lnTo>
                      <a:pt x="5" y="8"/>
                    </a:lnTo>
                    <a:lnTo>
                      <a:pt x="5" y="8"/>
                    </a:lnTo>
                    <a:lnTo>
                      <a:pt x="3" y="8"/>
                    </a:lnTo>
                    <a:lnTo>
                      <a:pt x="3" y="10"/>
                    </a:lnTo>
                    <a:lnTo>
                      <a:pt x="3" y="10"/>
                    </a:lnTo>
                    <a:lnTo>
                      <a:pt x="5" y="10"/>
                    </a:lnTo>
                    <a:lnTo>
                      <a:pt x="8" y="8"/>
                    </a:lnTo>
                    <a:lnTo>
                      <a:pt x="8" y="3"/>
                    </a:lnTo>
                    <a:lnTo>
                      <a:pt x="8" y="3"/>
                    </a:lnTo>
                    <a:lnTo>
                      <a:pt x="3" y="0"/>
                    </a:lnTo>
                    <a:lnTo>
                      <a:pt x="0" y="0"/>
                    </a:lnTo>
                    <a:lnTo>
                      <a:pt x="0"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8" name="Google Shape;698;p38"/>
              <p:cNvSpPr/>
              <p:nvPr/>
            </p:nvSpPr>
            <p:spPr>
              <a:xfrm>
                <a:off x="5553" y="3336"/>
                <a:ext cx="30" cy="7"/>
              </a:xfrm>
              <a:custGeom>
                <a:avLst/>
                <a:gdLst/>
                <a:ahLst/>
                <a:cxnLst/>
                <a:rect l="l" t="t" r="r" b="b"/>
                <a:pathLst>
                  <a:path w="30" h="7" extrusionOk="0">
                    <a:moveTo>
                      <a:pt x="5" y="0"/>
                    </a:moveTo>
                    <a:lnTo>
                      <a:pt x="5" y="0"/>
                    </a:lnTo>
                    <a:lnTo>
                      <a:pt x="0" y="3"/>
                    </a:lnTo>
                    <a:lnTo>
                      <a:pt x="0" y="3"/>
                    </a:lnTo>
                    <a:lnTo>
                      <a:pt x="0" y="5"/>
                    </a:lnTo>
                    <a:lnTo>
                      <a:pt x="0" y="5"/>
                    </a:lnTo>
                    <a:lnTo>
                      <a:pt x="5" y="7"/>
                    </a:lnTo>
                    <a:lnTo>
                      <a:pt x="8" y="7"/>
                    </a:lnTo>
                    <a:lnTo>
                      <a:pt x="8" y="5"/>
                    </a:lnTo>
                    <a:lnTo>
                      <a:pt x="8" y="5"/>
                    </a:lnTo>
                    <a:lnTo>
                      <a:pt x="13" y="7"/>
                    </a:lnTo>
                    <a:lnTo>
                      <a:pt x="15" y="7"/>
                    </a:lnTo>
                    <a:lnTo>
                      <a:pt x="20" y="5"/>
                    </a:lnTo>
                    <a:lnTo>
                      <a:pt x="20" y="5"/>
                    </a:lnTo>
                    <a:lnTo>
                      <a:pt x="25" y="5"/>
                    </a:lnTo>
                    <a:lnTo>
                      <a:pt x="25" y="5"/>
                    </a:lnTo>
                    <a:lnTo>
                      <a:pt x="28" y="3"/>
                    </a:lnTo>
                    <a:lnTo>
                      <a:pt x="30" y="3"/>
                    </a:lnTo>
                    <a:lnTo>
                      <a:pt x="30" y="3"/>
                    </a:lnTo>
                    <a:lnTo>
                      <a:pt x="30" y="0"/>
                    </a:lnTo>
                    <a:lnTo>
                      <a:pt x="28" y="0"/>
                    </a:lnTo>
                    <a:lnTo>
                      <a:pt x="23" y="0"/>
                    </a:lnTo>
                    <a:lnTo>
                      <a:pt x="23" y="0"/>
                    </a:lnTo>
                    <a:lnTo>
                      <a:pt x="13"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99" name="Google Shape;699;p38"/>
              <p:cNvSpPr/>
              <p:nvPr/>
            </p:nvSpPr>
            <p:spPr>
              <a:xfrm>
                <a:off x="5553" y="3336"/>
                <a:ext cx="30" cy="7"/>
              </a:xfrm>
              <a:custGeom>
                <a:avLst/>
                <a:gdLst/>
                <a:ahLst/>
                <a:cxnLst/>
                <a:rect l="l" t="t" r="r" b="b"/>
                <a:pathLst>
                  <a:path w="30" h="7" extrusionOk="0">
                    <a:moveTo>
                      <a:pt x="5" y="0"/>
                    </a:moveTo>
                    <a:lnTo>
                      <a:pt x="5" y="0"/>
                    </a:lnTo>
                    <a:lnTo>
                      <a:pt x="0" y="3"/>
                    </a:lnTo>
                    <a:lnTo>
                      <a:pt x="0" y="3"/>
                    </a:lnTo>
                    <a:lnTo>
                      <a:pt x="0" y="5"/>
                    </a:lnTo>
                    <a:lnTo>
                      <a:pt x="0" y="5"/>
                    </a:lnTo>
                    <a:lnTo>
                      <a:pt x="5" y="7"/>
                    </a:lnTo>
                    <a:lnTo>
                      <a:pt x="8" y="7"/>
                    </a:lnTo>
                    <a:lnTo>
                      <a:pt x="8" y="5"/>
                    </a:lnTo>
                    <a:lnTo>
                      <a:pt x="8" y="5"/>
                    </a:lnTo>
                    <a:lnTo>
                      <a:pt x="13" y="7"/>
                    </a:lnTo>
                    <a:lnTo>
                      <a:pt x="15" y="7"/>
                    </a:lnTo>
                    <a:lnTo>
                      <a:pt x="20" y="5"/>
                    </a:lnTo>
                    <a:lnTo>
                      <a:pt x="20" y="5"/>
                    </a:lnTo>
                    <a:lnTo>
                      <a:pt x="25" y="5"/>
                    </a:lnTo>
                    <a:lnTo>
                      <a:pt x="25" y="5"/>
                    </a:lnTo>
                    <a:lnTo>
                      <a:pt x="28" y="3"/>
                    </a:lnTo>
                    <a:lnTo>
                      <a:pt x="30" y="3"/>
                    </a:lnTo>
                    <a:lnTo>
                      <a:pt x="30" y="3"/>
                    </a:lnTo>
                    <a:lnTo>
                      <a:pt x="30" y="0"/>
                    </a:lnTo>
                    <a:lnTo>
                      <a:pt x="28" y="0"/>
                    </a:lnTo>
                    <a:lnTo>
                      <a:pt x="23" y="0"/>
                    </a:lnTo>
                    <a:lnTo>
                      <a:pt x="23" y="0"/>
                    </a:lnTo>
                    <a:lnTo>
                      <a:pt x="13"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0" name="Google Shape;700;p38"/>
              <p:cNvSpPr/>
              <p:nvPr/>
            </p:nvSpPr>
            <p:spPr>
              <a:xfrm>
                <a:off x="5590" y="3361"/>
                <a:ext cx="28" cy="17"/>
              </a:xfrm>
              <a:custGeom>
                <a:avLst/>
                <a:gdLst/>
                <a:ahLst/>
                <a:cxnLst/>
                <a:rect l="l" t="t" r="r" b="b"/>
                <a:pathLst>
                  <a:path w="28" h="17" extrusionOk="0">
                    <a:moveTo>
                      <a:pt x="0" y="0"/>
                    </a:moveTo>
                    <a:lnTo>
                      <a:pt x="0" y="0"/>
                    </a:lnTo>
                    <a:lnTo>
                      <a:pt x="0" y="5"/>
                    </a:lnTo>
                    <a:lnTo>
                      <a:pt x="3" y="7"/>
                    </a:lnTo>
                    <a:lnTo>
                      <a:pt x="8" y="10"/>
                    </a:lnTo>
                    <a:lnTo>
                      <a:pt x="8" y="10"/>
                    </a:lnTo>
                    <a:lnTo>
                      <a:pt x="15" y="12"/>
                    </a:lnTo>
                    <a:lnTo>
                      <a:pt x="15" y="12"/>
                    </a:lnTo>
                    <a:lnTo>
                      <a:pt x="15" y="15"/>
                    </a:lnTo>
                    <a:lnTo>
                      <a:pt x="13" y="17"/>
                    </a:lnTo>
                    <a:lnTo>
                      <a:pt x="13" y="17"/>
                    </a:lnTo>
                    <a:lnTo>
                      <a:pt x="18" y="15"/>
                    </a:lnTo>
                    <a:lnTo>
                      <a:pt x="20" y="12"/>
                    </a:lnTo>
                    <a:lnTo>
                      <a:pt x="20" y="12"/>
                    </a:lnTo>
                    <a:lnTo>
                      <a:pt x="25" y="10"/>
                    </a:lnTo>
                    <a:lnTo>
                      <a:pt x="28" y="7"/>
                    </a:lnTo>
                    <a:lnTo>
                      <a:pt x="28" y="5"/>
                    </a:lnTo>
                    <a:lnTo>
                      <a:pt x="28" y="5"/>
                    </a:lnTo>
                    <a:lnTo>
                      <a:pt x="23" y="2"/>
                    </a:lnTo>
                    <a:lnTo>
                      <a:pt x="18" y="0"/>
                    </a:lnTo>
                    <a:lnTo>
                      <a:pt x="15" y="2"/>
                    </a:lnTo>
                    <a:lnTo>
                      <a:pt x="15" y="2"/>
                    </a:lnTo>
                    <a:lnTo>
                      <a:pt x="8"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1" name="Google Shape;701;p38"/>
              <p:cNvSpPr/>
              <p:nvPr/>
            </p:nvSpPr>
            <p:spPr>
              <a:xfrm>
                <a:off x="5590" y="3361"/>
                <a:ext cx="28" cy="17"/>
              </a:xfrm>
              <a:custGeom>
                <a:avLst/>
                <a:gdLst/>
                <a:ahLst/>
                <a:cxnLst/>
                <a:rect l="l" t="t" r="r" b="b"/>
                <a:pathLst>
                  <a:path w="28" h="17" extrusionOk="0">
                    <a:moveTo>
                      <a:pt x="0" y="0"/>
                    </a:moveTo>
                    <a:lnTo>
                      <a:pt x="0" y="0"/>
                    </a:lnTo>
                    <a:lnTo>
                      <a:pt x="0" y="5"/>
                    </a:lnTo>
                    <a:lnTo>
                      <a:pt x="3" y="7"/>
                    </a:lnTo>
                    <a:lnTo>
                      <a:pt x="8" y="10"/>
                    </a:lnTo>
                    <a:lnTo>
                      <a:pt x="8" y="10"/>
                    </a:lnTo>
                    <a:lnTo>
                      <a:pt x="15" y="12"/>
                    </a:lnTo>
                    <a:lnTo>
                      <a:pt x="15" y="12"/>
                    </a:lnTo>
                    <a:lnTo>
                      <a:pt x="15" y="15"/>
                    </a:lnTo>
                    <a:lnTo>
                      <a:pt x="13" y="17"/>
                    </a:lnTo>
                    <a:lnTo>
                      <a:pt x="13" y="17"/>
                    </a:lnTo>
                    <a:lnTo>
                      <a:pt x="18" y="15"/>
                    </a:lnTo>
                    <a:lnTo>
                      <a:pt x="20" y="12"/>
                    </a:lnTo>
                    <a:lnTo>
                      <a:pt x="20" y="12"/>
                    </a:lnTo>
                    <a:lnTo>
                      <a:pt x="25" y="10"/>
                    </a:lnTo>
                    <a:lnTo>
                      <a:pt x="28" y="7"/>
                    </a:lnTo>
                    <a:lnTo>
                      <a:pt x="28" y="5"/>
                    </a:lnTo>
                    <a:lnTo>
                      <a:pt x="28" y="5"/>
                    </a:lnTo>
                    <a:lnTo>
                      <a:pt x="23" y="2"/>
                    </a:lnTo>
                    <a:lnTo>
                      <a:pt x="18" y="0"/>
                    </a:lnTo>
                    <a:lnTo>
                      <a:pt x="15" y="2"/>
                    </a:lnTo>
                    <a:lnTo>
                      <a:pt x="15" y="2"/>
                    </a:lnTo>
                    <a:lnTo>
                      <a:pt x="8"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2" name="Google Shape;702;p38"/>
              <p:cNvSpPr/>
              <p:nvPr/>
            </p:nvSpPr>
            <p:spPr>
              <a:xfrm>
                <a:off x="5610" y="3334"/>
                <a:ext cx="8" cy="5"/>
              </a:xfrm>
              <a:custGeom>
                <a:avLst/>
                <a:gdLst/>
                <a:ahLst/>
                <a:cxnLst/>
                <a:rect l="l" t="t" r="r" b="b"/>
                <a:pathLst>
                  <a:path w="8" h="5" extrusionOk="0">
                    <a:moveTo>
                      <a:pt x="0" y="0"/>
                    </a:moveTo>
                    <a:lnTo>
                      <a:pt x="0" y="0"/>
                    </a:lnTo>
                    <a:lnTo>
                      <a:pt x="0" y="2"/>
                    </a:lnTo>
                    <a:lnTo>
                      <a:pt x="0" y="5"/>
                    </a:lnTo>
                    <a:lnTo>
                      <a:pt x="0" y="5"/>
                    </a:lnTo>
                    <a:lnTo>
                      <a:pt x="3" y="2"/>
                    </a:lnTo>
                    <a:lnTo>
                      <a:pt x="8" y="2"/>
                    </a:lnTo>
                    <a:lnTo>
                      <a:pt x="8" y="2"/>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3" name="Google Shape;703;p38"/>
              <p:cNvSpPr/>
              <p:nvPr/>
            </p:nvSpPr>
            <p:spPr>
              <a:xfrm>
                <a:off x="5610" y="3334"/>
                <a:ext cx="8" cy="5"/>
              </a:xfrm>
              <a:custGeom>
                <a:avLst/>
                <a:gdLst/>
                <a:ahLst/>
                <a:cxnLst/>
                <a:rect l="l" t="t" r="r" b="b"/>
                <a:pathLst>
                  <a:path w="8" h="5" extrusionOk="0">
                    <a:moveTo>
                      <a:pt x="0" y="0"/>
                    </a:moveTo>
                    <a:lnTo>
                      <a:pt x="0" y="0"/>
                    </a:lnTo>
                    <a:lnTo>
                      <a:pt x="0" y="2"/>
                    </a:lnTo>
                    <a:lnTo>
                      <a:pt x="0" y="5"/>
                    </a:lnTo>
                    <a:lnTo>
                      <a:pt x="0" y="5"/>
                    </a:lnTo>
                    <a:lnTo>
                      <a:pt x="3" y="2"/>
                    </a:lnTo>
                    <a:lnTo>
                      <a:pt x="8" y="2"/>
                    </a:lnTo>
                    <a:lnTo>
                      <a:pt x="8" y="2"/>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4" name="Google Shape;704;p38"/>
              <p:cNvSpPr/>
              <p:nvPr/>
            </p:nvSpPr>
            <p:spPr>
              <a:xfrm>
                <a:off x="5613" y="3376"/>
                <a:ext cx="2" cy="2"/>
              </a:xfrm>
              <a:custGeom>
                <a:avLst/>
                <a:gdLst/>
                <a:ahLst/>
                <a:cxnLst/>
                <a:rect l="l" t="t" r="r" b="b"/>
                <a:pathLst>
                  <a:path w="2" h="2" extrusionOk="0">
                    <a:moveTo>
                      <a:pt x="2" y="2"/>
                    </a:moveTo>
                    <a:lnTo>
                      <a:pt x="2" y="2"/>
                    </a:lnTo>
                    <a:lnTo>
                      <a:pt x="2" y="0"/>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5" name="Google Shape;705;p38"/>
              <p:cNvSpPr/>
              <p:nvPr/>
            </p:nvSpPr>
            <p:spPr>
              <a:xfrm>
                <a:off x="5613" y="3376"/>
                <a:ext cx="2" cy="2"/>
              </a:xfrm>
              <a:custGeom>
                <a:avLst/>
                <a:gdLst/>
                <a:ahLst/>
                <a:cxnLst/>
                <a:rect l="l" t="t" r="r" b="b"/>
                <a:pathLst>
                  <a:path w="2" h="2" extrusionOk="0">
                    <a:moveTo>
                      <a:pt x="2" y="2"/>
                    </a:moveTo>
                    <a:lnTo>
                      <a:pt x="2" y="2"/>
                    </a:lnTo>
                    <a:lnTo>
                      <a:pt x="2" y="0"/>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6" name="Google Shape;706;p38"/>
              <p:cNvSpPr/>
              <p:nvPr/>
            </p:nvSpPr>
            <p:spPr>
              <a:xfrm>
                <a:off x="5620" y="3366"/>
                <a:ext cx="20" cy="15"/>
              </a:xfrm>
              <a:custGeom>
                <a:avLst/>
                <a:gdLst/>
                <a:ahLst/>
                <a:cxnLst/>
                <a:rect l="l" t="t" r="r" b="b"/>
                <a:pathLst>
                  <a:path w="20" h="15" extrusionOk="0">
                    <a:moveTo>
                      <a:pt x="12" y="0"/>
                    </a:moveTo>
                    <a:lnTo>
                      <a:pt x="12" y="0"/>
                    </a:lnTo>
                    <a:lnTo>
                      <a:pt x="8" y="2"/>
                    </a:lnTo>
                    <a:lnTo>
                      <a:pt x="5" y="5"/>
                    </a:lnTo>
                    <a:lnTo>
                      <a:pt x="5" y="5"/>
                    </a:lnTo>
                    <a:lnTo>
                      <a:pt x="5" y="10"/>
                    </a:lnTo>
                    <a:lnTo>
                      <a:pt x="3" y="12"/>
                    </a:lnTo>
                    <a:lnTo>
                      <a:pt x="0" y="10"/>
                    </a:lnTo>
                    <a:lnTo>
                      <a:pt x="0" y="10"/>
                    </a:lnTo>
                    <a:lnTo>
                      <a:pt x="0" y="12"/>
                    </a:lnTo>
                    <a:lnTo>
                      <a:pt x="3" y="12"/>
                    </a:lnTo>
                    <a:lnTo>
                      <a:pt x="8" y="15"/>
                    </a:lnTo>
                    <a:lnTo>
                      <a:pt x="15" y="15"/>
                    </a:lnTo>
                    <a:lnTo>
                      <a:pt x="15" y="15"/>
                    </a:lnTo>
                    <a:lnTo>
                      <a:pt x="17" y="10"/>
                    </a:lnTo>
                    <a:lnTo>
                      <a:pt x="20" y="5"/>
                    </a:lnTo>
                    <a:lnTo>
                      <a:pt x="20" y="5"/>
                    </a:lnTo>
                    <a:lnTo>
                      <a:pt x="20" y="2"/>
                    </a:lnTo>
                    <a:lnTo>
                      <a:pt x="17" y="0"/>
                    </a:lnTo>
                    <a:lnTo>
                      <a:pt x="1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7" name="Google Shape;707;p38"/>
              <p:cNvSpPr/>
              <p:nvPr/>
            </p:nvSpPr>
            <p:spPr>
              <a:xfrm>
                <a:off x="5620" y="3366"/>
                <a:ext cx="20" cy="15"/>
              </a:xfrm>
              <a:custGeom>
                <a:avLst/>
                <a:gdLst/>
                <a:ahLst/>
                <a:cxnLst/>
                <a:rect l="l" t="t" r="r" b="b"/>
                <a:pathLst>
                  <a:path w="20" h="15" extrusionOk="0">
                    <a:moveTo>
                      <a:pt x="12" y="0"/>
                    </a:moveTo>
                    <a:lnTo>
                      <a:pt x="12" y="0"/>
                    </a:lnTo>
                    <a:lnTo>
                      <a:pt x="8" y="2"/>
                    </a:lnTo>
                    <a:lnTo>
                      <a:pt x="5" y="5"/>
                    </a:lnTo>
                    <a:lnTo>
                      <a:pt x="5" y="5"/>
                    </a:lnTo>
                    <a:lnTo>
                      <a:pt x="5" y="10"/>
                    </a:lnTo>
                    <a:lnTo>
                      <a:pt x="3" y="12"/>
                    </a:lnTo>
                    <a:lnTo>
                      <a:pt x="0" y="10"/>
                    </a:lnTo>
                    <a:lnTo>
                      <a:pt x="0" y="10"/>
                    </a:lnTo>
                    <a:lnTo>
                      <a:pt x="0" y="12"/>
                    </a:lnTo>
                    <a:lnTo>
                      <a:pt x="3" y="12"/>
                    </a:lnTo>
                    <a:lnTo>
                      <a:pt x="8" y="15"/>
                    </a:lnTo>
                    <a:lnTo>
                      <a:pt x="15" y="15"/>
                    </a:lnTo>
                    <a:lnTo>
                      <a:pt x="15" y="15"/>
                    </a:lnTo>
                    <a:lnTo>
                      <a:pt x="17" y="10"/>
                    </a:lnTo>
                    <a:lnTo>
                      <a:pt x="20" y="5"/>
                    </a:lnTo>
                    <a:lnTo>
                      <a:pt x="20" y="5"/>
                    </a:lnTo>
                    <a:lnTo>
                      <a:pt x="20" y="2"/>
                    </a:lnTo>
                    <a:lnTo>
                      <a:pt x="17" y="0"/>
                    </a:lnTo>
                    <a:lnTo>
                      <a:pt x="1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8" name="Google Shape;708;p38"/>
              <p:cNvSpPr/>
              <p:nvPr/>
            </p:nvSpPr>
            <p:spPr>
              <a:xfrm>
                <a:off x="5640" y="3361"/>
                <a:ext cx="54" cy="22"/>
              </a:xfrm>
              <a:custGeom>
                <a:avLst/>
                <a:gdLst/>
                <a:ahLst/>
                <a:cxnLst/>
                <a:rect l="l" t="t" r="r" b="b"/>
                <a:pathLst>
                  <a:path w="54" h="22" extrusionOk="0">
                    <a:moveTo>
                      <a:pt x="27" y="20"/>
                    </a:moveTo>
                    <a:lnTo>
                      <a:pt x="27" y="20"/>
                    </a:lnTo>
                    <a:lnTo>
                      <a:pt x="32" y="17"/>
                    </a:lnTo>
                    <a:lnTo>
                      <a:pt x="37" y="12"/>
                    </a:lnTo>
                    <a:lnTo>
                      <a:pt x="37" y="12"/>
                    </a:lnTo>
                    <a:lnTo>
                      <a:pt x="37" y="15"/>
                    </a:lnTo>
                    <a:lnTo>
                      <a:pt x="37" y="17"/>
                    </a:lnTo>
                    <a:lnTo>
                      <a:pt x="37" y="17"/>
                    </a:lnTo>
                    <a:lnTo>
                      <a:pt x="42" y="17"/>
                    </a:lnTo>
                    <a:lnTo>
                      <a:pt x="42" y="17"/>
                    </a:lnTo>
                    <a:lnTo>
                      <a:pt x="49" y="17"/>
                    </a:lnTo>
                    <a:lnTo>
                      <a:pt x="49" y="17"/>
                    </a:lnTo>
                    <a:lnTo>
                      <a:pt x="44" y="15"/>
                    </a:lnTo>
                    <a:lnTo>
                      <a:pt x="44" y="15"/>
                    </a:lnTo>
                    <a:lnTo>
                      <a:pt x="52" y="15"/>
                    </a:lnTo>
                    <a:lnTo>
                      <a:pt x="54" y="15"/>
                    </a:lnTo>
                    <a:lnTo>
                      <a:pt x="54" y="12"/>
                    </a:lnTo>
                    <a:lnTo>
                      <a:pt x="54" y="12"/>
                    </a:lnTo>
                    <a:lnTo>
                      <a:pt x="54" y="12"/>
                    </a:lnTo>
                    <a:lnTo>
                      <a:pt x="52" y="12"/>
                    </a:lnTo>
                    <a:lnTo>
                      <a:pt x="52" y="7"/>
                    </a:lnTo>
                    <a:lnTo>
                      <a:pt x="52" y="7"/>
                    </a:lnTo>
                    <a:lnTo>
                      <a:pt x="49" y="5"/>
                    </a:lnTo>
                    <a:lnTo>
                      <a:pt x="47" y="5"/>
                    </a:lnTo>
                    <a:lnTo>
                      <a:pt x="44" y="10"/>
                    </a:lnTo>
                    <a:lnTo>
                      <a:pt x="44" y="10"/>
                    </a:lnTo>
                    <a:lnTo>
                      <a:pt x="42" y="5"/>
                    </a:lnTo>
                    <a:lnTo>
                      <a:pt x="39" y="5"/>
                    </a:lnTo>
                    <a:lnTo>
                      <a:pt x="37" y="5"/>
                    </a:lnTo>
                    <a:lnTo>
                      <a:pt x="37" y="5"/>
                    </a:lnTo>
                    <a:lnTo>
                      <a:pt x="37" y="7"/>
                    </a:lnTo>
                    <a:lnTo>
                      <a:pt x="34" y="5"/>
                    </a:lnTo>
                    <a:lnTo>
                      <a:pt x="32" y="2"/>
                    </a:lnTo>
                    <a:lnTo>
                      <a:pt x="32" y="2"/>
                    </a:lnTo>
                    <a:lnTo>
                      <a:pt x="27" y="0"/>
                    </a:lnTo>
                    <a:lnTo>
                      <a:pt x="25" y="2"/>
                    </a:lnTo>
                    <a:lnTo>
                      <a:pt x="25" y="5"/>
                    </a:lnTo>
                    <a:lnTo>
                      <a:pt x="25" y="5"/>
                    </a:lnTo>
                    <a:lnTo>
                      <a:pt x="29" y="10"/>
                    </a:lnTo>
                    <a:lnTo>
                      <a:pt x="34" y="12"/>
                    </a:lnTo>
                    <a:lnTo>
                      <a:pt x="34" y="12"/>
                    </a:lnTo>
                    <a:lnTo>
                      <a:pt x="32" y="15"/>
                    </a:lnTo>
                    <a:lnTo>
                      <a:pt x="27" y="15"/>
                    </a:lnTo>
                    <a:lnTo>
                      <a:pt x="27" y="15"/>
                    </a:lnTo>
                    <a:lnTo>
                      <a:pt x="25" y="15"/>
                    </a:lnTo>
                    <a:lnTo>
                      <a:pt x="22" y="10"/>
                    </a:lnTo>
                    <a:lnTo>
                      <a:pt x="22" y="10"/>
                    </a:lnTo>
                    <a:lnTo>
                      <a:pt x="17" y="7"/>
                    </a:lnTo>
                    <a:lnTo>
                      <a:pt x="12" y="7"/>
                    </a:lnTo>
                    <a:lnTo>
                      <a:pt x="7" y="10"/>
                    </a:lnTo>
                    <a:lnTo>
                      <a:pt x="2" y="12"/>
                    </a:lnTo>
                    <a:lnTo>
                      <a:pt x="2" y="12"/>
                    </a:lnTo>
                    <a:lnTo>
                      <a:pt x="2" y="15"/>
                    </a:lnTo>
                    <a:lnTo>
                      <a:pt x="0" y="17"/>
                    </a:lnTo>
                    <a:lnTo>
                      <a:pt x="0" y="17"/>
                    </a:lnTo>
                    <a:lnTo>
                      <a:pt x="0" y="20"/>
                    </a:lnTo>
                    <a:lnTo>
                      <a:pt x="2" y="22"/>
                    </a:lnTo>
                    <a:lnTo>
                      <a:pt x="5" y="22"/>
                    </a:lnTo>
                    <a:lnTo>
                      <a:pt x="5" y="22"/>
                    </a:lnTo>
                    <a:lnTo>
                      <a:pt x="10" y="22"/>
                    </a:lnTo>
                    <a:lnTo>
                      <a:pt x="10" y="22"/>
                    </a:lnTo>
                    <a:lnTo>
                      <a:pt x="12" y="22"/>
                    </a:lnTo>
                    <a:lnTo>
                      <a:pt x="15" y="22"/>
                    </a:lnTo>
                    <a:lnTo>
                      <a:pt x="15" y="22"/>
                    </a:lnTo>
                    <a:lnTo>
                      <a:pt x="20" y="20"/>
                    </a:lnTo>
                    <a:lnTo>
                      <a:pt x="27" y="2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9" name="Google Shape;709;p38"/>
              <p:cNvSpPr/>
              <p:nvPr/>
            </p:nvSpPr>
            <p:spPr>
              <a:xfrm>
                <a:off x="5640" y="3361"/>
                <a:ext cx="54" cy="22"/>
              </a:xfrm>
              <a:custGeom>
                <a:avLst/>
                <a:gdLst/>
                <a:ahLst/>
                <a:cxnLst/>
                <a:rect l="l" t="t" r="r" b="b"/>
                <a:pathLst>
                  <a:path w="54" h="22" extrusionOk="0">
                    <a:moveTo>
                      <a:pt x="27" y="20"/>
                    </a:moveTo>
                    <a:lnTo>
                      <a:pt x="27" y="20"/>
                    </a:lnTo>
                    <a:lnTo>
                      <a:pt x="32" y="17"/>
                    </a:lnTo>
                    <a:lnTo>
                      <a:pt x="37" y="12"/>
                    </a:lnTo>
                    <a:lnTo>
                      <a:pt x="37" y="12"/>
                    </a:lnTo>
                    <a:lnTo>
                      <a:pt x="37" y="15"/>
                    </a:lnTo>
                    <a:lnTo>
                      <a:pt x="37" y="17"/>
                    </a:lnTo>
                    <a:lnTo>
                      <a:pt x="37" y="17"/>
                    </a:lnTo>
                    <a:lnTo>
                      <a:pt x="42" y="17"/>
                    </a:lnTo>
                    <a:lnTo>
                      <a:pt x="42" y="17"/>
                    </a:lnTo>
                    <a:lnTo>
                      <a:pt x="49" y="17"/>
                    </a:lnTo>
                    <a:lnTo>
                      <a:pt x="49" y="17"/>
                    </a:lnTo>
                    <a:lnTo>
                      <a:pt x="44" y="15"/>
                    </a:lnTo>
                    <a:lnTo>
                      <a:pt x="44" y="15"/>
                    </a:lnTo>
                    <a:lnTo>
                      <a:pt x="52" y="15"/>
                    </a:lnTo>
                    <a:lnTo>
                      <a:pt x="54" y="15"/>
                    </a:lnTo>
                    <a:lnTo>
                      <a:pt x="54" y="12"/>
                    </a:lnTo>
                    <a:lnTo>
                      <a:pt x="54" y="12"/>
                    </a:lnTo>
                    <a:lnTo>
                      <a:pt x="54" y="12"/>
                    </a:lnTo>
                    <a:lnTo>
                      <a:pt x="52" y="12"/>
                    </a:lnTo>
                    <a:lnTo>
                      <a:pt x="52" y="7"/>
                    </a:lnTo>
                    <a:lnTo>
                      <a:pt x="52" y="7"/>
                    </a:lnTo>
                    <a:lnTo>
                      <a:pt x="49" y="5"/>
                    </a:lnTo>
                    <a:lnTo>
                      <a:pt x="47" y="5"/>
                    </a:lnTo>
                    <a:lnTo>
                      <a:pt x="44" y="10"/>
                    </a:lnTo>
                    <a:lnTo>
                      <a:pt x="44" y="10"/>
                    </a:lnTo>
                    <a:lnTo>
                      <a:pt x="42" y="5"/>
                    </a:lnTo>
                    <a:lnTo>
                      <a:pt x="39" y="5"/>
                    </a:lnTo>
                    <a:lnTo>
                      <a:pt x="37" y="5"/>
                    </a:lnTo>
                    <a:lnTo>
                      <a:pt x="37" y="5"/>
                    </a:lnTo>
                    <a:lnTo>
                      <a:pt x="37" y="7"/>
                    </a:lnTo>
                    <a:lnTo>
                      <a:pt x="34" y="5"/>
                    </a:lnTo>
                    <a:lnTo>
                      <a:pt x="32" y="2"/>
                    </a:lnTo>
                    <a:lnTo>
                      <a:pt x="32" y="2"/>
                    </a:lnTo>
                    <a:lnTo>
                      <a:pt x="27" y="0"/>
                    </a:lnTo>
                    <a:lnTo>
                      <a:pt x="25" y="2"/>
                    </a:lnTo>
                    <a:lnTo>
                      <a:pt x="25" y="5"/>
                    </a:lnTo>
                    <a:lnTo>
                      <a:pt x="25" y="5"/>
                    </a:lnTo>
                    <a:lnTo>
                      <a:pt x="29" y="10"/>
                    </a:lnTo>
                    <a:lnTo>
                      <a:pt x="34" y="12"/>
                    </a:lnTo>
                    <a:lnTo>
                      <a:pt x="34" y="12"/>
                    </a:lnTo>
                    <a:lnTo>
                      <a:pt x="32" y="15"/>
                    </a:lnTo>
                    <a:lnTo>
                      <a:pt x="27" y="15"/>
                    </a:lnTo>
                    <a:lnTo>
                      <a:pt x="27" y="15"/>
                    </a:lnTo>
                    <a:lnTo>
                      <a:pt x="25" y="15"/>
                    </a:lnTo>
                    <a:lnTo>
                      <a:pt x="22" y="10"/>
                    </a:lnTo>
                    <a:lnTo>
                      <a:pt x="22" y="10"/>
                    </a:lnTo>
                    <a:lnTo>
                      <a:pt x="17" y="7"/>
                    </a:lnTo>
                    <a:lnTo>
                      <a:pt x="12" y="7"/>
                    </a:lnTo>
                    <a:lnTo>
                      <a:pt x="7" y="10"/>
                    </a:lnTo>
                    <a:lnTo>
                      <a:pt x="2" y="12"/>
                    </a:lnTo>
                    <a:lnTo>
                      <a:pt x="2" y="12"/>
                    </a:lnTo>
                    <a:lnTo>
                      <a:pt x="2" y="15"/>
                    </a:lnTo>
                    <a:lnTo>
                      <a:pt x="0" y="17"/>
                    </a:lnTo>
                    <a:lnTo>
                      <a:pt x="0" y="17"/>
                    </a:lnTo>
                    <a:lnTo>
                      <a:pt x="0" y="20"/>
                    </a:lnTo>
                    <a:lnTo>
                      <a:pt x="2" y="22"/>
                    </a:lnTo>
                    <a:lnTo>
                      <a:pt x="5" y="22"/>
                    </a:lnTo>
                    <a:lnTo>
                      <a:pt x="5" y="22"/>
                    </a:lnTo>
                    <a:lnTo>
                      <a:pt x="10" y="22"/>
                    </a:lnTo>
                    <a:lnTo>
                      <a:pt x="10" y="22"/>
                    </a:lnTo>
                    <a:lnTo>
                      <a:pt x="12" y="22"/>
                    </a:lnTo>
                    <a:lnTo>
                      <a:pt x="15" y="22"/>
                    </a:lnTo>
                    <a:lnTo>
                      <a:pt x="15" y="22"/>
                    </a:lnTo>
                    <a:lnTo>
                      <a:pt x="20" y="20"/>
                    </a:lnTo>
                    <a:lnTo>
                      <a:pt x="27" y="2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0" name="Google Shape;710;p38"/>
              <p:cNvSpPr/>
              <p:nvPr/>
            </p:nvSpPr>
            <p:spPr>
              <a:xfrm>
                <a:off x="5660" y="3363"/>
                <a:ext cx="2" cy="5"/>
              </a:xfrm>
              <a:custGeom>
                <a:avLst/>
                <a:gdLst/>
                <a:ahLst/>
                <a:cxnLst/>
                <a:rect l="l" t="t" r="r" b="b"/>
                <a:pathLst>
                  <a:path w="2" h="5" extrusionOk="0">
                    <a:moveTo>
                      <a:pt x="0" y="5"/>
                    </a:moveTo>
                    <a:lnTo>
                      <a:pt x="0" y="5"/>
                    </a:lnTo>
                    <a:lnTo>
                      <a:pt x="2" y="0"/>
                    </a:lnTo>
                    <a:lnTo>
                      <a:pt x="2" y="0"/>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1" name="Google Shape;711;p38"/>
              <p:cNvSpPr/>
              <p:nvPr/>
            </p:nvSpPr>
            <p:spPr>
              <a:xfrm>
                <a:off x="5660" y="3363"/>
                <a:ext cx="2" cy="5"/>
              </a:xfrm>
              <a:custGeom>
                <a:avLst/>
                <a:gdLst/>
                <a:ahLst/>
                <a:cxnLst/>
                <a:rect l="l" t="t" r="r" b="b"/>
                <a:pathLst>
                  <a:path w="2" h="5" extrusionOk="0">
                    <a:moveTo>
                      <a:pt x="0" y="5"/>
                    </a:moveTo>
                    <a:lnTo>
                      <a:pt x="0" y="5"/>
                    </a:lnTo>
                    <a:lnTo>
                      <a:pt x="2" y="0"/>
                    </a:lnTo>
                    <a:lnTo>
                      <a:pt x="2" y="0"/>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2" name="Google Shape;712;p38"/>
              <p:cNvSpPr/>
              <p:nvPr/>
            </p:nvSpPr>
            <p:spPr>
              <a:xfrm>
                <a:off x="5687" y="3390"/>
                <a:ext cx="42" cy="20"/>
              </a:xfrm>
              <a:custGeom>
                <a:avLst/>
                <a:gdLst/>
                <a:ahLst/>
                <a:cxnLst/>
                <a:rect l="l" t="t" r="r" b="b"/>
                <a:pathLst>
                  <a:path w="42" h="20" extrusionOk="0">
                    <a:moveTo>
                      <a:pt x="0" y="3"/>
                    </a:moveTo>
                    <a:lnTo>
                      <a:pt x="0" y="3"/>
                    </a:lnTo>
                    <a:lnTo>
                      <a:pt x="2" y="5"/>
                    </a:lnTo>
                    <a:lnTo>
                      <a:pt x="5" y="8"/>
                    </a:lnTo>
                    <a:lnTo>
                      <a:pt x="12" y="8"/>
                    </a:lnTo>
                    <a:lnTo>
                      <a:pt x="12" y="8"/>
                    </a:lnTo>
                    <a:lnTo>
                      <a:pt x="19" y="13"/>
                    </a:lnTo>
                    <a:lnTo>
                      <a:pt x="27" y="18"/>
                    </a:lnTo>
                    <a:lnTo>
                      <a:pt x="27" y="18"/>
                    </a:lnTo>
                    <a:lnTo>
                      <a:pt x="32" y="20"/>
                    </a:lnTo>
                    <a:lnTo>
                      <a:pt x="37" y="18"/>
                    </a:lnTo>
                    <a:lnTo>
                      <a:pt x="42" y="15"/>
                    </a:lnTo>
                    <a:lnTo>
                      <a:pt x="42" y="13"/>
                    </a:lnTo>
                    <a:lnTo>
                      <a:pt x="39" y="10"/>
                    </a:lnTo>
                    <a:lnTo>
                      <a:pt x="39" y="10"/>
                    </a:lnTo>
                    <a:lnTo>
                      <a:pt x="37" y="8"/>
                    </a:lnTo>
                    <a:lnTo>
                      <a:pt x="32" y="5"/>
                    </a:lnTo>
                    <a:lnTo>
                      <a:pt x="32" y="5"/>
                    </a:lnTo>
                    <a:lnTo>
                      <a:pt x="24" y="0"/>
                    </a:lnTo>
                    <a:lnTo>
                      <a:pt x="24" y="0"/>
                    </a:lnTo>
                    <a:lnTo>
                      <a:pt x="15" y="0"/>
                    </a:lnTo>
                    <a:lnTo>
                      <a:pt x="15" y="0"/>
                    </a:lnTo>
                    <a:lnTo>
                      <a:pt x="7" y="0"/>
                    </a:lnTo>
                    <a:lnTo>
                      <a:pt x="5"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3" name="Google Shape;713;p38"/>
              <p:cNvSpPr/>
              <p:nvPr/>
            </p:nvSpPr>
            <p:spPr>
              <a:xfrm>
                <a:off x="5687" y="3390"/>
                <a:ext cx="42" cy="20"/>
              </a:xfrm>
              <a:custGeom>
                <a:avLst/>
                <a:gdLst/>
                <a:ahLst/>
                <a:cxnLst/>
                <a:rect l="l" t="t" r="r" b="b"/>
                <a:pathLst>
                  <a:path w="42" h="20" extrusionOk="0">
                    <a:moveTo>
                      <a:pt x="0" y="3"/>
                    </a:moveTo>
                    <a:lnTo>
                      <a:pt x="0" y="3"/>
                    </a:lnTo>
                    <a:lnTo>
                      <a:pt x="2" y="5"/>
                    </a:lnTo>
                    <a:lnTo>
                      <a:pt x="5" y="8"/>
                    </a:lnTo>
                    <a:lnTo>
                      <a:pt x="12" y="8"/>
                    </a:lnTo>
                    <a:lnTo>
                      <a:pt x="12" y="8"/>
                    </a:lnTo>
                    <a:lnTo>
                      <a:pt x="19" y="13"/>
                    </a:lnTo>
                    <a:lnTo>
                      <a:pt x="27" y="18"/>
                    </a:lnTo>
                    <a:lnTo>
                      <a:pt x="27" y="18"/>
                    </a:lnTo>
                    <a:lnTo>
                      <a:pt x="32" y="20"/>
                    </a:lnTo>
                    <a:lnTo>
                      <a:pt x="37" y="18"/>
                    </a:lnTo>
                    <a:lnTo>
                      <a:pt x="42" y="15"/>
                    </a:lnTo>
                    <a:lnTo>
                      <a:pt x="42" y="13"/>
                    </a:lnTo>
                    <a:lnTo>
                      <a:pt x="39" y="10"/>
                    </a:lnTo>
                    <a:lnTo>
                      <a:pt x="39" y="10"/>
                    </a:lnTo>
                    <a:lnTo>
                      <a:pt x="37" y="8"/>
                    </a:lnTo>
                    <a:lnTo>
                      <a:pt x="32" y="5"/>
                    </a:lnTo>
                    <a:lnTo>
                      <a:pt x="32" y="5"/>
                    </a:lnTo>
                    <a:lnTo>
                      <a:pt x="24" y="0"/>
                    </a:lnTo>
                    <a:lnTo>
                      <a:pt x="24" y="0"/>
                    </a:lnTo>
                    <a:lnTo>
                      <a:pt x="15" y="0"/>
                    </a:lnTo>
                    <a:lnTo>
                      <a:pt x="15" y="0"/>
                    </a:lnTo>
                    <a:lnTo>
                      <a:pt x="7" y="0"/>
                    </a:lnTo>
                    <a:lnTo>
                      <a:pt x="5"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4" name="Google Shape;714;p38"/>
              <p:cNvSpPr/>
              <p:nvPr/>
            </p:nvSpPr>
            <p:spPr>
              <a:xfrm>
                <a:off x="5692" y="3363"/>
                <a:ext cx="2" cy="3"/>
              </a:xfrm>
              <a:custGeom>
                <a:avLst/>
                <a:gdLst/>
                <a:ahLst/>
                <a:cxnLst/>
                <a:rect l="l" t="t" r="r" b="b"/>
                <a:pathLst>
                  <a:path w="2" h="3" extrusionOk="0">
                    <a:moveTo>
                      <a:pt x="2" y="0"/>
                    </a:moveTo>
                    <a:lnTo>
                      <a:pt x="2" y="0"/>
                    </a:lnTo>
                    <a:lnTo>
                      <a:pt x="0" y="0"/>
                    </a:lnTo>
                    <a:lnTo>
                      <a:pt x="0" y="3"/>
                    </a:lnTo>
                    <a:lnTo>
                      <a:pt x="0" y="3"/>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5" name="Google Shape;715;p38"/>
              <p:cNvSpPr/>
              <p:nvPr/>
            </p:nvSpPr>
            <p:spPr>
              <a:xfrm>
                <a:off x="5692" y="3363"/>
                <a:ext cx="2" cy="3"/>
              </a:xfrm>
              <a:custGeom>
                <a:avLst/>
                <a:gdLst/>
                <a:ahLst/>
                <a:cxnLst/>
                <a:rect l="l" t="t" r="r" b="b"/>
                <a:pathLst>
                  <a:path w="2" h="3" extrusionOk="0">
                    <a:moveTo>
                      <a:pt x="2" y="0"/>
                    </a:moveTo>
                    <a:lnTo>
                      <a:pt x="2" y="0"/>
                    </a:lnTo>
                    <a:lnTo>
                      <a:pt x="0" y="0"/>
                    </a:lnTo>
                    <a:lnTo>
                      <a:pt x="0" y="3"/>
                    </a:lnTo>
                    <a:lnTo>
                      <a:pt x="0" y="3"/>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6" name="Google Shape;716;p38"/>
              <p:cNvSpPr/>
              <p:nvPr/>
            </p:nvSpPr>
            <p:spPr>
              <a:xfrm>
                <a:off x="5692" y="3143"/>
                <a:ext cx="145" cy="166"/>
              </a:xfrm>
              <a:custGeom>
                <a:avLst/>
                <a:gdLst/>
                <a:ahLst/>
                <a:cxnLst/>
                <a:rect l="l" t="t" r="r" b="b"/>
                <a:pathLst>
                  <a:path w="145" h="166" extrusionOk="0">
                    <a:moveTo>
                      <a:pt x="12" y="153"/>
                    </a:moveTo>
                    <a:lnTo>
                      <a:pt x="12" y="153"/>
                    </a:lnTo>
                    <a:lnTo>
                      <a:pt x="12" y="158"/>
                    </a:lnTo>
                    <a:lnTo>
                      <a:pt x="12" y="163"/>
                    </a:lnTo>
                    <a:lnTo>
                      <a:pt x="12" y="163"/>
                    </a:lnTo>
                    <a:lnTo>
                      <a:pt x="14" y="163"/>
                    </a:lnTo>
                    <a:lnTo>
                      <a:pt x="17" y="163"/>
                    </a:lnTo>
                    <a:lnTo>
                      <a:pt x="19" y="166"/>
                    </a:lnTo>
                    <a:lnTo>
                      <a:pt x="22" y="163"/>
                    </a:lnTo>
                    <a:lnTo>
                      <a:pt x="22" y="163"/>
                    </a:lnTo>
                    <a:lnTo>
                      <a:pt x="24" y="163"/>
                    </a:lnTo>
                    <a:lnTo>
                      <a:pt x="27" y="163"/>
                    </a:lnTo>
                    <a:lnTo>
                      <a:pt x="27" y="163"/>
                    </a:lnTo>
                    <a:lnTo>
                      <a:pt x="32" y="161"/>
                    </a:lnTo>
                    <a:lnTo>
                      <a:pt x="34" y="161"/>
                    </a:lnTo>
                    <a:lnTo>
                      <a:pt x="34" y="161"/>
                    </a:lnTo>
                    <a:lnTo>
                      <a:pt x="32" y="156"/>
                    </a:lnTo>
                    <a:lnTo>
                      <a:pt x="32" y="153"/>
                    </a:lnTo>
                    <a:lnTo>
                      <a:pt x="32" y="149"/>
                    </a:lnTo>
                    <a:lnTo>
                      <a:pt x="32" y="149"/>
                    </a:lnTo>
                    <a:lnTo>
                      <a:pt x="34" y="141"/>
                    </a:lnTo>
                    <a:lnTo>
                      <a:pt x="34" y="134"/>
                    </a:lnTo>
                    <a:lnTo>
                      <a:pt x="34" y="134"/>
                    </a:lnTo>
                    <a:lnTo>
                      <a:pt x="34" y="126"/>
                    </a:lnTo>
                    <a:lnTo>
                      <a:pt x="37" y="121"/>
                    </a:lnTo>
                    <a:lnTo>
                      <a:pt x="37" y="121"/>
                    </a:lnTo>
                    <a:lnTo>
                      <a:pt x="37" y="114"/>
                    </a:lnTo>
                    <a:lnTo>
                      <a:pt x="37" y="114"/>
                    </a:lnTo>
                    <a:lnTo>
                      <a:pt x="37" y="111"/>
                    </a:lnTo>
                    <a:lnTo>
                      <a:pt x="34" y="107"/>
                    </a:lnTo>
                    <a:lnTo>
                      <a:pt x="34" y="107"/>
                    </a:lnTo>
                    <a:lnTo>
                      <a:pt x="34" y="102"/>
                    </a:lnTo>
                    <a:lnTo>
                      <a:pt x="39" y="99"/>
                    </a:lnTo>
                    <a:lnTo>
                      <a:pt x="44" y="97"/>
                    </a:lnTo>
                    <a:lnTo>
                      <a:pt x="49" y="97"/>
                    </a:lnTo>
                    <a:lnTo>
                      <a:pt x="49" y="97"/>
                    </a:lnTo>
                    <a:lnTo>
                      <a:pt x="51" y="99"/>
                    </a:lnTo>
                    <a:lnTo>
                      <a:pt x="51" y="104"/>
                    </a:lnTo>
                    <a:lnTo>
                      <a:pt x="49" y="111"/>
                    </a:lnTo>
                    <a:lnTo>
                      <a:pt x="49" y="111"/>
                    </a:lnTo>
                    <a:lnTo>
                      <a:pt x="49" y="114"/>
                    </a:lnTo>
                    <a:lnTo>
                      <a:pt x="47" y="116"/>
                    </a:lnTo>
                    <a:lnTo>
                      <a:pt x="51" y="121"/>
                    </a:lnTo>
                    <a:lnTo>
                      <a:pt x="61" y="129"/>
                    </a:lnTo>
                    <a:lnTo>
                      <a:pt x="61" y="129"/>
                    </a:lnTo>
                    <a:lnTo>
                      <a:pt x="61" y="131"/>
                    </a:lnTo>
                    <a:lnTo>
                      <a:pt x="61" y="134"/>
                    </a:lnTo>
                    <a:lnTo>
                      <a:pt x="59" y="139"/>
                    </a:lnTo>
                    <a:lnTo>
                      <a:pt x="61" y="144"/>
                    </a:lnTo>
                    <a:lnTo>
                      <a:pt x="61" y="144"/>
                    </a:lnTo>
                    <a:lnTo>
                      <a:pt x="64" y="146"/>
                    </a:lnTo>
                    <a:lnTo>
                      <a:pt x="69" y="146"/>
                    </a:lnTo>
                    <a:lnTo>
                      <a:pt x="69" y="146"/>
                    </a:lnTo>
                    <a:lnTo>
                      <a:pt x="71" y="146"/>
                    </a:lnTo>
                    <a:lnTo>
                      <a:pt x="71" y="144"/>
                    </a:lnTo>
                    <a:lnTo>
                      <a:pt x="71" y="141"/>
                    </a:lnTo>
                    <a:lnTo>
                      <a:pt x="71" y="141"/>
                    </a:lnTo>
                    <a:lnTo>
                      <a:pt x="74" y="139"/>
                    </a:lnTo>
                    <a:lnTo>
                      <a:pt x="76" y="136"/>
                    </a:lnTo>
                    <a:lnTo>
                      <a:pt x="81" y="136"/>
                    </a:lnTo>
                    <a:lnTo>
                      <a:pt x="81" y="136"/>
                    </a:lnTo>
                    <a:lnTo>
                      <a:pt x="86" y="136"/>
                    </a:lnTo>
                    <a:lnTo>
                      <a:pt x="88" y="136"/>
                    </a:lnTo>
                    <a:lnTo>
                      <a:pt x="86" y="134"/>
                    </a:lnTo>
                    <a:lnTo>
                      <a:pt x="86" y="134"/>
                    </a:lnTo>
                    <a:lnTo>
                      <a:pt x="88" y="136"/>
                    </a:lnTo>
                    <a:lnTo>
                      <a:pt x="91" y="134"/>
                    </a:lnTo>
                    <a:lnTo>
                      <a:pt x="91" y="131"/>
                    </a:lnTo>
                    <a:lnTo>
                      <a:pt x="88" y="129"/>
                    </a:lnTo>
                    <a:lnTo>
                      <a:pt x="88" y="129"/>
                    </a:lnTo>
                    <a:lnTo>
                      <a:pt x="88" y="129"/>
                    </a:lnTo>
                    <a:lnTo>
                      <a:pt x="86" y="129"/>
                    </a:lnTo>
                    <a:lnTo>
                      <a:pt x="84" y="126"/>
                    </a:lnTo>
                    <a:lnTo>
                      <a:pt x="84" y="126"/>
                    </a:lnTo>
                    <a:lnTo>
                      <a:pt x="86" y="124"/>
                    </a:lnTo>
                    <a:lnTo>
                      <a:pt x="86" y="124"/>
                    </a:lnTo>
                    <a:lnTo>
                      <a:pt x="81" y="124"/>
                    </a:lnTo>
                    <a:lnTo>
                      <a:pt x="79" y="121"/>
                    </a:lnTo>
                    <a:lnTo>
                      <a:pt x="79" y="121"/>
                    </a:lnTo>
                    <a:lnTo>
                      <a:pt x="79" y="116"/>
                    </a:lnTo>
                    <a:lnTo>
                      <a:pt x="79" y="114"/>
                    </a:lnTo>
                    <a:lnTo>
                      <a:pt x="79" y="114"/>
                    </a:lnTo>
                    <a:lnTo>
                      <a:pt x="81" y="114"/>
                    </a:lnTo>
                    <a:lnTo>
                      <a:pt x="81" y="114"/>
                    </a:lnTo>
                    <a:lnTo>
                      <a:pt x="79" y="111"/>
                    </a:lnTo>
                    <a:lnTo>
                      <a:pt x="81" y="109"/>
                    </a:lnTo>
                    <a:lnTo>
                      <a:pt x="81" y="109"/>
                    </a:lnTo>
                    <a:lnTo>
                      <a:pt x="79" y="107"/>
                    </a:lnTo>
                    <a:lnTo>
                      <a:pt x="79" y="107"/>
                    </a:lnTo>
                    <a:lnTo>
                      <a:pt x="79" y="104"/>
                    </a:lnTo>
                    <a:lnTo>
                      <a:pt x="79" y="102"/>
                    </a:lnTo>
                    <a:lnTo>
                      <a:pt x="79" y="102"/>
                    </a:lnTo>
                    <a:lnTo>
                      <a:pt x="74" y="99"/>
                    </a:lnTo>
                    <a:lnTo>
                      <a:pt x="74" y="99"/>
                    </a:lnTo>
                    <a:lnTo>
                      <a:pt x="71" y="94"/>
                    </a:lnTo>
                    <a:lnTo>
                      <a:pt x="71" y="94"/>
                    </a:lnTo>
                    <a:lnTo>
                      <a:pt x="69" y="89"/>
                    </a:lnTo>
                    <a:lnTo>
                      <a:pt x="66" y="87"/>
                    </a:lnTo>
                    <a:lnTo>
                      <a:pt x="66" y="87"/>
                    </a:lnTo>
                    <a:lnTo>
                      <a:pt x="61" y="84"/>
                    </a:lnTo>
                    <a:lnTo>
                      <a:pt x="61" y="82"/>
                    </a:lnTo>
                    <a:lnTo>
                      <a:pt x="59" y="82"/>
                    </a:lnTo>
                    <a:lnTo>
                      <a:pt x="59" y="82"/>
                    </a:lnTo>
                    <a:lnTo>
                      <a:pt x="59" y="77"/>
                    </a:lnTo>
                    <a:lnTo>
                      <a:pt x="59" y="77"/>
                    </a:lnTo>
                    <a:lnTo>
                      <a:pt x="64" y="82"/>
                    </a:lnTo>
                    <a:lnTo>
                      <a:pt x="66" y="79"/>
                    </a:lnTo>
                    <a:lnTo>
                      <a:pt x="69" y="79"/>
                    </a:lnTo>
                    <a:lnTo>
                      <a:pt x="69" y="79"/>
                    </a:lnTo>
                    <a:lnTo>
                      <a:pt x="74" y="74"/>
                    </a:lnTo>
                    <a:lnTo>
                      <a:pt x="79" y="72"/>
                    </a:lnTo>
                    <a:lnTo>
                      <a:pt x="79" y="72"/>
                    </a:lnTo>
                    <a:lnTo>
                      <a:pt x="84" y="69"/>
                    </a:lnTo>
                    <a:lnTo>
                      <a:pt x="88" y="64"/>
                    </a:lnTo>
                    <a:lnTo>
                      <a:pt x="91" y="60"/>
                    </a:lnTo>
                    <a:lnTo>
                      <a:pt x="98" y="57"/>
                    </a:lnTo>
                    <a:lnTo>
                      <a:pt x="98" y="57"/>
                    </a:lnTo>
                    <a:lnTo>
                      <a:pt x="101" y="60"/>
                    </a:lnTo>
                    <a:lnTo>
                      <a:pt x="101" y="60"/>
                    </a:lnTo>
                    <a:lnTo>
                      <a:pt x="103" y="60"/>
                    </a:lnTo>
                    <a:lnTo>
                      <a:pt x="103" y="60"/>
                    </a:lnTo>
                    <a:lnTo>
                      <a:pt x="106" y="57"/>
                    </a:lnTo>
                    <a:lnTo>
                      <a:pt x="106" y="52"/>
                    </a:lnTo>
                    <a:lnTo>
                      <a:pt x="106" y="52"/>
                    </a:lnTo>
                    <a:lnTo>
                      <a:pt x="103" y="52"/>
                    </a:lnTo>
                    <a:lnTo>
                      <a:pt x="98" y="52"/>
                    </a:lnTo>
                    <a:lnTo>
                      <a:pt x="88" y="52"/>
                    </a:lnTo>
                    <a:lnTo>
                      <a:pt x="88" y="52"/>
                    </a:lnTo>
                    <a:lnTo>
                      <a:pt x="93" y="55"/>
                    </a:lnTo>
                    <a:lnTo>
                      <a:pt x="93" y="55"/>
                    </a:lnTo>
                    <a:lnTo>
                      <a:pt x="84" y="55"/>
                    </a:lnTo>
                    <a:lnTo>
                      <a:pt x="79" y="55"/>
                    </a:lnTo>
                    <a:lnTo>
                      <a:pt x="76" y="57"/>
                    </a:lnTo>
                    <a:lnTo>
                      <a:pt x="76" y="57"/>
                    </a:lnTo>
                    <a:lnTo>
                      <a:pt x="74" y="60"/>
                    </a:lnTo>
                    <a:lnTo>
                      <a:pt x="71" y="60"/>
                    </a:lnTo>
                    <a:lnTo>
                      <a:pt x="66" y="60"/>
                    </a:lnTo>
                    <a:lnTo>
                      <a:pt x="66" y="57"/>
                    </a:lnTo>
                    <a:lnTo>
                      <a:pt x="66" y="57"/>
                    </a:lnTo>
                    <a:lnTo>
                      <a:pt x="61" y="60"/>
                    </a:lnTo>
                    <a:lnTo>
                      <a:pt x="56" y="64"/>
                    </a:lnTo>
                    <a:lnTo>
                      <a:pt x="56" y="64"/>
                    </a:lnTo>
                    <a:lnTo>
                      <a:pt x="54" y="69"/>
                    </a:lnTo>
                    <a:lnTo>
                      <a:pt x="49" y="69"/>
                    </a:lnTo>
                    <a:lnTo>
                      <a:pt x="49" y="69"/>
                    </a:lnTo>
                    <a:lnTo>
                      <a:pt x="44" y="69"/>
                    </a:lnTo>
                    <a:lnTo>
                      <a:pt x="42" y="64"/>
                    </a:lnTo>
                    <a:lnTo>
                      <a:pt x="42" y="64"/>
                    </a:lnTo>
                    <a:lnTo>
                      <a:pt x="39" y="60"/>
                    </a:lnTo>
                    <a:lnTo>
                      <a:pt x="39" y="60"/>
                    </a:lnTo>
                    <a:lnTo>
                      <a:pt x="37" y="60"/>
                    </a:lnTo>
                    <a:lnTo>
                      <a:pt x="34" y="60"/>
                    </a:lnTo>
                    <a:lnTo>
                      <a:pt x="34" y="60"/>
                    </a:lnTo>
                    <a:lnTo>
                      <a:pt x="32" y="55"/>
                    </a:lnTo>
                    <a:lnTo>
                      <a:pt x="29" y="47"/>
                    </a:lnTo>
                    <a:lnTo>
                      <a:pt x="29" y="42"/>
                    </a:lnTo>
                    <a:lnTo>
                      <a:pt x="32" y="35"/>
                    </a:lnTo>
                    <a:lnTo>
                      <a:pt x="32" y="35"/>
                    </a:lnTo>
                    <a:lnTo>
                      <a:pt x="34" y="30"/>
                    </a:lnTo>
                    <a:lnTo>
                      <a:pt x="39" y="27"/>
                    </a:lnTo>
                    <a:lnTo>
                      <a:pt x="39" y="27"/>
                    </a:lnTo>
                    <a:lnTo>
                      <a:pt x="47" y="27"/>
                    </a:lnTo>
                    <a:lnTo>
                      <a:pt x="51" y="30"/>
                    </a:lnTo>
                    <a:lnTo>
                      <a:pt x="51" y="30"/>
                    </a:lnTo>
                    <a:lnTo>
                      <a:pt x="56" y="27"/>
                    </a:lnTo>
                    <a:lnTo>
                      <a:pt x="61" y="27"/>
                    </a:lnTo>
                    <a:lnTo>
                      <a:pt x="61" y="27"/>
                    </a:lnTo>
                    <a:lnTo>
                      <a:pt x="66" y="27"/>
                    </a:lnTo>
                    <a:lnTo>
                      <a:pt x="71" y="27"/>
                    </a:lnTo>
                    <a:lnTo>
                      <a:pt x="71" y="27"/>
                    </a:lnTo>
                    <a:lnTo>
                      <a:pt x="79" y="27"/>
                    </a:lnTo>
                    <a:lnTo>
                      <a:pt x="86" y="27"/>
                    </a:lnTo>
                    <a:lnTo>
                      <a:pt x="86" y="27"/>
                    </a:lnTo>
                    <a:lnTo>
                      <a:pt x="93" y="27"/>
                    </a:lnTo>
                    <a:lnTo>
                      <a:pt x="101" y="30"/>
                    </a:lnTo>
                    <a:lnTo>
                      <a:pt x="101" y="30"/>
                    </a:lnTo>
                    <a:lnTo>
                      <a:pt x="106" y="32"/>
                    </a:lnTo>
                    <a:lnTo>
                      <a:pt x="116" y="32"/>
                    </a:lnTo>
                    <a:lnTo>
                      <a:pt x="123" y="30"/>
                    </a:lnTo>
                    <a:lnTo>
                      <a:pt x="128" y="27"/>
                    </a:lnTo>
                    <a:lnTo>
                      <a:pt x="128" y="27"/>
                    </a:lnTo>
                    <a:lnTo>
                      <a:pt x="133" y="20"/>
                    </a:lnTo>
                    <a:lnTo>
                      <a:pt x="138" y="15"/>
                    </a:lnTo>
                    <a:lnTo>
                      <a:pt x="138" y="15"/>
                    </a:lnTo>
                    <a:lnTo>
                      <a:pt x="140" y="10"/>
                    </a:lnTo>
                    <a:lnTo>
                      <a:pt x="145" y="5"/>
                    </a:lnTo>
                    <a:lnTo>
                      <a:pt x="145" y="5"/>
                    </a:lnTo>
                    <a:lnTo>
                      <a:pt x="143" y="3"/>
                    </a:lnTo>
                    <a:lnTo>
                      <a:pt x="143" y="0"/>
                    </a:lnTo>
                    <a:lnTo>
                      <a:pt x="143" y="0"/>
                    </a:lnTo>
                    <a:lnTo>
                      <a:pt x="138" y="0"/>
                    </a:lnTo>
                    <a:lnTo>
                      <a:pt x="138" y="0"/>
                    </a:lnTo>
                    <a:lnTo>
                      <a:pt x="135" y="3"/>
                    </a:lnTo>
                    <a:lnTo>
                      <a:pt x="133" y="5"/>
                    </a:lnTo>
                    <a:lnTo>
                      <a:pt x="133" y="5"/>
                    </a:lnTo>
                    <a:lnTo>
                      <a:pt x="130" y="8"/>
                    </a:lnTo>
                    <a:lnTo>
                      <a:pt x="130" y="10"/>
                    </a:lnTo>
                    <a:lnTo>
                      <a:pt x="130" y="10"/>
                    </a:lnTo>
                    <a:lnTo>
                      <a:pt x="128" y="13"/>
                    </a:lnTo>
                    <a:lnTo>
                      <a:pt x="126" y="13"/>
                    </a:lnTo>
                    <a:lnTo>
                      <a:pt x="126" y="13"/>
                    </a:lnTo>
                    <a:lnTo>
                      <a:pt x="123" y="18"/>
                    </a:lnTo>
                    <a:lnTo>
                      <a:pt x="118" y="18"/>
                    </a:lnTo>
                    <a:lnTo>
                      <a:pt x="111" y="18"/>
                    </a:lnTo>
                    <a:lnTo>
                      <a:pt x="111" y="18"/>
                    </a:lnTo>
                    <a:lnTo>
                      <a:pt x="96" y="18"/>
                    </a:lnTo>
                    <a:lnTo>
                      <a:pt x="96" y="18"/>
                    </a:lnTo>
                    <a:lnTo>
                      <a:pt x="93" y="18"/>
                    </a:lnTo>
                    <a:lnTo>
                      <a:pt x="91" y="20"/>
                    </a:lnTo>
                    <a:lnTo>
                      <a:pt x="91" y="20"/>
                    </a:lnTo>
                    <a:lnTo>
                      <a:pt x="74" y="15"/>
                    </a:lnTo>
                    <a:lnTo>
                      <a:pt x="74" y="15"/>
                    </a:lnTo>
                    <a:lnTo>
                      <a:pt x="66" y="15"/>
                    </a:lnTo>
                    <a:lnTo>
                      <a:pt x="66" y="15"/>
                    </a:lnTo>
                    <a:lnTo>
                      <a:pt x="64" y="15"/>
                    </a:lnTo>
                    <a:lnTo>
                      <a:pt x="61" y="13"/>
                    </a:lnTo>
                    <a:lnTo>
                      <a:pt x="59" y="10"/>
                    </a:lnTo>
                    <a:lnTo>
                      <a:pt x="59" y="10"/>
                    </a:lnTo>
                    <a:lnTo>
                      <a:pt x="51" y="8"/>
                    </a:lnTo>
                    <a:lnTo>
                      <a:pt x="49" y="8"/>
                    </a:lnTo>
                    <a:lnTo>
                      <a:pt x="47" y="10"/>
                    </a:lnTo>
                    <a:lnTo>
                      <a:pt x="47" y="10"/>
                    </a:lnTo>
                    <a:lnTo>
                      <a:pt x="44" y="15"/>
                    </a:lnTo>
                    <a:lnTo>
                      <a:pt x="42" y="18"/>
                    </a:lnTo>
                    <a:lnTo>
                      <a:pt x="39" y="20"/>
                    </a:lnTo>
                    <a:lnTo>
                      <a:pt x="34" y="18"/>
                    </a:lnTo>
                    <a:lnTo>
                      <a:pt x="34" y="18"/>
                    </a:lnTo>
                    <a:lnTo>
                      <a:pt x="32" y="22"/>
                    </a:lnTo>
                    <a:lnTo>
                      <a:pt x="32" y="22"/>
                    </a:lnTo>
                    <a:lnTo>
                      <a:pt x="29" y="25"/>
                    </a:lnTo>
                    <a:lnTo>
                      <a:pt x="27" y="27"/>
                    </a:lnTo>
                    <a:lnTo>
                      <a:pt x="27" y="27"/>
                    </a:lnTo>
                    <a:lnTo>
                      <a:pt x="24" y="32"/>
                    </a:lnTo>
                    <a:lnTo>
                      <a:pt x="24" y="35"/>
                    </a:lnTo>
                    <a:lnTo>
                      <a:pt x="24" y="37"/>
                    </a:lnTo>
                    <a:lnTo>
                      <a:pt x="24" y="40"/>
                    </a:lnTo>
                    <a:lnTo>
                      <a:pt x="24" y="40"/>
                    </a:lnTo>
                    <a:lnTo>
                      <a:pt x="22" y="37"/>
                    </a:lnTo>
                    <a:lnTo>
                      <a:pt x="19" y="37"/>
                    </a:lnTo>
                    <a:lnTo>
                      <a:pt x="19" y="37"/>
                    </a:lnTo>
                    <a:lnTo>
                      <a:pt x="22" y="42"/>
                    </a:lnTo>
                    <a:lnTo>
                      <a:pt x="24" y="42"/>
                    </a:lnTo>
                    <a:lnTo>
                      <a:pt x="24" y="45"/>
                    </a:lnTo>
                    <a:lnTo>
                      <a:pt x="24" y="45"/>
                    </a:lnTo>
                    <a:lnTo>
                      <a:pt x="24" y="52"/>
                    </a:lnTo>
                    <a:lnTo>
                      <a:pt x="24" y="57"/>
                    </a:lnTo>
                    <a:lnTo>
                      <a:pt x="24" y="57"/>
                    </a:lnTo>
                    <a:lnTo>
                      <a:pt x="22" y="52"/>
                    </a:lnTo>
                    <a:lnTo>
                      <a:pt x="22" y="52"/>
                    </a:lnTo>
                    <a:lnTo>
                      <a:pt x="17" y="62"/>
                    </a:lnTo>
                    <a:lnTo>
                      <a:pt x="14" y="64"/>
                    </a:lnTo>
                    <a:lnTo>
                      <a:pt x="14" y="69"/>
                    </a:lnTo>
                    <a:lnTo>
                      <a:pt x="14" y="69"/>
                    </a:lnTo>
                    <a:lnTo>
                      <a:pt x="14" y="79"/>
                    </a:lnTo>
                    <a:lnTo>
                      <a:pt x="14" y="79"/>
                    </a:lnTo>
                    <a:lnTo>
                      <a:pt x="12" y="84"/>
                    </a:lnTo>
                    <a:lnTo>
                      <a:pt x="10" y="89"/>
                    </a:lnTo>
                    <a:lnTo>
                      <a:pt x="10" y="89"/>
                    </a:lnTo>
                    <a:lnTo>
                      <a:pt x="7" y="92"/>
                    </a:lnTo>
                    <a:lnTo>
                      <a:pt x="5" y="97"/>
                    </a:lnTo>
                    <a:lnTo>
                      <a:pt x="2" y="99"/>
                    </a:lnTo>
                    <a:lnTo>
                      <a:pt x="0" y="102"/>
                    </a:lnTo>
                    <a:lnTo>
                      <a:pt x="0" y="102"/>
                    </a:lnTo>
                    <a:lnTo>
                      <a:pt x="2" y="104"/>
                    </a:lnTo>
                    <a:lnTo>
                      <a:pt x="2" y="107"/>
                    </a:lnTo>
                    <a:lnTo>
                      <a:pt x="2" y="107"/>
                    </a:lnTo>
                    <a:lnTo>
                      <a:pt x="2" y="111"/>
                    </a:lnTo>
                    <a:lnTo>
                      <a:pt x="5" y="119"/>
                    </a:lnTo>
                    <a:lnTo>
                      <a:pt x="5" y="119"/>
                    </a:lnTo>
                    <a:lnTo>
                      <a:pt x="7" y="116"/>
                    </a:lnTo>
                    <a:lnTo>
                      <a:pt x="12" y="116"/>
                    </a:lnTo>
                    <a:lnTo>
                      <a:pt x="12" y="116"/>
                    </a:lnTo>
                    <a:lnTo>
                      <a:pt x="14" y="116"/>
                    </a:lnTo>
                    <a:lnTo>
                      <a:pt x="17" y="119"/>
                    </a:lnTo>
                    <a:lnTo>
                      <a:pt x="17" y="124"/>
                    </a:lnTo>
                    <a:lnTo>
                      <a:pt x="17" y="124"/>
                    </a:lnTo>
                    <a:lnTo>
                      <a:pt x="19" y="131"/>
                    </a:lnTo>
                    <a:lnTo>
                      <a:pt x="17" y="139"/>
                    </a:lnTo>
                    <a:lnTo>
                      <a:pt x="17" y="139"/>
                    </a:lnTo>
                    <a:lnTo>
                      <a:pt x="17" y="146"/>
                    </a:lnTo>
                    <a:lnTo>
                      <a:pt x="12" y="15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7" name="Google Shape;717;p38"/>
              <p:cNvSpPr/>
              <p:nvPr/>
            </p:nvSpPr>
            <p:spPr>
              <a:xfrm>
                <a:off x="5692" y="3143"/>
                <a:ext cx="145" cy="166"/>
              </a:xfrm>
              <a:custGeom>
                <a:avLst/>
                <a:gdLst/>
                <a:ahLst/>
                <a:cxnLst/>
                <a:rect l="l" t="t" r="r" b="b"/>
                <a:pathLst>
                  <a:path w="145" h="166" extrusionOk="0">
                    <a:moveTo>
                      <a:pt x="12" y="153"/>
                    </a:moveTo>
                    <a:lnTo>
                      <a:pt x="12" y="153"/>
                    </a:lnTo>
                    <a:lnTo>
                      <a:pt x="12" y="158"/>
                    </a:lnTo>
                    <a:lnTo>
                      <a:pt x="12" y="163"/>
                    </a:lnTo>
                    <a:lnTo>
                      <a:pt x="12" y="163"/>
                    </a:lnTo>
                    <a:lnTo>
                      <a:pt x="14" y="163"/>
                    </a:lnTo>
                    <a:lnTo>
                      <a:pt x="17" y="163"/>
                    </a:lnTo>
                    <a:lnTo>
                      <a:pt x="19" y="166"/>
                    </a:lnTo>
                    <a:lnTo>
                      <a:pt x="22" y="163"/>
                    </a:lnTo>
                    <a:lnTo>
                      <a:pt x="22" y="163"/>
                    </a:lnTo>
                    <a:lnTo>
                      <a:pt x="24" y="163"/>
                    </a:lnTo>
                    <a:lnTo>
                      <a:pt x="27" y="163"/>
                    </a:lnTo>
                    <a:lnTo>
                      <a:pt x="27" y="163"/>
                    </a:lnTo>
                    <a:lnTo>
                      <a:pt x="32" y="161"/>
                    </a:lnTo>
                    <a:lnTo>
                      <a:pt x="34" y="161"/>
                    </a:lnTo>
                    <a:lnTo>
                      <a:pt x="34" y="161"/>
                    </a:lnTo>
                    <a:lnTo>
                      <a:pt x="32" y="156"/>
                    </a:lnTo>
                    <a:lnTo>
                      <a:pt x="32" y="153"/>
                    </a:lnTo>
                    <a:lnTo>
                      <a:pt x="32" y="149"/>
                    </a:lnTo>
                    <a:lnTo>
                      <a:pt x="32" y="149"/>
                    </a:lnTo>
                    <a:lnTo>
                      <a:pt x="34" y="141"/>
                    </a:lnTo>
                    <a:lnTo>
                      <a:pt x="34" y="134"/>
                    </a:lnTo>
                    <a:lnTo>
                      <a:pt x="34" y="134"/>
                    </a:lnTo>
                    <a:lnTo>
                      <a:pt x="34" y="126"/>
                    </a:lnTo>
                    <a:lnTo>
                      <a:pt x="37" y="121"/>
                    </a:lnTo>
                    <a:lnTo>
                      <a:pt x="37" y="121"/>
                    </a:lnTo>
                    <a:lnTo>
                      <a:pt x="37" y="114"/>
                    </a:lnTo>
                    <a:lnTo>
                      <a:pt x="37" y="114"/>
                    </a:lnTo>
                    <a:lnTo>
                      <a:pt x="37" y="111"/>
                    </a:lnTo>
                    <a:lnTo>
                      <a:pt x="34" y="107"/>
                    </a:lnTo>
                    <a:lnTo>
                      <a:pt x="34" y="107"/>
                    </a:lnTo>
                    <a:lnTo>
                      <a:pt x="34" y="102"/>
                    </a:lnTo>
                    <a:lnTo>
                      <a:pt x="39" y="99"/>
                    </a:lnTo>
                    <a:lnTo>
                      <a:pt x="44" y="97"/>
                    </a:lnTo>
                    <a:lnTo>
                      <a:pt x="49" y="97"/>
                    </a:lnTo>
                    <a:lnTo>
                      <a:pt x="49" y="97"/>
                    </a:lnTo>
                    <a:lnTo>
                      <a:pt x="51" y="99"/>
                    </a:lnTo>
                    <a:lnTo>
                      <a:pt x="51" y="104"/>
                    </a:lnTo>
                    <a:lnTo>
                      <a:pt x="49" y="111"/>
                    </a:lnTo>
                    <a:lnTo>
                      <a:pt x="49" y="111"/>
                    </a:lnTo>
                    <a:lnTo>
                      <a:pt x="49" y="114"/>
                    </a:lnTo>
                    <a:lnTo>
                      <a:pt x="47" y="116"/>
                    </a:lnTo>
                    <a:lnTo>
                      <a:pt x="51" y="121"/>
                    </a:lnTo>
                    <a:lnTo>
                      <a:pt x="61" y="129"/>
                    </a:lnTo>
                    <a:lnTo>
                      <a:pt x="61" y="129"/>
                    </a:lnTo>
                    <a:lnTo>
                      <a:pt x="61" y="131"/>
                    </a:lnTo>
                    <a:lnTo>
                      <a:pt x="61" y="134"/>
                    </a:lnTo>
                    <a:lnTo>
                      <a:pt x="59" y="139"/>
                    </a:lnTo>
                    <a:lnTo>
                      <a:pt x="61" y="144"/>
                    </a:lnTo>
                    <a:lnTo>
                      <a:pt x="61" y="144"/>
                    </a:lnTo>
                    <a:lnTo>
                      <a:pt x="64" y="146"/>
                    </a:lnTo>
                    <a:lnTo>
                      <a:pt x="69" y="146"/>
                    </a:lnTo>
                    <a:lnTo>
                      <a:pt x="69" y="146"/>
                    </a:lnTo>
                    <a:lnTo>
                      <a:pt x="71" y="146"/>
                    </a:lnTo>
                    <a:lnTo>
                      <a:pt x="71" y="144"/>
                    </a:lnTo>
                    <a:lnTo>
                      <a:pt x="71" y="141"/>
                    </a:lnTo>
                    <a:lnTo>
                      <a:pt x="71" y="141"/>
                    </a:lnTo>
                    <a:lnTo>
                      <a:pt x="74" y="139"/>
                    </a:lnTo>
                    <a:lnTo>
                      <a:pt x="76" y="136"/>
                    </a:lnTo>
                    <a:lnTo>
                      <a:pt x="81" y="136"/>
                    </a:lnTo>
                    <a:lnTo>
                      <a:pt x="81" y="136"/>
                    </a:lnTo>
                    <a:lnTo>
                      <a:pt x="86" y="136"/>
                    </a:lnTo>
                    <a:lnTo>
                      <a:pt x="88" y="136"/>
                    </a:lnTo>
                    <a:lnTo>
                      <a:pt x="86" y="134"/>
                    </a:lnTo>
                    <a:lnTo>
                      <a:pt x="86" y="134"/>
                    </a:lnTo>
                    <a:lnTo>
                      <a:pt x="88" y="136"/>
                    </a:lnTo>
                    <a:lnTo>
                      <a:pt x="91" y="134"/>
                    </a:lnTo>
                    <a:lnTo>
                      <a:pt x="91" y="131"/>
                    </a:lnTo>
                    <a:lnTo>
                      <a:pt x="88" y="129"/>
                    </a:lnTo>
                    <a:lnTo>
                      <a:pt x="88" y="129"/>
                    </a:lnTo>
                    <a:lnTo>
                      <a:pt x="88" y="129"/>
                    </a:lnTo>
                    <a:lnTo>
                      <a:pt x="86" y="129"/>
                    </a:lnTo>
                    <a:lnTo>
                      <a:pt x="84" y="126"/>
                    </a:lnTo>
                    <a:lnTo>
                      <a:pt x="84" y="126"/>
                    </a:lnTo>
                    <a:lnTo>
                      <a:pt x="86" y="124"/>
                    </a:lnTo>
                    <a:lnTo>
                      <a:pt x="86" y="124"/>
                    </a:lnTo>
                    <a:lnTo>
                      <a:pt x="81" y="124"/>
                    </a:lnTo>
                    <a:lnTo>
                      <a:pt x="79" y="121"/>
                    </a:lnTo>
                    <a:lnTo>
                      <a:pt x="79" y="121"/>
                    </a:lnTo>
                    <a:lnTo>
                      <a:pt x="79" y="116"/>
                    </a:lnTo>
                    <a:lnTo>
                      <a:pt x="79" y="114"/>
                    </a:lnTo>
                    <a:lnTo>
                      <a:pt x="79" y="114"/>
                    </a:lnTo>
                    <a:lnTo>
                      <a:pt x="81" y="114"/>
                    </a:lnTo>
                    <a:lnTo>
                      <a:pt x="81" y="114"/>
                    </a:lnTo>
                    <a:lnTo>
                      <a:pt x="79" y="111"/>
                    </a:lnTo>
                    <a:lnTo>
                      <a:pt x="81" y="109"/>
                    </a:lnTo>
                    <a:lnTo>
                      <a:pt x="81" y="109"/>
                    </a:lnTo>
                    <a:lnTo>
                      <a:pt x="79" y="107"/>
                    </a:lnTo>
                    <a:lnTo>
                      <a:pt x="79" y="107"/>
                    </a:lnTo>
                    <a:lnTo>
                      <a:pt x="79" y="104"/>
                    </a:lnTo>
                    <a:lnTo>
                      <a:pt x="79" y="102"/>
                    </a:lnTo>
                    <a:lnTo>
                      <a:pt x="79" y="102"/>
                    </a:lnTo>
                    <a:lnTo>
                      <a:pt x="74" y="99"/>
                    </a:lnTo>
                    <a:lnTo>
                      <a:pt x="74" y="99"/>
                    </a:lnTo>
                    <a:lnTo>
                      <a:pt x="71" y="94"/>
                    </a:lnTo>
                    <a:lnTo>
                      <a:pt x="71" y="94"/>
                    </a:lnTo>
                    <a:lnTo>
                      <a:pt x="69" y="89"/>
                    </a:lnTo>
                    <a:lnTo>
                      <a:pt x="66" y="87"/>
                    </a:lnTo>
                    <a:lnTo>
                      <a:pt x="66" y="87"/>
                    </a:lnTo>
                    <a:lnTo>
                      <a:pt x="61" y="84"/>
                    </a:lnTo>
                    <a:lnTo>
                      <a:pt x="61" y="82"/>
                    </a:lnTo>
                    <a:lnTo>
                      <a:pt x="59" y="82"/>
                    </a:lnTo>
                    <a:lnTo>
                      <a:pt x="59" y="82"/>
                    </a:lnTo>
                    <a:lnTo>
                      <a:pt x="59" y="77"/>
                    </a:lnTo>
                    <a:lnTo>
                      <a:pt x="59" y="77"/>
                    </a:lnTo>
                    <a:lnTo>
                      <a:pt x="64" y="82"/>
                    </a:lnTo>
                    <a:lnTo>
                      <a:pt x="66" y="79"/>
                    </a:lnTo>
                    <a:lnTo>
                      <a:pt x="69" y="79"/>
                    </a:lnTo>
                    <a:lnTo>
                      <a:pt x="69" y="79"/>
                    </a:lnTo>
                    <a:lnTo>
                      <a:pt x="74" y="74"/>
                    </a:lnTo>
                    <a:lnTo>
                      <a:pt x="79" y="72"/>
                    </a:lnTo>
                    <a:lnTo>
                      <a:pt x="79" y="72"/>
                    </a:lnTo>
                    <a:lnTo>
                      <a:pt x="84" y="69"/>
                    </a:lnTo>
                    <a:lnTo>
                      <a:pt x="88" y="64"/>
                    </a:lnTo>
                    <a:lnTo>
                      <a:pt x="91" y="60"/>
                    </a:lnTo>
                    <a:lnTo>
                      <a:pt x="98" y="57"/>
                    </a:lnTo>
                    <a:lnTo>
                      <a:pt x="98" y="57"/>
                    </a:lnTo>
                    <a:lnTo>
                      <a:pt x="101" y="60"/>
                    </a:lnTo>
                    <a:lnTo>
                      <a:pt x="101" y="60"/>
                    </a:lnTo>
                    <a:lnTo>
                      <a:pt x="103" y="60"/>
                    </a:lnTo>
                    <a:lnTo>
                      <a:pt x="103" y="60"/>
                    </a:lnTo>
                    <a:lnTo>
                      <a:pt x="106" y="57"/>
                    </a:lnTo>
                    <a:lnTo>
                      <a:pt x="106" y="52"/>
                    </a:lnTo>
                    <a:lnTo>
                      <a:pt x="106" y="52"/>
                    </a:lnTo>
                    <a:lnTo>
                      <a:pt x="103" y="52"/>
                    </a:lnTo>
                    <a:lnTo>
                      <a:pt x="98" y="52"/>
                    </a:lnTo>
                    <a:lnTo>
                      <a:pt x="88" y="52"/>
                    </a:lnTo>
                    <a:lnTo>
                      <a:pt x="88" y="52"/>
                    </a:lnTo>
                    <a:lnTo>
                      <a:pt x="93" y="55"/>
                    </a:lnTo>
                    <a:lnTo>
                      <a:pt x="93" y="55"/>
                    </a:lnTo>
                    <a:lnTo>
                      <a:pt x="84" y="55"/>
                    </a:lnTo>
                    <a:lnTo>
                      <a:pt x="79" y="55"/>
                    </a:lnTo>
                    <a:lnTo>
                      <a:pt x="76" y="57"/>
                    </a:lnTo>
                    <a:lnTo>
                      <a:pt x="76" y="57"/>
                    </a:lnTo>
                    <a:lnTo>
                      <a:pt x="74" y="60"/>
                    </a:lnTo>
                    <a:lnTo>
                      <a:pt x="71" y="60"/>
                    </a:lnTo>
                    <a:lnTo>
                      <a:pt x="66" y="60"/>
                    </a:lnTo>
                    <a:lnTo>
                      <a:pt x="66" y="57"/>
                    </a:lnTo>
                    <a:lnTo>
                      <a:pt x="66" y="57"/>
                    </a:lnTo>
                    <a:lnTo>
                      <a:pt x="61" y="60"/>
                    </a:lnTo>
                    <a:lnTo>
                      <a:pt x="56" y="64"/>
                    </a:lnTo>
                    <a:lnTo>
                      <a:pt x="56" y="64"/>
                    </a:lnTo>
                    <a:lnTo>
                      <a:pt x="54" y="69"/>
                    </a:lnTo>
                    <a:lnTo>
                      <a:pt x="49" y="69"/>
                    </a:lnTo>
                    <a:lnTo>
                      <a:pt x="49" y="69"/>
                    </a:lnTo>
                    <a:lnTo>
                      <a:pt x="44" y="69"/>
                    </a:lnTo>
                    <a:lnTo>
                      <a:pt x="42" y="64"/>
                    </a:lnTo>
                    <a:lnTo>
                      <a:pt x="42" y="64"/>
                    </a:lnTo>
                    <a:lnTo>
                      <a:pt x="39" y="60"/>
                    </a:lnTo>
                    <a:lnTo>
                      <a:pt x="39" y="60"/>
                    </a:lnTo>
                    <a:lnTo>
                      <a:pt x="37" y="60"/>
                    </a:lnTo>
                    <a:lnTo>
                      <a:pt x="34" y="60"/>
                    </a:lnTo>
                    <a:lnTo>
                      <a:pt x="34" y="60"/>
                    </a:lnTo>
                    <a:lnTo>
                      <a:pt x="32" y="55"/>
                    </a:lnTo>
                    <a:lnTo>
                      <a:pt x="29" y="47"/>
                    </a:lnTo>
                    <a:lnTo>
                      <a:pt x="29" y="42"/>
                    </a:lnTo>
                    <a:lnTo>
                      <a:pt x="32" y="35"/>
                    </a:lnTo>
                    <a:lnTo>
                      <a:pt x="32" y="35"/>
                    </a:lnTo>
                    <a:lnTo>
                      <a:pt x="34" y="30"/>
                    </a:lnTo>
                    <a:lnTo>
                      <a:pt x="39" y="27"/>
                    </a:lnTo>
                    <a:lnTo>
                      <a:pt x="39" y="27"/>
                    </a:lnTo>
                    <a:lnTo>
                      <a:pt x="47" y="27"/>
                    </a:lnTo>
                    <a:lnTo>
                      <a:pt x="51" y="30"/>
                    </a:lnTo>
                    <a:lnTo>
                      <a:pt x="51" y="30"/>
                    </a:lnTo>
                    <a:lnTo>
                      <a:pt x="56" y="27"/>
                    </a:lnTo>
                    <a:lnTo>
                      <a:pt x="61" y="27"/>
                    </a:lnTo>
                    <a:lnTo>
                      <a:pt x="61" y="27"/>
                    </a:lnTo>
                    <a:lnTo>
                      <a:pt x="66" y="27"/>
                    </a:lnTo>
                    <a:lnTo>
                      <a:pt x="71" y="27"/>
                    </a:lnTo>
                    <a:lnTo>
                      <a:pt x="71" y="27"/>
                    </a:lnTo>
                    <a:lnTo>
                      <a:pt x="79" y="27"/>
                    </a:lnTo>
                    <a:lnTo>
                      <a:pt x="86" y="27"/>
                    </a:lnTo>
                    <a:lnTo>
                      <a:pt x="86" y="27"/>
                    </a:lnTo>
                    <a:lnTo>
                      <a:pt x="93" y="27"/>
                    </a:lnTo>
                    <a:lnTo>
                      <a:pt x="101" y="30"/>
                    </a:lnTo>
                    <a:lnTo>
                      <a:pt x="101" y="30"/>
                    </a:lnTo>
                    <a:lnTo>
                      <a:pt x="106" y="32"/>
                    </a:lnTo>
                    <a:lnTo>
                      <a:pt x="116" y="32"/>
                    </a:lnTo>
                    <a:lnTo>
                      <a:pt x="123" y="30"/>
                    </a:lnTo>
                    <a:lnTo>
                      <a:pt x="128" y="27"/>
                    </a:lnTo>
                    <a:lnTo>
                      <a:pt x="128" y="27"/>
                    </a:lnTo>
                    <a:lnTo>
                      <a:pt x="133" y="20"/>
                    </a:lnTo>
                    <a:lnTo>
                      <a:pt x="138" y="15"/>
                    </a:lnTo>
                    <a:lnTo>
                      <a:pt x="138" y="15"/>
                    </a:lnTo>
                    <a:lnTo>
                      <a:pt x="140" y="10"/>
                    </a:lnTo>
                    <a:lnTo>
                      <a:pt x="145" y="5"/>
                    </a:lnTo>
                    <a:lnTo>
                      <a:pt x="145" y="5"/>
                    </a:lnTo>
                    <a:lnTo>
                      <a:pt x="143" y="3"/>
                    </a:lnTo>
                    <a:lnTo>
                      <a:pt x="143" y="0"/>
                    </a:lnTo>
                    <a:lnTo>
                      <a:pt x="143" y="0"/>
                    </a:lnTo>
                    <a:lnTo>
                      <a:pt x="138" y="0"/>
                    </a:lnTo>
                    <a:lnTo>
                      <a:pt x="138" y="0"/>
                    </a:lnTo>
                    <a:lnTo>
                      <a:pt x="135" y="3"/>
                    </a:lnTo>
                    <a:lnTo>
                      <a:pt x="133" y="5"/>
                    </a:lnTo>
                    <a:lnTo>
                      <a:pt x="133" y="5"/>
                    </a:lnTo>
                    <a:lnTo>
                      <a:pt x="130" y="8"/>
                    </a:lnTo>
                    <a:lnTo>
                      <a:pt x="130" y="10"/>
                    </a:lnTo>
                    <a:lnTo>
                      <a:pt x="130" y="10"/>
                    </a:lnTo>
                    <a:lnTo>
                      <a:pt x="128" y="13"/>
                    </a:lnTo>
                    <a:lnTo>
                      <a:pt x="126" y="13"/>
                    </a:lnTo>
                    <a:lnTo>
                      <a:pt x="126" y="13"/>
                    </a:lnTo>
                    <a:lnTo>
                      <a:pt x="123" y="18"/>
                    </a:lnTo>
                    <a:lnTo>
                      <a:pt x="118" y="18"/>
                    </a:lnTo>
                    <a:lnTo>
                      <a:pt x="111" y="18"/>
                    </a:lnTo>
                    <a:lnTo>
                      <a:pt x="111" y="18"/>
                    </a:lnTo>
                    <a:lnTo>
                      <a:pt x="96" y="18"/>
                    </a:lnTo>
                    <a:lnTo>
                      <a:pt x="96" y="18"/>
                    </a:lnTo>
                    <a:lnTo>
                      <a:pt x="93" y="18"/>
                    </a:lnTo>
                    <a:lnTo>
                      <a:pt x="91" y="20"/>
                    </a:lnTo>
                    <a:lnTo>
                      <a:pt x="91" y="20"/>
                    </a:lnTo>
                    <a:lnTo>
                      <a:pt x="74" y="15"/>
                    </a:lnTo>
                    <a:lnTo>
                      <a:pt x="74" y="15"/>
                    </a:lnTo>
                    <a:lnTo>
                      <a:pt x="66" y="15"/>
                    </a:lnTo>
                    <a:lnTo>
                      <a:pt x="66" y="15"/>
                    </a:lnTo>
                    <a:lnTo>
                      <a:pt x="64" y="15"/>
                    </a:lnTo>
                    <a:lnTo>
                      <a:pt x="61" y="13"/>
                    </a:lnTo>
                    <a:lnTo>
                      <a:pt x="59" y="10"/>
                    </a:lnTo>
                    <a:lnTo>
                      <a:pt x="59" y="10"/>
                    </a:lnTo>
                    <a:lnTo>
                      <a:pt x="51" y="8"/>
                    </a:lnTo>
                    <a:lnTo>
                      <a:pt x="49" y="8"/>
                    </a:lnTo>
                    <a:lnTo>
                      <a:pt x="47" y="10"/>
                    </a:lnTo>
                    <a:lnTo>
                      <a:pt x="47" y="10"/>
                    </a:lnTo>
                    <a:lnTo>
                      <a:pt x="44" y="15"/>
                    </a:lnTo>
                    <a:lnTo>
                      <a:pt x="42" y="18"/>
                    </a:lnTo>
                    <a:lnTo>
                      <a:pt x="39" y="20"/>
                    </a:lnTo>
                    <a:lnTo>
                      <a:pt x="34" y="18"/>
                    </a:lnTo>
                    <a:lnTo>
                      <a:pt x="34" y="18"/>
                    </a:lnTo>
                    <a:lnTo>
                      <a:pt x="32" y="22"/>
                    </a:lnTo>
                    <a:lnTo>
                      <a:pt x="32" y="22"/>
                    </a:lnTo>
                    <a:lnTo>
                      <a:pt x="29" y="25"/>
                    </a:lnTo>
                    <a:lnTo>
                      <a:pt x="27" y="27"/>
                    </a:lnTo>
                    <a:lnTo>
                      <a:pt x="27" y="27"/>
                    </a:lnTo>
                    <a:lnTo>
                      <a:pt x="24" y="32"/>
                    </a:lnTo>
                    <a:lnTo>
                      <a:pt x="24" y="35"/>
                    </a:lnTo>
                    <a:lnTo>
                      <a:pt x="24" y="37"/>
                    </a:lnTo>
                    <a:lnTo>
                      <a:pt x="24" y="40"/>
                    </a:lnTo>
                    <a:lnTo>
                      <a:pt x="24" y="40"/>
                    </a:lnTo>
                    <a:lnTo>
                      <a:pt x="22" y="37"/>
                    </a:lnTo>
                    <a:lnTo>
                      <a:pt x="19" y="37"/>
                    </a:lnTo>
                    <a:lnTo>
                      <a:pt x="19" y="37"/>
                    </a:lnTo>
                    <a:lnTo>
                      <a:pt x="22" y="42"/>
                    </a:lnTo>
                    <a:lnTo>
                      <a:pt x="24" y="42"/>
                    </a:lnTo>
                    <a:lnTo>
                      <a:pt x="24" y="45"/>
                    </a:lnTo>
                    <a:lnTo>
                      <a:pt x="24" y="45"/>
                    </a:lnTo>
                    <a:lnTo>
                      <a:pt x="24" y="52"/>
                    </a:lnTo>
                    <a:lnTo>
                      <a:pt x="24" y="57"/>
                    </a:lnTo>
                    <a:lnTo>
                      <a:pt x="24" y="57"/>
                    </a:lnTo>
                    <a:lnTo>
                      <a:pt x="22" y="52"/>
                    </a:lnTo>
                    <a:lnTo>
                      <a:pt x="22" y="52"/>
                    </a:lnTo>
                    <a:lnTo>
                      <a:pt x="17" y="62"/>
                    </a:lnTo>
                    <a:lnTo>
                      <a:pt x="14" y="64"/>
                    </a:lnTo>
                    <a:lnTo>
                      <a:pt x="14" y="69"/>
                    </a:lnTo>
                    <a:lnTo>
                      <a:pt x="14" y="69"/>
                    </a:lnTo>
                    <a:lnTo>
                      <a:pt x="14" y="79"/>
                    </a:lnTo>
                    <a:lnTo>
                      <a:pt x="14" y="79"/>
                    </a:lnTo>
                    <a:lnTo>
                      <a:pt x="12" y="84"/>
                    </a:lnTo>
                    <a:lnTo>
                      <a:pt x="10" y="89"/>
                    </a:lnTo>
                    <a:lnTo>
                      <a:pt x="10" y="89"/>
                    </a:lnTo>
                    <a:lnTo>
                      <a:pt x="7" y="92"/>
                    </a:lnTo>
                    <a:lnTo>
                      <a:pt x="5" y="97"/>
                    </a:lnTo>
                    <a:lnTo>
                      <a:pt x="2" y="99"/>
                    </a:lnTo>
                    <a:lnTo>
                      <a:pt x="0" y="102"/>
                    </a:lnTo>
                    <a:lnTo>
                      <a:pt x="0" y="102"/>
                    </a:lnTo>
                    <a:lnTo>
                      <a:pt x="2" y="104"/>
                    </a:lnTo>
                    <a:lnTo>
                      <a:pt x="2" y="107"/>
                    </a:lnTo>
                    <a:lnTo>
                      <a:pt x="2" y="107"/>
                    </a:lnTo>
                    <a:lnTo>
                      <a:pt x="2" y="111"/>
                    </a:lnTo>
                    <a:lnTo>
                      <a:pt x="5" y="119"/>
                    </a:lnTo>
                    <a:lnTo>
                      <a:pt x="5" y="119"/>
                    </a:lnTo>
                    <a:lnTo>
                      <a:pt x="7" y="116"/>
                    </a:lnTo>
                    <a:lnTo>
                      <a:pt x="12" y="116"/>
                    </a:lnTo>
                    <a:lnTo>
                      <a:pt x="12" y="116"/>
                    </a:lnTo>
                    <a:lnTo>
                      <a:pt x="14" y="116"/>
                    </a:lnTo>
                    <a:lnTo>
                      <a:pt x="17" y="119"/>
                    </a:lnTo>
                    <a:lnTo>
                      <a:pt x="17" y="124"/>
                    </a:lnTo>
                    <a:lnTo>
                      <a:pt x="17" y="124"/>
                    </a:lnTo>
                    <a:lnTo>
                      <a:pt x="19" y="131"/>
                    </a:lnTo>
                    <a:lnTo>
                      <a:pt x="17" y="139"/>
                    </a:lnTo>
                    <a:lnTo>
                      <a:pt x="17" y="139"/>
                    </a:lnTo>
                    <a:lnTo>
                      <a:pt x="17" y="146"/>
                    </a:lnTo>
                    <a:lnTo>
                      <a:pt x="12" y="15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8" name="Google Shape;718;p38"/>
              <p:cNvSpPr/>
              <p:nvPr/>
            </p:nvSpPr>
            <p:spPr>
              <a:xfrm>
                <a:off x="5699" y="3368"/>
                <a:ext cx="5" cy="8"/>
              </a:xfrm>
              <a:custGeom>
                <a:avLst/>
                <a:gdLst/>
                <a:ahLst/>
                <a:cxnLst/>
                <a:rect l="l" t="t" r="r" b="b"/>
                <a:pathLst>
                  <a:path w="5" h="8" extrusionOk="0">
                    <a:moveTo>
                      <a:pt x="3" y="0"/>
                    </a:moveTo>
                    <a:lnTo>
                      <a:pt x="3" y="0"/>
                    </a:lnTo>
                    <a:lnTo>
                      <a:pt x="0" y="3"/>
                    </a:lnTo>
                    <a:lnTo>
                      <a:pt x="3" y="8"/>
                    </a:lnTo>
                    <a:lnTo>
                      <a:pt x="3" y="8"/>
                    </a:lnTo>
                    <a:lnTo>
                      <a:pt x="5" y="3"/>
                    </a:lnTo>
                    <a:lnTo>
                      <a:pt x="5"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9" name="Google Shape;719;p38"/>
              <p:cNvSpPr/>
              <p:nvPr/>
            </p:nvSpPr>
            <p:spPr>
              <a:xfrm>
                <a:off x="5699" y="3368"/>
                <a:ext cx="5" cy="8"/>
              </a:xfrm>
              <a:custGeom>
                <a:avLst/>
                <a:gdLst/>
                <a:ahLst/>
                <a:cxnLst/>
                <a:rect l="l" t="t" r="r" b="b"/>
                <a:pathLst>
                  <a:path w="5" h="8" extrusionOk="0">
                    <a:moveTo>
                      <a:pt x="3" y="0"/>
                    </a:moveTo>
                    <a:lnTo>
                      <a:pt x="3" y="0"/>
                    </a:lnTo>
                    <a:lnTo>
                      <a:pt x="0" y="3"/>
                    </a:lnTo>
                    <a:lnTo>
                      <a:pt x="3" y="8"/>
                    </a:lnTo>
                    <a:lnTo>
                      <a:pt x="3" y="8"/>
                    </a:lnTo>
                    <a:lnTo>
                      <a:pt x="5" y="3"/>
                    </a:lnTo>
                    <a:lnTo>
                      <a:pt x="5"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0" name="Google Shape;720;p38"/>
              <p:cNvSpPr/>
              <p:nvPr/>
            </p:nvSpPr>
            <p:spPr>
              <a:xfrm>
                <a:off x="5704" y="3373"/>
                <a:ext cx="2" cy="3"/>
              </a:xfrm>
              <a:custGeom>
                <a:avLst/>
                <a:gdLst/>
                <a:ahLst/>
                <a:cxnLst/>
                <a:rect l="l" t="t" r="r" b="b"/>
                <a:pathLst>
                  <a:path w="2" h="3" extrusionOk="0">
                    <a:moveTo>
                      <a:pt x="0" y="0"/>
                    </a:moveTo>
                    <a:lnTo>
                      <a:pt x="0" y="0"/>
                    </a:lnTo>
                    <a:lnTo>
                      <a:pt x="0" y="3"/>
                    </a:lnTo>
                    <a:lnTo>
                      <a:pt x="0" y="3"/>
                    </a:lnTo>
                    <a:lnTo>
                      <a:pt x="2" y="3"/>
                    </a:lnTo>
                    <a:lnTo>
                      <a:pt x="2"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1" name="Google Shape;721;p38"/>
              <p:cNvSpPr/>
              <p:nvPr/>
            </p:nvSpPr>
            <p:spPr>
              <a:xfrm>
                <a:off x="5704" y="3373"/>
                <a:ext cx="2" cy="3"/>
              </a:xfrm>
              <a:custGeom>
                <a:avLst/>
                <a:gdLst/>
                <a:ahLst/>
                <a:cxnLst/>
                <a:rect l="l" t="t" r="r" b="b"/>
                <a:pathLst>
                  <a:path w="2" h="3" extrusionOk="0">
                    <a:moveTo>
                      <a:pt x="0" y="0"/>
                    </a:moveTo>
                    <a:lnTo>
                      <a:pt x="0" y="0"/>
                    </a:lnTo>
                    <a:lnTo>
                      <a:pt x="0" y="3"/>
                    </a:lnTo>
                    <a:lnTo>
                      <a:pt x="0" y="3"/>
                    </a:lnTo>
                    <a:lnTo>
                      <a:pt x="2" y="3"/>
                    </a:lnTo>
                    <a:lnTo>
                      <a:pt x="2"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2" name="Google Shape;722;p38"/>
              <p:cNvSpPr/>
              <p:nvPr/>
            </p:nvSpPr>
            <p:spPr>
              <a:xfrm>
                <a:off x="5709" y="3361"/>
                <a:ext cx="71" cy="20"/>
              </a:xfrm>
              <a:custGeom>
                <a:avLst/>
                <a:gdLst/>
                <a:ahLst/>
                <a:cxnLst/>
                <a:rect l="l" t="t" r="r" b="b"/>
                <a:pathLst>
                  <a:path w="71" h="20" extrusionOk="0">
                    <a:moveTo>
                      <a:pt x="2" y="17"/>
                    </a:moveTo>
                    <a:lnTo>
                      <a:pt x="2" y="17"/>
                    </a:lnTo>
                    <a:lnTo>
                      <a:pt x="7" y="17"/>
                    </a:lnTo>
                    <a:lnTo>
                      <a:pt x="12" y="17"/>
                    </a:lnTo>
                    <a:lnTo>
                      <a:pt x="12" y="17"/>
                    </a:lnTo>
                    <a:lnTo>
                      <a:pt x="22" y="17"/>
                    </a:lnTo>
                    <a:lnTo>
                      <a:pt x="22" y="17"/>
                    </a:lnTo>
                    <a:lnTo>
                      <a:pt x="25" y="20"/>
                    </a:lnTo>
                    <a:lnTo>
                      <a:pt x="27" y="20"/>
                    </a:lnTo>
                    <a:lnTo>
                      <a:pt x="27" y="20"/>
                    </a:lnTo>
                    <a:lnTo>
                      <a:pt x="32" y="20"/>
                    </a:lnTo>
                    <a:lnTo>
                      <a:pt x="34" y="17"/>
                    </a:lnTo>
                    <a:lnTo>
                      <a:pt x="34" y="17"/>
                    </a:lnTo>
                    <a:lnTo>
                      <a:pt x="34" y="17"/>
                    </a:lnTo>
                    <a:lnTo>
                      <a:pt x="42" y="17"/>
                    </a:lnTo>
                    <a:lnTo>
                      <a:pt x="49" y="15"/>
                    </a:lnTo>
                    <a:lnTo>
                      <a:pt x="49" y="15"/>
                    </a:lnTo>
                    <a:lnTo>
                      <a:pt x="62" y="15"/>
                    </a:lnTo>
                    <a:lnTo>
                      <a:pt x="67" y="12"/>
                    </a:lnTo>
                    <a:lnTo>
                      <a:pt x="67" y="10"/>
                    </a:lnTo>
                    <a:lnTo>
                      <a:pt x="67" y="7"/>
                    </a:lnTo>
                    <a:lnTo>
                      <a:pt x="67" y="7"/>
                    </a:lnTo>
                    <a:lnTo>
                      <a:pt x="69" y="7"/>
                    </a:lnTo>
                    <a:lnTo>
                      <a:pt x="71" y="5"/>
                    </a:lnTo>
                    <a:lnTo>
                      <a:pt x="71" y="5"/>
                    </a:lnTo>
                    <a:lnTo>
                      <a:pt x="69" y="0"/>
                    </a:lnTo>
                    <a:lnTo>
                      <a:pt x="67" y="0"/>
                    </a:lnTo>
                    <a:lnTo>
                      <a:pt x="67" y="2"/>
                    </a:lnTo>
                    <a:lnTo>
                      <a:pt x="67" y="2"/>
                    </a:lnTo>
                    <a:lnTo>
                      <a:pt x="69" y="2"/>
                    </a:lnTo>
                    <a:lnTo>
                      <a:pt x="69" y="2"/>
                    </a:lnTo>
                    <a:lnTo>
                      <a:pt x="64" y="7"/>
                    </a:lnTo>
                    <a:lnTo>
                      <a:pt x="59" y="10"/>
                    </a:lnTo>
                    <a:lnTo>
                      <a:pt x="59" y="10"/>
                    </a:lnTo>
                    <a:lnTo>
                      <a:pt x="57" y="12"/>
                    </a:lnTo>
                    <a:lnTo>
                      <a:pt x="54" y="12"/>
                    </a:lnTo>
                    <a:lnTo>
                      <a:pt x="49" y="10"/>
                    </a:lnTo>
                    <a:lnTo>
                      <a:pt x="49" y="10"/>
                    </a:lnTo>
                    <a:lnTo>
                      <a:pt x="47" y="7"/>
                    </a:lnTo>
                    <a:lnTo>
                      <a:pt x="44" y="10"/>
                    </a:lnTo>
                    <a:lnTo>
                      <a:pt x="42" y="10"/>
                    </a:lnTo>
                    <a:lnTo>
                      <a:pt x="42" y="10"/>
                    </a:lnTo>
                    <a:lnTo>
                      <a:pt x="39" y="10"/>
                    </a:lnTo>
                    <a:lnTo>
                      <a:pt x="39" y="10"/>
                    </a:lnTo>
                    <a:lnTo>
                      <a:pt x="39" y="10"/>
                    </a:lnTo>
                    <a:lnTo>
                      <a:pt x="34" y="10"/>
                    </a:lnTo>
                    <a:lnTo>
                      <a:pt x="32" y="10"/>
                    </a:lnTo>
                    <a:lnTo>
                      <a:pt x="32" y="10"/>
                    </a:lnTo>
                    <a:lnTo>
                      <a:pt x="27" y="7"/>
                    </a:lnTo>
                    <a:lnTo>
                      <a:pt x="20" y="5"/>
                    </a:lnTo>
                    <a:lnTo>
                      <a:pt x="20" y="5"/>
                    </a:lnTo>
                    <a:lnTo>
                      <a:pt x="12" y="5"/>
                    </a:lnTo>
                    <a:lnTo>
                      <a:pt x="5" y="7"/>
                    </a:lnTo>
                    <a:lnTo>
                      <a:pt x="5" y="7"/>
                    </a:lnTo>
                    <a:lnTo>
                      <a:pt x="2" y="10"/>
                    </a:lnTo>
                    <a:lnTo>
                      <a:pt x="0" y="12"/>
                    </a:lnTo>
                    <a:lnTo>
                      <a:pt x="0" y="12"/>
                    </a:lnTo>
                    <a:lnTo>
                      <a:pt x="0" y="17"/>
                    </a:lnTo>
                    <a:lnTo>
                      <a:pt x="2" y="17"/>
                    </a:lnTo>
                    <a:lnTo>
                      <a:pt x="2"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3" name="Google Shape;723;p38"/>
              <p:cNvSpPr/>
              <p:nvPr/>
            </p:nvSpPr>
            <p:spPr>
              <a:xfrm>
                <a:off x="5709" y="3361"/>
                <a:ext cx="71" cy="20"/>
              </a:xfrm>
              <a:custGeom>
                <a:avLst/>
                <a:gdLst/>
                <a:ahLst/>
                <a:cxnLst/>
                <a:rect l="l" t="t" r="r" b="b"/>
                <a:pathLst>
                  <a:path w="71" h="20" extrusionOk="0">
                    <a:moveTo>
                      <a:pt x="2" y="17"/>
                    </a:moveTo>
                    <a:lnTo>
                      <a:pt x="2" y="17"/>
                    </a:lnTo>
                    <a:lnTo>
                      <a:pt x="7" y="17"/>
                    </a:lnTo>
                    <a:lnTo>
                      <a:pt x="12" y="17"/>
                    </a:lnTo>
                    <a:lnTo>
                      <a:pt x="12" y="17"/>
                    </a:lnTo>
                    <a:lnTo>
                      <a:pt x="22" y="17"/>
                    </a:lnTo>
                    <a:lnTo>
                      <a:pt x="22" y="17"/>
                    </a:lnTo>
                    <a:lnTo>
                      <a:pt x="25" y="20"/>
                    </a:lnTo>
                    <a:lnTo>
                      <a:pt x="27" y="20"/>
                    </a:lnTo>
                    <a:lnTo>
                      <a:pt x="27" y="20"/>
                    </a:lnTo>
                    <a:lnTo>
                      <a:pt x="32" y="20"/>
                    </a:lnTo>
                    <a:lnTo>
                      <a:pt x="34" y="17"/>
                    </a:lnTo>
                    <a:lnTo>
                      <a:pt x="34" y="17"/>
                    </a:lnTo>
                    <a:lnTo>
                      <a:pt x="34" y="17"/>
                    </a:lnTo>
                    <a:lnTo>
                      <a:pt x="42" y="17"/>
                    </a:lnTo>
                    <a:lnTo>
                      <a:pt x="49" y="15"/>
                    </a:lnTo>
                    <a:lnTo>
                      <a:pt x="49" y="15"/>
                    </a:lnTo>
                    <a:lnTo>
                      <a:pt x="62" y="15"/>
                    </a:lnTo>
                    <a:lnTo>
                      <a:pt x="67" y="12"/>
                    </a:lnTo>
                    <a:lnTo>
                      <a:pt x="67" y="10"/>
                    </a:lnTo>
                    <a:lnTo>
                      <a:pt x="67" y="7"/>
                    </a:lnTo>
                    <a:lnTo>
                      <a:pt x="67" y="7"/>
                    </a:lnTo>
                    <a:lnTo>
                      <a:pt x="69" y="7"/>
                    </a:lnTo>
                    <a:lnTo>
                      <a:pt x="71" y="5"/>
                    </a:lnTo>
                    <a:lnTo>
                      <a:pt x="71" y="5"/>
                    </a:lnTo>
                    <a:lnTo>
                      <a:pt x="69" y="0"/>
                    </a:lnTo>
                    <a:lnTo>
                      <a:pt x="67" y="0"/>
                    </a:lnTo>
                    <a:lnTo>
                      <a:pt x="67" y="2"/>
                    </a:lnTo>
                    <a:lnTo>
                      <a:pt x="67" y="2"/>
                    </a:lnTo>
                    <a:lnTo>
                      <a:pt x="69" y="2"/>
                    </a:lnTo>
                    <a:lnTo>
                      <a:pt x="69" y="2"/>
                    </a:lnTo>
                    <a:lnTo>
                      <a:pt x="64" y="7"/>
                    </a:lnTo>
                    <a:lnTo>
                      <a:pt x="59" y="10"/>
                    </a:lnTo>
                    <a:lnTo>
                      <a:pt x="59" y="10"/>
                    </a:lnTo>
                    <a:lnTo>
                      <a:pt x="57" y="12"/>
                    </a:lnTo>
                    <a:lnTo>
                      <a:pt x="54" y="12"/>
                    </a:lnTo>
                    <a:lnTo>
                      <a:pt x="49" y="10"/>
                    </a:lnTo>
                    <a:lnTo>
                      <a:pt x="49" y="10"/>
                    </a:lnTo>
                    <a:lnTo>
                      <a:pt x="47" y="7"/>
                    </a:lnTo>
                    <a:lnTo>
                      <a:pt x="44" y="10"/>
                    </a:lnTo>
                    <a:lnTo>
                      <a:pt x="42" y="10"/>
                    </a:lnTo>
                    <a:lnTo>
                      <a:pt x="42" y="10"/>
                    </a:lnTo>
                    <a:lnTo>
                      <a:pt x="39" y="10"/>
                    </a:lnTo>
                    <a:lnTo>
                      <a:pt x="39" y="10"/>
                    </a:lnTo>
                    <a:lnTo>
                      <a:pt x="39" y="10"/>
                    </a:lnTo>
                    <a:lnTo>
                      <a:pt x="34" y="10"/>
                    </a:lnTo>
                    <a:lnTo>
                      <a:pt x="32" y="10"/>
                    </a:lnTo>
                    <a:lnTo>
                      <a:pt x="32" y="10"/>
                    </a:lnTo>
                    <a:lnTo>
                      <a:pt x="27" y="7"/>
                    </a:lnTo>
                    <a:lnTo>
                      <a:pt x="20" y="5"/>
                    </a:lnTo>
                    <a:lnTo>
                      <a:pt x="20" y="5"/>
                    </a:lnTo>
                    <a:lnTo>
                      <a:pt x="12" y="5"/>
                    </a:lnTo>
                    <a:lnTo>
                      <a:pt x="5" y="7"/>
                    </a:lnTo>
                    <a:lnTo>
                      <a:pt x="5" y="7"/>
                    </a:lnTo>
                    <a:lnTo>
                      <a:pt x="2" y="10"/>
                    </a:lnTo>
                    <a:lnTo>
                      <a:pt x="0" y="12"/>
                    </a:lnTo>
                    <a:lnTo>
                      <a:pt x="0" y="12"/>
                    </a:lnTo>
                    <a:lnTo>
                      <a:pt x="0" y="17"/>
                    </a:lnTo>
                    <a:lnTo>
                      <a:pt x="2" y="17"/>
                    </a:lnTo>
                    <a:lnTo>
                      <a:pt x="2"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4" name="Google Shape;724;p38"/>
              <p:cNvSpPr/>
              <p:nvPr/>
            </p:nvSpPr>
            <p:spPr>
              <a:xfrm>
                <a:off x="5726" y="3309"/>
                <a:ext cx="3" cy="17"/>
              </a:xfrm>
              <a:custGeom>
                <a:avLst/>
                <a:gdLst/>
                <a:ahLst/>
                <a:cxnLst/>
                <a:rect l="l" t="t" r="r" b="b"/>
                <a:pathLst>
                  <a:path w="3" h="17" extrusionOk="0">
                    <a:moveTo>
                      <a:pt x="3" y="0"/>
                    </a:moveTo>
                    <a:lnTo>
                      <a:pt x="3" y="0"/>
                    </a:lnTo>
                    <a:lnTo>
                      <a:pt x="0" y="2"/>
                    </a:lnTo>
                    <a:lnTo>
                      <a:pt x="0" y="7"/>
                    </a:lnTo>
                    <a:lnTo>
                      <a:pt x="0" y="17"/>
                    </a:lnTo>
                    <a:lnTo>
                      <a:pt x="0" y="17"/>
                    </a:lnTo>
                    <a:lnTo>
                      <a:pt x="3" y="1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5" name="Google Shape;725;p38"/>
              <p:cNvSpPr/>
              <p:nvPr/>
            </p:nvSpPr>
            <p:spPr>
              <a:xfrm>
                <a:off x="5726" y="3309"/>
                <a:ext cx="3" cy="17"/>
              </a:xfrm>
              <a:custGeom>
                <a:avLst/>
                <a:gdLst/>
                <a:ahLst/>
                <a:cxnLst/>
                <a:rect l="l" t="t" r="r" b="b"/>
                <a:pathLst>
                  <a:path w="3" h="17" extrusionOk="0">
                    <a:moveTo>
                      <a:pt x="3" y="0"/>
                    </a:moveTo>
                    <a:lnTo>
                      <a:pt x="3" y="0"/>
                    </a:lnTo>
                    <a:lnTo>
                      <a:pt x="0" y="2"/>
                    </a:lnTo>
                    <a:lnTo>
                      <a:pt x="0" y="7"/>
                    </a:lnTo>
                    <a:lnTo>
                      <a:pt x="0" y="17"/>
                    </a:lnTo>
                    <a:lnTo>
                      <a:pt x="0" y="17"/>
                    </a:lnTo>
                    <a:lnTo>
                      <a:pt x="3" y="1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6" name="Google Shape;726;p38"/>
              <p:cNvSpPr/>
              <p:nvPr/>
            </p:nvSpPr>
            <p:spPr>
              <a:xfrm>
                <a:off x="5731" y="3339"/>
                <a:ext cx="0" cy="2"/>
              </a:xfrm>
              <a:custGeom>
                <a:avLst/>
                <a:gdLst/>
                <a:ahLst/>
                <a:cxnLst/>
                <a:rect l="l" t="t" r="r" b="b"/>
                <a:pathLst>
                  <a:path w="120000" h="2" extrusionOk="0">
                    <a:moveTo>
                      <a:pt x="0" y="0"/>
                    </a:moveTo>
                    <a:lnTo>
                      <a:pt x="0" y="0"/>
                    </a:lnTo>
                    <a:lnTo>
                      <a:pt x="0" y="2"/>
                    </a:lnTo>
                    <a:lnTo>
                      <a:pt x="0" y="2"/>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7" name="Google Shape;727;p38"/>
              <p:cNvSpPr/>
              <p:nvPr/>
            </p:nvSpPr>
            <p:spPr>
              <a:xfrm>
                <a:off x="5731" y="3339"/>
                <a:ext cx="0" cy="2"/>
              </a:xfrm>
              <a:custGeom>
                <a:avLst/>
                <a:gdLst/>
                <a:ahLst/>
                <a:cxnLst/>
                <a:rect l="l" t="t" r="r" b="b"/>
                <a:pathLst>
                  <a:path w="120000" h="2" extrusionOk="0">
                    <a:moveTo>
                      <a:pt x="0" y="0"/>
                    </a:moveTo>
                    <a:lnTo>
                      <a:pt x="0" y="0"/>
                    </a:lnTo>
                    <a:lnTo>
                      <a:pt x="0" y="2"/>
                    </a:lnTo>
                    <a:lnTo>
                      <a:pt x="0" y="2"/>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8" name="Google Shape;728;p38"/>
              <p:cNvSpPr/>
              <p:nvPr/>
            </p:nvSpPr>
            <p:spPr>
              <a:xfrm>
                <a:off x="5734" y="3343"/>
                <a:ext cx="5" cy="0"/>
              </a:xfrm>
              <a:custGeom>
                <a:avLst/>
                <a:gdLst/>
                <a:ahLst/>
                <a:cxnLst/>
                <a:rect l="l" t="t" r="r" b="b"/>
                <a:pathLst>
                  <a:path w="5" h="120000" extrusionOk="0">
                    <a:moveTo>
                      <a:pt x="0" y="0"/>
                    </a:moveTo>
                    <a:lnTo>
                      <a:pt x="0" y="0"/>
                    </a:lnTo>
                    <a:lnTo>
                      <a:pt x="2" y="0"/>
                    </a:lnTo>
                    <a:lnTo>
                      <a:pt x="5"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9" name="Google Shape;729;p38"/>
              <p:cNvSpPr/>
              <p:nvPr/>
            </p:nvSpPr>
            <p:spPr>
              <a:xfrm>
                <a:off x="5734" y="3343"/>
                <a:ext cx="5" cy="0"/>
              </a:xfrm>
              <a:custGeom>
                <a:avLst/>
                <a:gdLst/>
                <a:ahLst/>
                <a:cxnLst/>
                <a:rect l="l" t="t" r="r" b="b"/>
                <a:pathLst>
                  <a:path w="5" h="120000" extrusionOk="0">
                    <a:moveTo>
                      <a:pt x="0" y="0"/>
                    </a:moveTo>
                    <a:lnTo>
                      <a:pt x="0" y="0"/>
                    </a:lnTo>
                    <a:lnTo>
                      <a:pt x="2" y="0"/>
                    </a:lnTo>
                    <a:lnTo>
                      <a:pt x="5"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0" name="Google Shape;730;p38"/>
              <p:cNvSpPr/>
              <p:nvPr/>
            </p:nvSpPr>
            <p:spPr>
              <a:xfrm>
                <a:off x="5743" y="3418"/>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1" name="Google Shape;731;p38"/>
              <p:cNvSpPr/>
              <p:nvPr/>
            </p:nvSpPr>
            <p:spPr>
              <a:xfrm>
                <a:off x="5743" y="3418"/>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2" name="Google Shape;732;p38"/>
              <p:cNvSpPr/>
              <p:nvPr/>
            </p:nvSpPr>
            <p:spPr>
              <a:xfrm>
                <a:off x="5746" y="3413"/>
                <a:ext cx="7" cy="5"/>
              </a:xfrm>
              <a:custGeom>
                <a:avLst/>
                <a:gdLst/>
                <a:ahLst/>
                <a:cxnLst/>
                <a:rect l="l" t="t" r="r" b="b"/>
                <a:pathLst>
                  <a:path w="7" h="5" extrusionOk="0">
                    <a:moveTo>
                      <a:pt x="2" y="2"/>
                    </a:moveTo>
                    <a:lnTo>
                      <a:pt x="2" y="2"/>
                    </a:lnTo>
                    <a:lnTo>
                      <a:pt x="0" y="5"/>
                    </a:lnTo>
                    <a:lnTo>
                      <a:pt x="0" y="5"/>
                    </a:lnTo>
                    <a:lnTo>
                      <a:pt x="7" y="2"/>
                    </a:lnTo>
                    <a:lnTo>
                      <a:pt x="7" y="2"/>
                    </a:lnTo>
                    <a:lnTo>
                      <a:pt x="7" y="2"/>
                    </a:lnTo>
                    <a:lnTo>
                      <a:pt x="7" y="2"/>
                    </a:lnTo>
                    <a:lnTo>
                      <a:pt x="5" y="0"/>
                    </a:lnTo>
                    <a:lnTo>
                      <a:pt x="5"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3" name="Google Shape;733;p38"/>
              <p:cNvSpPr/>
              <p:nvPr/>
            </p:nvSpPr>
            <p:spPr>
              <a:xfrm>
                <a:off x="5746" y="3413"/>
                <a:ext cx="7" cy="5"/>
              </a:xfrm>
              <a:custGeom>
                <a:avLst/>
                <a:gdLst/>
                <a:ahLst/>
                <a:cxnLst/>
                <a:rect l="l" t="t" r="r" b="b"/>
                <a:pathLst>
                  <a:path w="7" h="5" extrusionOk="0">
                    <a:moveTo>
                      <a:pt x="2" y="2"/>
                    </a:moveTo>
                    <a:lnTo>
                      <a:pt x="2" y="2"/>
                    </a:lnTo>
                    <a:lnTo>
                      <a:pt x="0" y="5"/>
                    </a:lnTo>
                    <a:lnTo>
                      <a:pt x="0" y="5"/>
                    </a:lnTo>
                    <a:lnTo>
                      <a:pt x="7" y="2"/>
                    </a:lnTo>
                    <a:lnTo>
                      <a:pt x="7" y="2"/>
                    </a:lnTo>
                    <a:lnTo>
                      <a:pt x="7" y="2"/>
                    </a:lnTo>
                    <a:lnTo>
                      <a:pt x="7" y="2"/>
                    </a:lnTo>
                    <a:lnTo>
                      <a:pt x="5" y="0"/>
                    </a:lnTo>
                    <a:lnTo>
                      <a:pt x="5"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4" name="Google Shape;734;p38"/>
              <p:cNvSpPr/>
              <p:nvPr/>
            </p:nvSpPr>
            <p:spPr>
              <a:xfrm>
                <a:off x="5758" y="3294"/>
                <a:ext cx="5" cy="7"/>
              </a:xfrm>
              <a:custGeom>
                <a:avLst/>
                <a:gdLst/>
                <a:ahLst/>
                <a:cxnLst/>
                <a:rect l="l" t="t" r="r" b="b"/>
                <a:pathLst>
                  <a:path w="5" h="7" extrusionOk="0">
                    <a:moveTo>
                      <a:pt x="3" y="0"/>
                    </a:moveTo>
                    <a:lnTo>
                      <a:pt x="3" y="0"/>
                    </a:lnTo>
                    <a:lnTo>
                      <a:pt x="0" y="2"/>
                    </a:lnTo>
                    <a:lnTo>
                      <a:pt x="0" y="5"/>
                    </a:lnTo>
                    <a:lnTo>
                      <a:pt x="3" y="7"/>
                    </a:lnTo>
                    <a:lnTo>
                      <a:pt x="3" y="7"/>
                    </a:lnTo>
                    <a:lnTo>
                      <a:pt x="5" y="5"/>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5" name="Google Shape;735;p38"/>
              <p:cNvSpPr/>
              <p:nvPr/>
            </p:nvSpPr>
            <p:spPr>
              <a:xfrm>
                <a:off x="5758" y="3294"/>
                <a:ext cx="5" cy="7"/>
              </a:xfrm>
              <a:custGeom>
                <a:avLst/>
                <a:gdLst/>
                <a:ahLst/>
                <a:cxnLst/>
                <a:rect l="l" t="t" r="r" b="b"/>
                <a:pathLst>
                  <a:path w="5" h="7" extrusionOk="0">
                    <a:moveTo>
                      <a:pt x="3" y="0"/>
                    </a:moveTo>
                    <a:lnTo>
                      <a:pt x="3" y="0"/>
                    </a:lnTo>
                    <a:lnTo>
                      <a:pt x="0" y="2"/>
                    </a:lnTo>
                    <a:lnTo>
                      <a:pt x="0" y="5"/>
                    </a:lnTo>
                    <a:lnTo>
                      <a:pt x="3" y="7"/>
                    </a:lnTo>
                    <a:lnTo>
                      <a:pt x="3" y="7"/>
                    </a:lnTo>
                    <a:lnTo>
                      <a:pt x="5" y="5"/>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6" name="Google Shape;736;p38"/>
              <p:cNvSpPr/>
              <p:nvPr/>
            </p:nvSpPr>
            <p:spPr>
              <a:xfrm>
                <a:off x="5758" y="3190"/>
                <a:ext cx="5" cy="3"/>
              </a:xfrm>
              <a:custGeom>
                <a:avLst/>
                <a:gdLst/>
                <a:ahLst/>
                <a:cxnLst/>
                <a:rect l="l" t="t" r="r" b="b"/>
                <a:pathLst>
                  <a:path w="5" h="3" extrusionOk="0">
                    <a:moveTo>
                      <a:pt x="5" y="3"/>
                    </a:moveTo>
                    <a:lnTo>
                      <a:pt x="5" y="3"/>
                    </a:lnTo>
                    <a:lnTo>
                      <a:pt x="3" y="0"/>
                    </a:lnTo>
                    <a:lnTo>
                      <a:pt x="0" y="3"/>
                    </a:lnTo>
                    <a:lnTo>
                      <a:pt x="0" y="3"/>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7" name="Google Shape;737;p38"/>
              <p:cNvSpPr/>
              <p:nvPr/>
            </p:nvSpPr>
            <p:spPr>
              <a:xfrm>
                <a:off x="5758" y="3190"/>
                <a:ext cx="5" cy="3"/>
              </a:xfrm>
              <a:custGeom>
                <a:avLst/>
                <a:gdLst/>
                <a:ahLst/>
                <a:cxnLst/>
                <a:rect l="l" t="t" r="r" b="b"/>
                <a:pathLst>
                  <a:path w="5" h="3" extrusionOk="0">
                    <a:moveTo>
                      <a:pt x="5" y="3"/>
                    </a:moveTo>
                    <a:lnTo>
                      <a:pt x="5" y="3"/>
                    </a:lnTo>
                    <a:lnTo>
                      <a:pt x="3" y="0"/>
                    </a:lnTo>
                    <a:lnTo>
                      <a:pt x="0" y="3"/>
                    </a:lnTo>
                    <a:lnTo>
                      <a:pt x="0" y="3"/>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8" name="Google Shape;738;p38"/>
              <p:cNvSpPr/>
              <p:nvPr/>
            </p:nvSpPr>
            <p:spPr>
              <a:xfrm>
                <a:off x="5761" y="3188"/>
                <a:ext cx="5" cy="2"/>
              </a:xfrm>
              <a:custGeom>
                <a:avLst/>
                <a:gdLst/>
                <a:ahLst/>
                <a:cxnLst/>
                <a:rect l="l" t="t" r="r" b="b"/>
                <a:pathLst>
                  <a:path w="5" h="2" extrusionOk="0">
                    <a:moveTo>
                      <a:pt x="5" y="2"/>
                    </a:moveTo>
                    <a:lnTo>
                      <a:pt x="5" y="2"/>
                    </a:lnTo>
                    <a:lnTo>
                      <a:pt x="2" y="0"/>
                    </a:lnTo>
                    <a:lnTo>
                      <a:pt x="0" y="2"/>
                    </a:lnTo>
                    <a:lnTo>
                      <a:pt x="0"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39" name="Google Shape;739;p38"/>
              <p:cNvSpPr/>
              <p:nvPr/>
            </p:nvSpPr>
            <p:spPr>
              <a:xfrm>
                <a:off x="5761" y="3188"/>
                <a:ext cx="5" cy="2"/>
              </a:xfrm>
              <a:custGeom>
                <a:avLst/>
                <a:gdLst/>
                <a:ahLst/>
                <a:cxnLst/>
                <a:rect l="l" t="t" r="r" b="b"/>
                <a:pathLst>
                  <a:path w="5" h="2" extrusionOk="0">
                    <a:moveTo>
                      <a:pt x="5" y="2"/>
                    </a:moveTo>
                    <a:lnTo>
                      <a:pt x="5" y="2"/>
                    </a:lnTo>
                    <a:lnTo>
                      <a:pt x="2" y="0"/>
                    </a:lnTo>
                    <a:lnTo>
                      <a:pt x="0" y="2"/>
                    </a:lnTo>
                    <a:lnTo>
                      <a:pt x="0"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0" name="Google Shape;740;p38"/>
              <p:cNvSpPr/>
              <p:nvPr/>
            </p:nvSpPr>
            <p:spPr>
              <a:xfrm>
                <a:off x="5768" y="3284"/>
                <a:ext cx="10" cy="17"/>
              </a:xfrm>
              <a:custGeom>
                <a:avLst/>
                <a:gdLst/>
                <a:ahLst/>
                <a:cxnLst/>
                <a:rect l="l" t="t" r="r" b="b"/>
                <a:pathLst>
                  <a:path w="10" h="17" extrusionOk="0">
                    <a:moveTo>
                      <a:pt x="5" y="17"/>
                    </a:moveTo>
                    <a:lnTo>
                      <a:pt x="5" y="17"/>
                    </a:lnTo>
                    <a:lnTo>
                      <a:pt x="8" y="15"/>
                    </a:lnTo>
                    <a:lnTo>
                      <a:pt x="8" y="12"/>
                    </a:lnTo>
                    <a:lnTo>
                      <a:pt x="8" y="12"/>
                    </a:lnTo>
                    <a:lnTo>
                      <a:pt x="8" y="10"/>
                    </a:lnTo>
                    <a:lnTo>
                      <a:pt x="10" y="8"/>
                    </a:lnTo>
                    <a:lnTo>
                      <a:pt x="10" y="8"/>
                    </a:lnTo>
                    <a:lnTo>
                      <a:pt x="10" y="3"/>
                    </a:lnTo>
                    <a:lnTo>
                      <a:pt x="10" y="0"/>
                    </a:lnTo>
                    <a:lnTo>
                      <a:pt x="10" y="0"/>
                    </a:lnTo>
                    <a:lnTo>
                      <a:pt x="10" y="0"/>
                    </a:lnTo>
                    <a:lnTo>
                      <a:pt x="3" y="3"/>
                    </a:lnTo>
                    <a:lnTo>
                      <a:pt x="3" y="3"/>
                    </a:lnTo>
                    <a:lnTo>
                      <a:pt x="3" y="5"/>
                    </a:lnTo>
                    <a:lnTo>
                      <a:pt x="3" y="8"/>
                    </a:lnTo>
                    <a:lnTo>
                      <a:pt x="3" y="10"/>
                    </a:lnTo>
                    <a:lnTo>
                      <a:pt x="3" y="10"/>
                    </a:lnTo>
                    <a:lnTo>
                      <a:pt x="3" y="10"/>
                    </a:lnTo>
                    <a:lnTo>
                      <a:pt x="0" y="12"/>
                    </a:lnTo>
                    <a:lnTo>
                      <a:pt x="0" y="15"/>
                    </a:lnTo>
                    <a:lnTo>
                      <a:pt x="0" y="15"/>
                    </a:lnTo>
                    <a:lnTo>
                      <a:pt x="3" y="17"/>
                    </a:lnTo>
                    <a:lnTo>
                      <a:pt x="5" y="15"/>
                    </a:lnTo>
                    <a:lnTo>
                      <a:pt x="5" y="15"/>
                    </a:lnTo>
                    <a:lnTo>
                      <a:pt x="5"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1" name="Google Shape;741;p38"/>
              <p:cNvSpPr/>
              <p:nvPr/>
            </p:nvSpPr>
            <p:spPr>
              <a:xfrm>
                <a:off x="5768" y="3284"/>
                <a:ext cx="10" cy="17"/>
              </a:xfrm>
              <a:custGeom>
                <a:avLst/>
                <a:gdLst/>
                <a:ahLst/>
                <a:cxnLst/>
                <a:rect l="l" t="t" r="r" b="b"/>
                <a:pathLst>
                  <a:path w="10" h="17" extrusionOk="0">
                    <a:moveTo>
                      <a:pt x="5" y="17"/>
                    </a:moveTo>
                    <a:lnTo>
                      <a:pt x="5" y="17"/>
                    </a:lnTo>
                    <a:lnTo>
                      <a:pt x="8" y="15"/>
                    </a:lnTo>
                    <a:lnTo>
                      <a:pt x="8" y="12"/>
                    </a:lnTo>
                    <a:lnTo>
                      <a:pt x="8" y="12"/>
                    </a:lnTo>
                    <a:lnTo>
                      <a:pt x="8" y="10"/>
                    </a:lnTo>
                    <a:lnTo>
                      <a:pt x="10" y="8"/>
                    </a:lnTo>
                    <a:lnTo>
                      <a:pt x="10" y="8"/>
                    </a:lnTo>
                    <a:lnTo>
                      <a:pt x="10" y="3"/>
                    </a:lnTo>
                    <a:lnTo>
                      <a:pt x="10" y="0"/>
                    </a:lnTo>
                    <a:lnTo>
                      <a:pt x="10" y="0"/>
                    </a:lnTo>
                    <a:lnTo>
                      <a:pt x="10" y="0"/>
                    </a:lnTo>
                    <a:lnTo>
                      <a:pt x="3" y="3"/>
                    </a:lnTo>
                    <a:lnTo>
                      <a:pt x="3" y="3"/>
                    </a:lnTo>
                    <a:lnTo>
                      <a:pt x="3" y="5"/>
                    </a:lnTo>
                    <a:lnTo>
                      <a:pt x="3" y="8"/>
                    </a:lnTo>
                    <a:lnTo>
                      <a:pt x="3" y="10"/>
                    </a:lnTo>
                    <a:lnTo>
                      <a:pt x="3" y="10"/>
                    </a:lnTo>
                    <a:lnTo>
                      <a:pt x="3" y="10"/>
                    </a:lnTo>
                    <a:lnTo>
                      <a:pt x="0" y="12"/>
                    </a:lnTo>
                    <a:lnTo>
                      <a:pt x="0" y="15"/>
                    </a:lnTo>
                    <a:lnTo>
                      <a:pt x="0" y="15"/>
                    </a:lnTo>
                    <a:lnTo>
                      <a:pt x="3" y="17"/>
                    </a:lnTo>
                    <a:lnTo>
                      <a:pt x="5" y="15"/>
                    </a:lnTo>
                    <a:lnTo>
                      <a:pt x="5" y="15"/>
                    </a:lnTo>
                    <a:lnTo>
                      <a:pt x="5"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2" name="Google Shape;742;p38"/>
              <p:cNvSpPr/>
              <p:nvPr/>
            </p:nvSpPr>
            <p:spPr>
              <a:xfrm>
                <a:off x="5773" y="3415"/>
                <a:ext cx="12" cy="10"/>
              </a:xfrm>
              <a:custGeom>
                <a:avLst/>
                <a:gdLst/>
                <a:ahLst/>
                <a:cxnLst/>
                <a:rect l="l" t="t" r="r" b="b"/>
                <a:pathLst>
                  <a:path w="12" h="10" extrusionOk="0">
                    <a:moveTo>
                      <a:pt x="0" y="5"/>
                    </a:moveTo>
                    <a:lnTo>
                      <a:pt x="0" y="5"/>
                    </a:lnTo>
                    <a:lnTo>
                      <a:pt x="0" y="10"/>
                    </a:lnTo>
                    <a:lnTo>
                      <a:pt x="0" y="10"/>
                    </a:lnTo>
                    <a:lnTo>
                      <a:pt x="12" y="3"/>
                    </a:lnTo>
                    <a:lnTo>
                      <a:pt x="12" y="3"/>
                    </a:lnTo>
                    <a:lnTo>
                      <a:pt x="10" y="0"/>
                    </a:lnTo>
                    <a:lnTo>
                      <a:pt x="1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3" name="Google Shape;743;p38"/>
              <p:cNvSpPr/>
              <p:nvPr/>
            </p:nvSpPr>
            <p:spPr>
              <a:xfrm>
                <a:off x="5773" y="3415"/>
                <a:ext cx="12" cy="10"/>
              </a:xfrm>
              <a:custGeom>
                <a:avLst/>
                <a:gdLst/>
                <a:ahLst/>
                <a:cxnLst/>
                <a:rect l="l" t="t" r="r" b="b"/>
                <a:pathLst>
                  <a:path w="12" h="10" extrusionOk="0">
                    <a:moveTo>
                      <a:pt x="0" y="5"/>
                    </a:moveTo>
                    <a:lnTo>
                      <a:pt x="0" y="5"/>
                    </a:lnTo>
                    <a:lnTo>
                      <a:pt x="0" y="10"/>
                    </a:lnTo>
                    <a:lnTo>
                      <a:pt x="0" y="10"/>
                    </a:lnTo>
                    <a:lnTo>
                      <a:pt x="12" y="3"/>
                    </a:lnTo>
                    <a:lnTo>
                      <a:pt x="12" y="3"/>
                    </a:lnTo>
                    <a:lnTo>
                      <a:pt x="10" y="0"/>
                    </a:lnTo>
                    <a:lnTo>
                      <a:pt x="1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4" name="Google Shape;744;p38"/>
              <p:cNvSpPr/>
              <p:nvPr/>
            </p:nvSpPr>
            <p:spPr>
              <a:xfrm>
                <a:off x="5776" y="3279"/>
                <a:ext cx="14" cy="27"/>
              </a:xfrm>
              <a:custGeom>
                <a:avLst/>
                <a:gdLst/>
                <a:ahLst/>
                <a:cxnLst/>
                <a:rect l="l" t="t" r="r" b="b"/>
                <a:pathLst>
                  <a:path w="14" h="27" extrusionOk="0">
                    <a:moveTo>
                      <a:pt x="12" y="0"/>
                    </a:moveTo>
                    <a:lnTo>
                      <a:pt x="12" y="0"/>
                    </a:lnTo>
                    <a:lnTo>
                      <a:pt x="7" y="3"/>
                    </a:lnTo>
                    <a:lnTo>
                      <a:pt x="4" y="5"/>
                    </a:lnTo>
                    <a:lnTo>
                      <a:pt x="4" y="15"/>
                    </a:lnTo>
                    <a:lnTo>
                      <a:pt x="4" y="15"/>
                    </a:lnTo>
                    <a:lnTo>
                      <a:pt x="2" y="17"/>
                    </a:lnTo>
                    <a:lnTo>
                      <a:pt x="0" y="22"/>
                    </a:lnTo>
                    <a:lnTo>
                      <a:pt x="0" y="22"/>
                    </a:lnTo>
                    <a:lnTo>
                      <a:pt x="0" y="25"/>
                    </a:lnTo>
                    <a:lnTo>
                      <a:pt x="0" y="27"/>
                    </a:lnTo>
                    <a:lnTo>
                      <a:pt x="4" y="27"/>
                    </a:lnTo>
                    <a:lnTo>
                      <a:pt x="4" y="27"/>
                    </a:lnTo>
                    <a:lnTo>
                      <a:pt x="7" y="22"/>
                    </a:lnTo>
                    <a:lnTo>
                      <a:pt x="7" y="22"/>
                    </a:lnTo>
                    <a:lnTo>
                      <a:pt x="12" y="20"/>
                    </a:lnTo>
                    <a:lnTo>
                      <a:pt x="12" y="20"/>
                    </a:lnTo>
                    <a:lnTo>
                      <a:pt x="12" y="20"/>
                    </a:lnTo>
                    <a:lnTo>
                      <a:pt x="12" y="17"/>
                    </a:lnTo>
                    <a:lnTo>
                      <a:pt x="9" y="17"/>
                    </a:lnTo>
                    <a:lnTo>
                      <a:pt x="7" y="17"/>
                    </a:lnTo>
                    <a:lnTo>
                      <a:pt x="7" y="17"/>
                    </a:lnTo>
                    <a:lnTo>
                      <a:pt x="9" y="10"/>
                    </a:lnTo>
                    <a:lnTo>
                      <a:pt x="9" y="10"/>
                    </a:lnTo>
                    <a:lnTo>
                      <a:pt x="12" y="8"/>
                    </a:lnTo>
                    <a:lnTo>
                      <a:pt x="12" y="8"/>
                    </a:lnTo>
                    <a:lnTo>
                      <a:pt x="12" y="8"/>
                    </a:lnTo>
                    <a:lnTo>
                      <a:pt x="12" y="8"/>
                    </a:lnTo>
                    <a:lnTo>
                      <a:pt x="14" y="5"/>
                    </a:lnTo>
                    <a:lnTo>
                      <a:pt x="12" y="5"/>
                    </a:lnTo>
                    <a:lnTo>
                      <a:pt x="1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5" name="Google Shape;745;p38"/>
              <p:cNvSpPr/>
              <p:nvPr/>
            </p:nvSpPr>
            <p:spPr>
              <a:xfrm>
                <a:off x="5776" y="3279"/>
                <a:ext cx="14" cy="27"/>
              </a:xfrm>
              <a:custGeom>
                <a:avLst/>
                <a:gdLst/>
                <a:ahLst/>
                <a:cxnLst/>
                <a:rect l="l" t="t" r="r" b="b"/>
                <a:pathLst>
                  <a:path w="14" h="27" extrusionOk="0">
                    <a:moveTo>
                      <a:pt x="12" y="0"/>
                    </a:moveTo>
                    <a:lnTo>
                      <a:pt x="12" y="0"/>
                    </a:lnTo>
                    <a:lnTo>
                      <a:pt x="7" y="3"/>
                    </a:lnTo>
                    <a:lnTo>
                      <a:pt x="4" y="5"/>
                    </a:lnTo>
                    <a:lnTo>
                      <a:pt x="4" y="15"/>
                    </a:lnTo>
                    <a:lnTo>
                      <a:pt x="4" y="15"/>
                    </a:lnTo>
                    <a:lnTo>
                      <a:pt x="2" y="17"/>
                    </a:lnTo>
                    <a:lnTo>
                      <a:pt x="0" y="22"/>
                    </a:lnTo>
                    <a:lnTo>
                      <a:pt x="0" y="22"/>
                    </a:lnTo>
                    <a:lnTo>
                      <a:pt x="0" y="25"/>
                    </a:lnTo>
                    <a:lnTo>
                      <a:pt x="0" y="27"/>
                    </a:lnTo>
                    <a:lnTo>
                      <a:pt x="4" y="27"/>
                    </a:lnTo>
                    <a:lnTo>
                      <a:pt x="4" y="27"/>
                    </a:lnTo>
                    <a:lnTo>
                      <a:pt x="7" y="22"/>
                    </a:lnTo>
                    <a:lnTo>
                      <a:pt x="7" y="22"/>
                    </a:lnTo>
                    <a:lnTo>
                      <a:pt x="12" y="20"/>
                    </a:lnTo>
                    <a:lnTo>
                      <a:pt x="12" y="20"/>
                    </a:lnTo>
                    <a:lnTo>
                      <a:pt x="12" y="20"/>
                    </a:lnTo>
                    <a:lnTo>
                      <a:pt x="12" y="17"/>
                    </a:lnTo>
                    <a:lnTo>
                      <a:pt x="9" y="17"/>
                    </a:lnTo>
                    <a:lnTo>
                      <a:pt x="7" y="17"/>
                    </a:lnTo>
                    <a:lnTo>
                      <a:pt x="7" y="17"/>
                    </a:lnTo>
                    <a:lnTo>
                      <a:pt x="9" y="10"/>
                    </a:lnTo>
                    <a:lnTo>
                      <a:pt x="9" y="10"/>
                    </a:lnTo>
                    <a:lnTo>
                      <a:pt x="12" y="8"/>
                    </a:lnTo>
                    <a:lnTo>
                      <a:pt x="12" y="8"/>
                    </a:lnTo>
                    <a:lnTo>
                      <a:pt x="12" y="8"/>
                    </a:lnTo>
                    <a:lnTo>
                      <a:pt x="12" y="8"/>
                    </a:lnTo>
                    <a:lnTo>
                      <a:pt x="14" y="5"/>
                    </a:lnTo>
                    <a:lnTo>
                      <a:pt x="12" y="5"/>
                    </a:lnTo>
                    <a:lnTo>
                      <a:pt x="1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6" name="Google Shape;746;p38"/>
              <p:cNvSpPr/>
              <p:nvPr/>
            </p:nvSpPr>
            <p:spPr>
              <a:xfrm>
                <a:off x="5778" y="3368"/>
                <a:ext cx="5" cy="5"/>
              </a:xfrm>
              <a:custGeom>
                <a:avLst/>
                <a:gdLst/>
                <a:ahLst/>
                <a:cxnLst/>
                <a:rect l="l" t="t" r="r" b="b"/>
                <a:pathLst>
                  <a:path w="5" h="5" extrusionOk="0">
                    <a:moveTo>
                      <a:pt x="0" y="3"/>
                    </a:moveTo>
                    <a:lnTo>
                      <a:pt x="0" y="3"/>
                    </a:lnTo>
                    <a:lnTo>
                      <a:pt x="0" y="5"/>
                    </a:lnTo>
                    <a:lnTo>
                      <a:pt x="0" y="5"/>
                    </a:lnTo>
                    <a:lnTo>
                      <a:pt x="5" y="0"/>
                    </a:lnTo>
                    <a:lnTo>
                      <a:pt x="5"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7" name="Google Shape;747;p38"/>
              <p:cNvSpPr/>
              <p:nvPr/>
            </p:nvSpPr>
            <p:spPr>
              <a:xfrm>
                <a:off x="5778" y="3368"/>
                <a:ext cx="5" cy="5"/>
              </a:xfrm>
              <a:custGeom>
                <a:avLst/>
                <a:gdLst/>
                <a:ahLst/>
                <a:cxnLst/>
                <a:rect l="l" t="t" r="r" b="b"/>
                <a:pathLst>
                  <a:path w="5" h="5" extrusionOk="0">
                    <a:moveTo>
                      <a:pt x="0" y="3"/>
                    </a:moveTo>
                    <a:lnTo>
                      <a:pt x="0" y="3"/>
                    </a:lnTo>
                    <a:lnTo>
                      <a:pt x="0" y="5"/>
                    </a:lnTo>
                    <a:lnTo>
                      <a:pt x="0" y="5"/>
                    </a:lnTo>
                    <a:lnTo>
                      <a:pt x="5" y="0"/>
                    </a:lnTo>
                    <a:lnTo>
                      <a:pt x="5"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8" name="Google Shape;748;p38"/>
              <p:cNvSpPr/>
              <p:nvPr/>
            </p:nvSpPr>
            <p:spPr>
              <a:xfrm>
                <a:off x="5780" y="3366"/>
                <a:ext cx="8" cy="2"/>
              </a:xfrm>
              <a:custGeom>
                <a:avLst/>
                <a:gdLst/>
                <a:ahLst/>
                <a:cxnLst/>
                <a:rect l="l" t="t" r="r" b="b"/>
                <a:pathLst>
                  <a:path w="8" h="2" extrusionOk="0">
                    <a:moveTo>
                      <a:pt x="3" y="0"/>
                    </a:moveTo>
                    <a:lnTo>
                      <a:pt x="3" y="0"/>
                    </a:lnTo>
                    <a:lnTo>
                      <a:pt x="0" y="2"/>
                    </a:lnTo>
                    <a:lnTo>
                      <a:pt x="0" y="2"/>
                    </a:lnTo>
                    <a:lnTo>
                      <a:pt x="5" y="2"/>
                    </a:lnTo>
                    <a:lnTo>
                      <a:pt x="8" y="0"/>
                    </a:lnTo>
                    <a:lnTo>
                      <a:pt x="8" y="0"/>
                    </a:lnTo>
                    <a:lnTo>
                      <a:pt x="8" y="0"/>
                    </a:lnTo>
                    <a:lnTo>
                      <a:pt x="5"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49" name="Google Shape;749;p38"/>
              <p:cNvSpPr/>
              <p:nvPr/>
            </p:nvSpPr>
            <p:spPr>
              <a:xfrm>
                <a:off x="5780" y="3366"/>
                <a:ext cx="8" cy="2"/>
              </a:xfrm>
              <a:custGeom>
                <a:avLst/>
                <a:gdLst/>
                <a:ahLst/>
                <a:cxnLst/>
                <a:rect l="l" t="t" r="r" b="b"/>
                <a:pathLst>
                  <a:path w="8" h="2" extrusionOk="0">
                    <a:moveTo>
                      <a:pt x="3" y="0"/>
                    </a:moveTo>
                    <a:lnTo>
                      <a:pt x="3" y="0"/>
                    </a:lnTo>
                    <a:lnTo>
                      <a:pt x="0" y="2"/>
                    </a:lnTo>
                    <a:lnTo>
                      <a:pt x="0" y="2"/>
                    </a:lnTo>
                    <a:lnTo>
                      <a:pt x="5" y="2"/>
                    </a:lnTo>
                    <a:lnTo>
                      <a:pt x="8" y="0"/>
                    </a:lnTo>
                    <a:lnTo>
                      <a:pt x="8" y="0"/>
                    </a:lnTo>
                    <a:lnTo>
                      <a:pt x="8" y="0"/>
                    </a:lnTo>
                    <a:lnTo>
                      <a:pt x="5"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0" name="Google Shape;750;p38"/>
              <p:cNvSpPr/>
              <p:nvPr/>
            </p:nvSpPr>
            <p:spPr>
              <a:xfrm>
                <a:off x="5783" y="3408"/>
                <a:ext cx="2" cy="2"/>
              </a:xfrm>
              <a:custGeom>
                <a:avLst/>
                <a:gdLst/>
                <a:ahLst/>
                <a:cxnLst/>
                <a:rect l="l" t="t" r="r" b="b"/>
                <a:pathLst>
                  <a:path w="2" h="2" extrusionOk="0">
                    <a:moveTo>
                      <a:pt x="2" y="0"/>
                    </a:moveTo>
                    <a:lnTo>
                      <a:pt x="2" y="0"/>
                    </a:lnTo>
                    <a:lnTo>
                      <a:pt x="0" y="2"/>
                    </a:lnTo>
                    <a:lnTo>
                      <a:pt x="0"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1" name="Google Shape;751;p38"/>
              <p:cNvSpPr/>
              <p:nvPr/>
            </p:nvSpPr>
            <p:spPr>
              <a:xfrm>
                <a:off x="5783" y="3408"/>
                <a:ext cx="2" cy="2"/>
              </a:xfrm>
              <a:custGeom>
                <a:avLst/>
                <a:gdLst/>
                <a:ahLst/>
                <a:cxnLst/>
                <a:rect l="l" t="t" r="r" b="b"/>
                <a:pathLst>
                  <a:path w="2" h="2" extrusionOk="0">
                    <a:moveTo>
                      <a:pt x="2" y="0"/>
                    </a:moveTo>
                    <a:lnTo>
                      <a:pt x="2" y="0"/>
                    </a:lnTo>
                    <a:lnTo>
                      <a:pt x="0" y="2"/>
                    </a:lnTo>
                    <a:lnTo>
                      <a:pt x="0"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2" name="Google Shape;752;p38"/>
              <p:cNvSpPr/>
              <p:nvPr/>
            </p:nvSpPr>
            <p:spPr>
              <a:xfrm>
                <a:off x="5783" y="3207"/>
                <a:ext cx="15" cy="10"/>
              </a:xfrm>
              <a:custGeom>
                <a:avLst/>
                <a:gdLst/>
                <a:ahLst/>
                <a:cxnLst/>
                <a:rect l="l" t="t" r="r" b="b"/>
                <a:pathLst>
                  <a:path w="15" h="10" extrusionOk="0">
                    <a:moveTo>
                      <a:pt x="10" y="10"/>
                    </a:moveTo>
                    <a:lnTo>
                      <a:pt x="10" y="10"/>
                    </a:lnTo>
                    <a:lnTo>
                      <a:pt x="10" y="5"/>
                    </a:lnTo>
                    <a:lnTo>
                      <a:pt x="10" y="5"/>
                    </a:lnTo>
                    <a:lnTo>
                      <a:pt x="15" y="5"/>
                    </a:lnTo>
                    <a:lnTo>
                      <a:pt x="15" y="3"/>
                    </a:lnTo>
                    <a:lnTo>
                      <a:pt x="15" y="3"/>
                    </a:lnTo>
                    <a:lnTo>
                      <a:pt x="10" y="5"/>
                    </a:lnTo>
                    <a:lnTo>
                      <a:pt x="10" y="5"/>
                    </a:lnTo>
                    <a:lnTo>
                      <a:pt x="10" y="3"/>
                    </a:lnTo>
                    <a:lnTo>
                      <a:pt x="10" y="0"/>
                    </a:lnTo>
                    <a:lnTo>
                      <a:pt x="7" y="0"/>
                    </a:lnTo>
                    <a:lnTo>
                      <a:pt x="7" y="0"/>
                    </a:lnTo>
                    <a:lnTo>
                      <a:pt x="2" y="0"/>
                    </a:lnTo>
                    <a:lnTo>
                      <a:pt x="2" y="0"/>
                    </a:lnTo>
                    <a:lnTo>
                      <a:pt x="0" y="5"/>
                    </a:lnTo>
                    <a:lnTo>
                      <a:pt x="2" y="10"/>
                    </a:lnTo>
                    <a:lnTo>
                      <a:pt x="2" y="10"/>
                    </a:lnTo>
                    <a:lnTo>
                      <a:pt x="5" y="8"/>
                    </a:lnTo>
                    <a:lnTo>
                      <a:pt x="7" y="5"/>
                    </a:lnTo>
                    <a:lnTo>
                      <a:pt x="7" y="5"/>
                    </a:lnTo>
                    <a:lnTo>
                      <a:pt x="7" y="8"/>
                    </a:lnTo>
                    <a:lnTo>
                      <a:pt x="7" y="10"/>
                    </a:lnTo>
                    <a:lnTo>
                      <a:pt x="10"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3" name="Google Shape;753;p38"/>
              <p:cNvSpPr/>
              <p:nvPr/>
            </p:nvSpPr>
            <p:spPr>
              <a:xfrm>
                <a:off x="5783" y="3207"/>
                <a:ext cx="15" cy="10"/>
              </a:xfrm>
              <a:custGeom>
                <a:avLst/>
                <a:gdLst/>
                <a:ahLst/>
                <a:cxnLst/>
                <a:rect l="l" t="t" r="r" b="b"/>
                <a:pathLst>
                  <a:path w="15" h="10" extrusionOk="0">
                    <a:moveTo>
                      <a:pt x="10" y="10"/>
                    </a:moveTo>
                    <a:lnTo>
                      <a:pt x="10" y="10"/>
                    </a:lnTo>
                    <a:lnTo>
                      <a:pt x="10" y="5"/>
                    </a:lnTo>
                    <a:lnTo>
                      <a:pt x="10" y="5"/>
                    </a:lnTo>
                    <a:lnTo>
                      <a:pt x="15" y="5"/>
                    </a:lnTo>
                    <a:lnTo>
                      <a:pt x="15" y="3"/>
                    </a:lnTo>
                    <a:lnTo>
                      <a:pt x="15" y="3"/>
                    </a:lnTo>
                    <a:lnTo>
                      <a:pt x="10" y="5"/>
                    </a:lnTo>
                    <a:lnTo>
                      <a:pt x="10" y="5"/>
                    </a:lnTo>
                    <a:lnTo>
                      <a:pt x="10" y="3"/>
                    </a:lnTo>
                    <a:lnTo>
                      <a:pt x="10" y="0"/>
                    </a:lnTo>
                    <a:lnTo>
                      <a:pt x="7" y="0"/>
                    </a:lnTo>
                    <a:lnTo>
                      <a:pt x="7" y="0"/>
                    </a:lnTo>
                    <a:lnTo>
                      <a:pt x="2" y="0"/>
                    </a:lnTo>
                    <a:lnTo>
                      <a:pt x="2" y="0"/>
                    </a:lnTo>
                    <a:lnTo>
                      <a:pt x="0" y="5"/>
                    </a:lnTo>
                    <a:lnTo>
                      <a:pt x="2" y="10"/>
                    </a:lnTo>
                    <a:lnTo>
                      <a:pt x="2" y="10"/>
                    </a:lnTo>
                    <a:lnTo>
                      <a:pt x="5" y="8"/>
                    </a:lnTo>
                    <a:lnTo>
                      <a:pt x="7" y="5"/>
                    </a:lnTo>
                    <a:lnTo>
                      <a:pt x="7" y="5"/>
                    </a:lnTo>
                    <a:lnTo>
                      <a:pt x="7" y="8"/>
                    </a:lnTo>
                    <a:lnTo>
                      <a:pt x="7" y="10"/>
                    </a:lnTo>
                    <a:lnTo>
                      <a:pt x="10"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4" name="Google Shape;754;p38"/>
              <p:cNvSpPr/>
              <p:nvPr/>
            </p:nvSpPr>
            <p:spPr>
              <a:xfrm>
                <a:off x="5785" y="3269"/>
                <a:ext cx="5" cy="5"/>
              </a:xfrm>
              <a:custGeom>
                <a:avLst/>
                <a:gdLst/>
                <a:ahLst/>
                <a:cxnLst/>
                <a:rect l="l" t="t" r="r" b="b"/>
                <a:pathLst>
                  <a:path w="5" h="5" extrusionOk="0">
                    <a:moveTo>
                      <a:pt x="3" y="0"/>
                    </a:moveTo>
                    <a:lnTo>
                      <a:pt x="3" y="0"/>
                    </a:lnTo>
                    <a:lnTo>
                      <a:pt x="0" y="3"/>
                    </a:lnTo>
                    <a:lnTo>
                      <a:pt x="3" y="5"/>
                    </a:lnTo>
                    <a:lnTo>
                      <a:pt x="3" y="5"/>
                    </a:lnTo>
                    <a:lnTo>
                      <a:pt x="5" y="5"/>
                    </a:lnTo>
                    <a:lnTo>
                      <a:pt x="5" y="3"/>
                    </a:lnTo>
                    <a:lnTo>
                      <a:pt x="5"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5" name="Google Shape;755;p38"/>
              <p:cNvSpPr/>
              <p:nvPr/>
            </p:nvSpPr>
            <p:spPr>
              <a:xfrm>
                <a:off x="5785" y="3269"/>
                <a:ext cx="5" cy="5"/>
              </a:xfrm>
              <a:custGeom>
                <a:avLst/>
                <a:gdLst/>
                <a:ahLst/>
                <a:cxnLst/>
                <a:rect l="l" t="t" r="r" b="b"/>
                <a:pathLst>
                  <a:path w="5" h="5" extrusionOk="0">
                    <a:moveTo>
                      <a:pt x="3" y="0"/>
                    </a:moveTo>
                    <a:lnTo>
                      <a:pt x="3" y="0"/>
                    </a:lnTo>
                    <a:lnTo>
                      <a:pt x="0" y="3"/>
                    </a:lnTo>
                    <a:lnTo>
                      <a:pt x="3" y="5"/>
                    </a:lnTo>
                    <a:lnTo>
                      <a:pt x="3" y="5"/>
                    </a:lnTo>
                    <a:lnTo>
                      <a:pt x="5" y="5"/>
                    </a:lnTo>
                    <a:lnTo>
                      <a:pt x="5" y="3"/>
                    </a:lnTo>
                    <a:lnTo>
                      <a:pt x="5"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6" name="Google Shape;756;p38"/>
              <p:cNvSpPr/>
              <p:nvPr/>
            </p:nvSpPr>
            <p:spPr>
              <a:xfrm>
                <a:off x="5785" y="3363"/>
                <a:ext cx="15" cy="8"/>
              </a:xfrm>
              <a:custGeom>
                <a:avLst/>
                <a:gdLst/>
                <a:ahLst/>
                <a:cxnLst/>
                <a:rect l="l" t="t" r="r" b="b"/>
                <a:pathLst>
                  <a:path w="15" h="8" extrusionOk="0">
                    <a:moveTo>
                      <a:pt x="3" y="3"/>
                    </a:moveTo>
                    <a:lnTo>
                      <a:pt x="3" y="3"/>
                    </a:lnTo>
                    <a:lnTo>
                      <a:pt x="5" y="3"/>
                    </a:lnTo>
                    <a:lnTo>
                      <a:pt x="5" y="3"/>
                    </a:lnTo>
                    <a:lnTo>
                      <a:pt x="3" y="5"/>
                    </a:lnTo>
                    <a:lnTo>
                      <a:pt x="0" y="8"/>
                    </a:lnTo>
                    <a:lnTo>
                      <a:pt x="0" y="8"/>
                    </a:lnTo>
                    <a:lnTo>
                      <a:pt x="0" y="8"/>
                    </a:lnTo>
                    <a:lnTo>
                      <a:pt x="3" y="8"/>
                    </a:lnTo>
                    <a:lnTo>
                      <a:pt x="8" y="8"/>
                    </a:lnTo>
                    <a:lnTo>
                      <a:pt x="8" y="8"/>
                    </a:lnTo>
                    <a:lnTo>
                      <a:pt x="8" y="5"/>
                    </a:lnTo>
                    <a:lnTo>
                      <a:pt x="10" y="5"/>
                    </a:lnTo>
                    <a:lnTo>
                      <a:pt x="15" y="3"/>
                    </a:lnTo>
                    <a:lnTo>
                      <a:pt x="15" y="3"/>
                    </a:lnTo>
                    <a:lnTo>
                      <a:pt x="13" y="0"/>
                    </a:lnTo>
                    <a:lnTo>
                      <a:pt x="10" y="0"/>
                    </a:lnTo>
                    <a:lnTo>
                      <a:pt x="8" y="5"/>
                    </a:lnTo>
                    <a:lnTo>
                      <a:pt x="8" y="5"/>
                    </a:lnTo>
                    <a:lnTo>
                      <a:pt x="8"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7" name="Google Shape;757;p38"/>
              <p:cNvSpPr/>
              <p:nvPr/>
            </p:nvSpPr>
            <p:spPr>
              <a:xfrm>
                <a:off x="5785" y="3363"/>
                <a:ext cx="15" cy="8"/>
              </a:xfrm>
              <a:custGeom>
                <a:avLst/>
                <a:gdLst/>
                <a:ahLst/>
                <a:cxnLst/>
                <a:rect l="l" t="t" r="r" b="b"/>
                <a:pathLst>
                  <a:path w="15" h="8" extrusionOk="0">
                    <a:moveTo>
                      <a:pt x="3" y="3"/>
                    </a:moveTo>
                    <a:lnTo>
                      <a:pt x="3" y="3"/>
                    </a:lnTo>
                    <a:lnTo>
                      <a:pt x="5" y="3"/>
                    </a:lnTo>
                    <a:lnTo>
                      <a:pt x="5" y="3"/>
                    </a:lnTo>
                    <a:lnTo>
                      <a:pt x="3" y="5"/>
                    </a:lnTo>
                    <a:lnTo>
                      <a:pt x="0" y="8"/>
                    </a:lnTo>
                    <a:lnTo>
                      <a:pt x="0" y="8"/>
                    </a:lnTo>
                    <a:lnTo>
                      <a:pt x="0" y="8"/>
                    </a:lnTo>
                    <a:lnTo>
                      <a:pt x="3" y="8"/>
                    </a:lnTo>
                    <a:lnTo>
                      <a:pt x="8" y="8"/>
                    </a:lnTo>
                    <a:lnTo>
                      <a:pt x="8" y="8"/>
                    </a:lnTo>
                    <a:lnTo>
                      <a:pt x="8" y="5"/>
                    </a:lnTo>
                    <a:lnTo>
                      <a:pt x="10" y="5"/>
                    </a:lnTo>
                    <a:lnTo>
                      <a:pt x="15" y="3"/>
                    </a:lnTo>
                    <a:lnTo>
                      <a:pt x="15" y="3"/>
                    </a:lnTo>
                    <a:lnTo>
                      <a:pt x="13" y="0"/>
                    </a:lnTo>
                    <a:lnTo>
                      <a:pt x="10" y="0"/>
                    </a:lnTo>
                    <a:lnTo>
                      <a:pt x="8" y="5"/>
                    </a:lnTo>
                    <a:lnTo>
                      <a:pt x="8" y="5"/>
                    </a:lnTo>
                    <a:lnTo>
                      <a:pt x="8"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8" name="Google Shape;758;p38"/>
              <p:cNvSpPr/>
              <p:nvPr/>
            </p:nvSpPr>
            <p:spPr>
              <a:xfrm>
                <a:off x="5788" y="3378"/>
                <a:ext cx="39" cy="32"/>
              </a:xfrm>
              <a:custGeom>
                <a:avLst/>
                <a:gdLst/>
                <a:ahLst/>
                <a:cxnLst/>
                <a:rect l="l" t="t" r="r" b="b"/>
                <a:pathLst>
                  <a:path w="39" h="32" extrusionOk="0">
                    <a:moveTo>
                      <a:pt x="2" y="25"/>
                    </a:moveTo>
                    <a:lnTo>
                      <a:pt x="2" y="25"/>
                    </a:lnTo>
                    <a:lnTo>
                      <a:pt x="5" y="25"/>
                    </a:lnTo>
                    <a:lnTo>
                      <a:pt x="5" y="25"/>
                    </a:lnTo>
                    <a:lnTo>
                      <a:pt x="5" y="25"/>
                    </a:lnTo>
                    <a:lnTo>
                      <a:pt x="5" y="27"/>
                    </a:lnTo>
                    <a:lnTo>
                      <a:pt x="2" y="30"/>
                    </a:lnTo>
                    <a:lnTo>
                      <a:pt x="0" y="32"/>
                    </a:lnTo>
                    <a:lnTo>
                      <a:pt x="0" y="32"/>
                    </a:lnTo>
                    <a:lnTo>
                      <a:pt x="7" y="32"/>
                    </a:lnTo>
                    <a:lnTo>
                      <a:pt x="7" y="32"/>
                    </a:lnTo>
                    <a:lnTo>
                      <a:pt x="12" y="30"/>
                    </a:lnTo>
                    <a:lnTo>
                      <a:pt x="17" y="27"/>
                    </a:lnTo>
                    <a:lnTo>
                      <a:pt x="17" y="27"/>
                    </a:lnTo>
                    <a:lnTo>
                      <a:pt x="22" y="27"/>
                    </a:lnTo>
                    <a:lnTo>
                      <a:pt x="27" y="22"/>
                    </a:lnTo>
                    <a:lnTo>
                      <a:pt x="27" y="22"/>
                    </a:lnTo>
                    <a:lnTo>
                      <a:pt x="30" y="20"/>
                    </a:lnTo>
                    <a:lnTo>
                      <a:pt x="30" y="17"/>
                    </a:lnTo>
                    <a:lnTo>
                      <a:pt x="30" y="17"/>
                    </a:lnTo>
                    <a:lnTo>
                      <a:pt x="37" y="12"/>
                    </a:lnTo>
                    <a:lnTo>
                      <a:pt x="37" y="10"/>
                    </a:lnTo>
                    <a:lnTo>
                      <a:pt x="37" y="7"/>
                    </a:lnTo>
                    <a:lnTo>
                      <a:pt x="37" y="7"/>
                    </a:lnTo>
                    <a:lnTo>
                      <a:pt x="37" y="7"/>
                    </a:lnTo>
                    <a:lnTo>
                      <a:pt x="39" y="0"/>
                    </a:lnTo>
                    <a:lnTo>
                      <a:pt x="34" y="0"/>
                    </a:lnTo>
                    <a:lnTo>
                      <a:pt x="34" y="0"/>
                    </a:lnTo>
                    <a:lnTo>
                      <a:pt x="32" y="0"/>
                    </a:lnTo>
                    <a:lnTo>
                      <a:pt x="30" y="3"/>
                    </a:lnTo>
                    <a:lnTo>
                      <a:pt x="27" y="5"/>
                    </a:lnTo>
                    <a:lnTo>
                      <a:pt x="22" y="7"/>
                    </a:lnTo>
                    <a:lnTo>
                      <a:pt x="22" y="7"/>
                    </a:lnTo>
                    <a:lnTo>
                      <a:pt x="15" y="10"/>
                    </a:lnTo>
                    <a:lnTo>
                      <a:pt x="10" y="12"/>
                    </a:lnTo>
                    <a:lnTo>
                      <a:pt x="2" y="2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9" name="Google Shape;759;p38"/>
              <p:cNvSpPr/>
              <p:nvPr/>
            </p:nvSpPr>
            <p:spPr>
              <a:xfrm>
                <a:off x="5788" y="3378"/>
                <a:ext cx="39" cy="32"/>
              </a:xfrm>
              <a:custGeom>
                <a:avLst/>
                <a:gdLst/>
                <a:ahLst/>
                <a:cxnLst/>
                <a:rect l="l" t="t" r="r" b="b"/>
                <a:pathLst>
                  <a:path w="39" h="32" extrusionOk="0">
                    <a:moveTo>
                      <a:pt x="2" y="25"/>
                    </a:moveTo>
                    <a:lnTo>
                      <a:pt x="2" y="25"/>
                    </a:lnTo>
                    <a:lnTo>
                      <a:pt x="5" y="25"/>
                    </a:lnTo>
                    <a:lnTo>
                      <a:pt x="5" y="25"/>
                    </a:lnTo>
                    <a:lnTo>
                      <a:pt x="5" y="25"/>
                    </a:lnTo>
                    <a:lnTo>
                      <a:pt x="5" y="27"/>
                    </a:lnTo>
                    <a:lnTo>
                      <a:pt x="2" y="30"/>
                    </a:lnTo>
                    <a:lnTo>
                      <a:pt x="0" y="32"/>
                    </a:lnTo>
                    <a:lnTo>
                      <a:pt x="0" y="32"/>
                    </a:lnTo>
                    <a:lnTo>
                      <a:pt x="7" y="32"/>
                    </a:lnTo>
                    <a:lnTo>
                      <a:pt x="7" y="32"/>
                    </a:lnTo>
                    <a:lnTo>
                      <a:pt x="12" y="30"/>
                    </a:lnTo>
                    <a:lnTo>
                      <a:pt x="17" y="27"/>
                    </a:lnTo>
                    <a:lnTo>
                      <a:pt x="17" y="27"/>
                    </a:lnTo>
                    <a:lnTo>
                      <a:pt x="22" y="27"/>
                    </a:lnTo>
                    <a:lnTo>
                      <a:pt x="27" y="22"/>
                    </a:lnTo>
                    <a:lnTo>
                      <a:pt x="27" y="22"/>
                    </a:lnTo>
                    <a:lnTo>
                      <a:pt x="30" y="20"/>
                    </a:lnTo>
                    <a:lnTo>
                      <a:pt x="30" y="17"/>
                    </a:lnTo>
                    <a:lnTo>
                      <a:pt x="30" y="17"/>
                    </a:lnTo>
                    <a:lnTo>
                      <a:pt x="37" y="12"/>
                    </a:lnTo>
                    <a:lnTo>
                      <a:pt x="37" y="10"/>
                    </a:lnTo>
                    <a:lnTo>
                      <a:pt x="37" y="7"/>
                    </a:lnTo>
                    <a:lnTo>
                      <a:pt x="37" y="7"/>
                    </a:lnTo>
                    <a:lnTo>
                      <a:pt x="37" y="7"/>
                    </a:lnTo>
                    <a:lnTo>
                      <a:pt x="39" y="0"/>
                    </a:lnTo>
                    <a:lnTo>
                      <a:pt x="34" y="0"/>
                    </a:lnTo>
                    <a:lnTo>
                      <a:pt x="34" y="0"/>
                    </a:lnTo>
                    <a:lnTo>
                      <a:pt x="32" y="0"/>
                    </a:lnTo>
                    <a:lnTo>
                      <a:pt x="30" y="3"/>
                    </a:lnTo>
                    <a:lnTo>
                      <a:pt x="27" y="5"/>
                    </a:lnTo>
                    <a:lnTo>
                      <a:pt x="22" y="7"/>
                    </a:lnTo>
                    <a:lnTo>
                      <a:pt x="22" y="7"/>
                    </a:lnTo>
                    <a:lnTo>
                      <a:pt x="15" y="10"/>
                    </a:lnTo>
                    <a:lnTo>
                      <a:pt x="10" y="12"/>
                    </a:lnTo>
                    <a:lnTo>
                      <a:pt x="2" y="2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0" name="Google Shape;760;p38"/>
              <p:cNvSpPr/>
              <p:nvPr/>
            </p:nvSpPr>
            <p:spPr>
              <a:xfrm>
                <a:off x="5800" y="3363"/>
                <a:ext cx="8" cy="8"/>
              </a:xfrm>
              <a:custGeom>
                <a:avLst/>
                <a:gdLst/>
                <a:ahLst/>
                <a:cxnLst/>
                <a:rect l="l" t="t" r="r" b="b"/>
                <a:pathLst>
                  <a:path w="8" h="8" extrusionOk="0">
                    <a:moveTo>
                      <a:pt x="3" y="3"/>
                    </a:moveTo>
                    <a:lnTo>
                      <a:pt x="3" y="3"/>
                    </a:lnTo>
                    <a:lnTo>
                      <a:pt x="0" y="5"/>
                    </a:lnTo>
                    <a:lnTo>
                      <a:pt x="0" y="5"/>
                    </a:lnTo>
                    <a:lnTo>
                      <a:pt x="3" y="8"/>
                    </a:lnTo>
                    <a:lnTo>
                      <a:pt x="5" y="8"/>
                    </a:lnTo>
                    <a:lnTo>
                      <a:pt x="5" y="8"/>
                    </a:lnTo>
                    <a:lnTo>
                      <a:pt x="8" y="5"/>
                    </a:lnTo>
                    <a:lnTo>
                      <a:pt x="8" y="3"/>
                    </a:lnTo>
                    <a:lnTo>
                      <a:pt x="8" y="0"/>
                    </a:lnTo>
                    <a:lnTo>
                      <a:pt x="8" y="0"/>
                    </a:lnTo>
                    <a:lnTo>
                      <a:pt x="5"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1" name="Google Shape;761;p38"/>
              <p:cNvSpPr/>
              <p:nvPr/>
            </p:nvSpPr>
            <p:spPr>
              <a:xfrm>
                <a:off x="5800" y="3363"/>
                <a:ext cx="8" cy="8"/>
              </a:xfrm>
              <a:custGeom>
                <a:avLst/>
                <a:gdLst/>
                <a:ahLst/>
                <a:cxnLst/>
                <a:rect l="l" t="t" r="r" b="b"/>
                <a:pathLst>
                  <a:path w="8" h="8" extrusionOk="0">
                    <a:moveTo>
                      <a:pt x="3" y="3"/>
                    </a:moveTo>
                    <a:lnTo>
                      <a:pt x="3" y="3"/>
                    </a:lnTo>
                    <a:lnTo>
                      <a:pt x="0" y="5"/>
                    </a:lnTo>
                    <a:lnTo>
                      <a:pt x="0" y="5"/>
                    </a:lnTo>
                    <a:lnTo>
                      <a:pt x="3" y="8"/>
                    </a:lnTo>
                    <a:lnTo>
                      <a:pt x="5" y="8"/>
                    </a:lnTo>
                    <a:lnTo>
                      <a:pt x="5" y="8"/>
                    </a:lnTo>
                    <a:lnTo>
                      <a:pt x="8" y="5"/>
                    </a:lnTo>
                    <a:lnTo>
                      <a:pt x="8" y="3"/>
                    </a:lnTo>
                    <a:lnTo>
                      <a:pt x="8" y="0"/>
                    </a:lnTo>
                    <a:lnTo>
                      <a:pt x="8" y="0"/>
                    </a:lnTo>
                    <a:lnTo>
                      <a:pt x="5"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2" name="Google Shape;762;p38"/>
              <p:cNvSpPr/>
              <p:nvPr/>
            </p:nvSpPr>
            <p:spPr>
              <a:xfrm>
                <a:off x="5810" y="3361"/>
                <a:ext cx="17" cy="7"/>
              </a:xfrm>
              <a:custGeom>
                <a:avLst/>
                <a:gdLst/>
                <a:ahLst/>
                <a:cxnLst/>
                <a:rect l="l" t="t" r="r" b="b"/>
                <a:pathLst>
                  <a:path w="17" h="7" extrusionOk="0">
                    <a:moveTo>
                      <a:pt x="3" y="0"/>
                    </a:moveTo>
                    <a:lnTo>
                      <a:pt x="3" y="0"/>
                    </a:lnTo>
                    <a:lnTo>
                      <a:pt x="3" y="2"/>
                    </a:lnTo>
                    <a:lnTo>
                      <a:pt x="5" y="2"/>
                    </a:lnTo>
                    <a:lnTo>
                      <a:pt x="5" y="2"/>
                    </a:lnTo>
                    <a:lnTo>
                      <a:pt x="3" y="5"/>
                    </a:lnTo>
                    <a:lnTo>
                      <a:pt x="0" y="7"/>
                    </a:lnTo>
                    <a:lnTo>
                      <a:pt x="0" y="7"/>
                    </a:lnTo>
                    <a:lnTo>
                      <a:pt x="8" y="7"/>
                    </a:lnTo>
                    <a:lnTo>
                      <a:pt x="15" y="7"/>
                    </a:lnTo>
                    <a:lnTo>
                      <a:pt x="15" y="7"/>
                    </a:lnTo>
                    <a:lnTo>
                      <a:pt x="17" y="2"/>
                    </a:lnTo>
                    <a:lnTo>
                      <a:pt x="15" y="2"/>
                    </a:lnTo>
                    <a:lnTo>
                      <a:pt x="15" y="2"/>
                    </a:lnTo>
                    <a:lnTo>
                      <a:pt x="10" y="2"/>
                    </a:lnTo>
                    <a:lnTo>
                      <a:pt x="10"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3" name="Google Shape;763;p38"/>
              <p:cNvSpPr/>
              <p:nvPr/>
            </p:nvSpPr>
            <p:spPr>
              <a:xfrm>
                <a:off x="5810" y="3361"/>
                <a:ext cx="17" cy="7"/>
              </a:xfrm>
              <a:custGeom>
                <a:avLst/>
                <a:gdLst/>
                <a:ahLst/>
                <a:cxnLst/>
                <a:rect l="l" t="t" r="r" b="b"/>
                <a:pathLst>
                  <a:path w="17" h="7" extrusionOk="0">
                    <a:moveTo>
                      <a:pt x="3" y="0"/>
                    </a:moveTo>
                    <a:lnTo>
                      <a:pt x="3" y="0"/>
                    </a:lnTo>
                    <a:lnTo>
                      <a:pt x="3" y="2"/>
                    </a:lnTo>
                    <a:lnTo>
                      <a:pt x="5" y="2"/>
                    </a:lnTo>
                    <a:lnTo>
                      <a:pt x="5" y="2"/>
                    </a:lnTo>
                    <a:lnTo>
                      <a:pt x="3" y="5"/>
                    </a:lnTo>
                    <a:lnTo>
                      <a:pt x="0" y="7"/>
                    </a:lnTo>
                    <a:lnTo>
                      <a:pt x="0" y="7"/>
                    </a:lnTo>
                    <a:lnTo>
                      <a:pt x="8" y="7"/>
                    </a:lnTo>
                    <a:lnTo>
                      <a:pt x="15" y="7"/>
                    </a:lnTo>
                    <a:lnTo>
                      <a:pt x="15" y="7"/>
                    </a:lnTo>
                    <a:lnTo>
                      <a:pt x="17" y="2"/>
                    </a:lnTo>
                    <a:lnTo>
                      <a:pt x="15" y="2"/>
                    </a:lnTo>
                    <a:lnTo>
                      <a:pt x="15" y="2"/>
                    </a:lnTo>
                    <a:lnTo>
                      <a:pt x="10" y="2"/>
                    </a:lnTo>
                    <a:lnTo>
                      <a:pt x="10"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4" name="Google Shape;764;p38"/>
              <p:cNvSpPr/>
              <p:nvPr/>
            </p:nvSpPr>
            <p:spPr>
              <a:xfrm>
                <a:off x="5818" y="3217"/>
                <a:ext cx="22" cy="8"/>
              </a:xfrm>
              <a:custGeom>
                <a:avLst/>
                <a:gdLst/>
                <a:ahLst/>
                <a:cxnLst/>
                <a:rect l="l" t="t" r="r" b="b"/>
                <a:pathLst>
                  <a:path w="22" h="8" extrusionOk="0">
                    <a:moveTo>
                      <a:pt x="2" y="0"/>
                    </a:moveTo>
                    <a:lnTo>
                      <a:pt x="2" y="0"/>
                    </a:lnTo>
                    <a:lnTo>
                      <a:pt x="0" y="3"/>
                    </a:lnTo>
                    <a:lnTo>
                      <a:pt x="0" y="8"/>
                    </a:lnTo>
                    <a:lnTo>
                      <a:pt x="2" y="8"/>
                    </a:lnTo>
                    <a:lnTo>
                      <a:pt x="7" y="8"/>
                    </a:lnTo>
                    <a:lnTo>
                      <a:pt x="7" y="8"/>
                    </a:lnTo>
                    <a:lnTo>
                      <a:pt x="9" y="5"/>
                    </a:lnTo>
                    <a:lnTo>
                      <a:pt x="9" y="5"/>
                    </a:lnTo>
                    <a:lnTo>
                      <a:pt x="14" y="5"/>
                    </a:lnTo>
                    <a:lnTo>
                      <a:pt x="14" y="5"/>
                    </a:lnTo>
                    <a:lnTo>
                      <a:pt x="17" y="5"/>
                    </a:lnTo>
                    <a:lnTo>
                      <a:pt x="22" y="3"/>
                    </a:lnTo>
                    <a:lnTo>
                      <a:pt x="22" y="3"/>
                    </a:lnTo>
                    <a:lnTo>
                      <a:pt x="19" y="3"/>
                    </a:lnTo>
                    <a:lnTo>
                      <a:pt x="17" y="0"/>
                    </a:lnTo>
                    <a:lnTo>
                      <a:pt x="17" y="0"/>
                    </a:lnTo>
                    <a:lnTo>
                      <a:pt x="14" y="3"/>
                    </a:lnTo>
                    <a:lnTo>
                      <a:pt x="9" y="3"/>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5" name="Google Shape;765;p38"/>
              <p:cNvSpPr/>
              <p:nvPr/>
            </p:nvSpPr>
            <p:spPr>
              <a:xfrm>
                <a:off x="5818" y="3217"/>
                <a:ext cx="22" cy="8"/>
              </a:xfrm>
              <a:custGeom>
                <a:avLst/>
                <a:gdLst/>
                <a:ahLst/>
                <a:cxnLst/>
                <a:rect l="l" t="t" r="r" b="b"/>
                <a:pathLst>
                  <a:path w="22" h="8" extrusionOk="0">
                    <a:moveTo>
                      <a:pt x="2" y="0"/>
                    </a:moveTo>
                    <a:lnTo>
                      <a:pt x="2" y="0"/>
                    </a:lnTo>
                    <a:lnTo>
                      <a:pt x="0" y="3"/>
                    </a:lnTo>
                    <a:lnTo>
                      <a:pt x="0" y="8"/>
                    </a:lnTo>
                    <a:lnTo>
                      <a:pt x="2" y="8"/>
                    </a:lnTo>
                    <a:lnTo>
                      <a:pt x="7" y="8"/>
                    </a:lnTo>
                    <a:lnTo>
                      <a:pt x="7" y="8"/>
                    </a:lnTo>
                    <a:lnTo>
                      <a:pt x="9" y="5"/>
                    </a:lnTo>
                    <a:lnTo>
                      <a:pt x="9" y="5"/>
                    </a:lnTo>
                    <a:lnTo>
                      <a:pt x="14" y="5"/>
                    </a:lnTo>
                    <a:lnTo>
                      <a:pt x="14" y="5"/>
                    </a:lnTo>
                    <a:lnTo>
                      <a:pt x="17" y="5"/>
                    </a:lnTo>
                    <a:lnTo>
                      <a:pt x="22" y="3"/>
                    </a:lnTo>
                    <a:lnTo>
                      <a:pt x="22" y="3"/>
                    </a:lnTo>
                    <a:lnTo>
                      <a:pt x="19" y="3"/>
                    </a:lnTo>
                    <a:lnTo>
                      <a:pt x="17" y="0"/>
                    </a:lnTo>
                    <a:lnTo>
                      <a:pt x="17" y="0"/>
                    </a:lnTo>
                    <a:lnTo>
                      <a:pt x="14" y="3"/>
                    </a:lnTo>
                    <a:lnTo>
                      <a:pt x="9" y="3"/>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6" name="Google Shape;766;p38"/>
              <p:cNvSpPr/>
              <p:nvPr/>
            </p:nvSpPr>
            <p:spPr>
              <a:xfrm>
                <a:off x="5840" y="3099"/>
                <a:ext cx="5" cy="7"/>
              </a:xfrm>
              <a:custGeom>
                <a:avLst/>
                <a:gdLst/>
                <a:ahLst/>
                <a:cxnLst/>
                <a:rect l="l" t="t" r="r" b="b"/>
                <a:pathLst>
                  <a:path w="5" h="7" extrusionOk="0">
                    <a:moveTo>
                      <a:pt x="5" y="7"/>
                    </a:moveTo>
                    <a:lnTo>
                      <a:pt x="5" y="7"/>
                    </a:lnTo>
                    <a:lnTo>
                      <a:pt x="5" y="2"/>
                    </a:lnTo>
                    <a:lnTo>
                      <a:pt x="2" y="0"/>
                    </a:lnTo>
                    <a:lnTo>
                      <a:pt x="0" y="0"/>
                    </a:lnTo>
                    <a:lnTo>
                      <a:pt x="0" y="0"/>
                    </a:lnTo>
                    <a:lnTo>
                      <a:pt x="2" y="5"/>
                    </a:lnTo>
                    <a:lnTo>
                      <a:pt x="5"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7" name="Google Shape;767;p38"/>
              <p:cNvSpPr/>
              <p:nvPr/>
            </p:nvSpPr>
            <p:spPr>
              <a:xfrm>
                <a:off x="5840" y="3099"/>
                <a:ext cx="5" cy="7"/>
              </a:xfrm>
              <a:custGeom>
                <a:avLst/>
                <a:gdLst/>
                <a:ahLst/>
                <a:cxnLst/>
                <a:rect l="l" t="t" r="r" b="b"/>
                <a:pathLst>
                  <a:path w="5" h="7" extrusionOk="0">
                    <a:moveTo>
                      <a:pt x="5" y="7"/>
                    </a:moveTo>
                    <a:lnTo>
                      <a:pt x="5" y="7"/>
                    </a:lnTo>
                    <a:lnTo>
                      <a:pt x="5" y="2"/>
                    </a:lnTo>
                    <a:lnTo>
                      <a:pt x="2" y="0"/>
                    </a:lnTo>
                    <a:lnTo>
                      <a:pt x="0" y="0"/>
                    </a:lnTo>
                    <a:lnTo>
                      <a:pt x="0" y="0"/>
                    </a:lnTo>
                    <a:lnTo>
                      <a:pt x="2" y="5"/>
                    </a:lnTo>
                    <a:lnTo>
                      <a:pt x="5"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8" name="Google Shape;768;p38"/>
              <p:cNvSpPr/>
              <p:nvPr/>
            </p:nvSpPr>
            <p:spPr>
              <a:xfrm>
                <a:off x="5840" y="3220"/>
                <a:ext cx="19" cy="2"/>
              </a:xfrm>
              <a:custGeom>
                <a:avLst/>
                <a:gdLst/>
                <a:ahLst/>
                <a:cxnLst/>
                <a:rect l="l" t="t" r="r" b="b"/>
                <a:pathLst>
                  <a:path w="19" h="2" extrusionOk="0">
                    <a:moveTo>
                      <a:pt x="2" y="0"/>
                    </a:moveTo>
                    <a:lnTo>
                      <a:pt x="2" y="0"/>
                    </a:lnTo>
                    <a:lnTo>
                      <a:pt x="0" y="2"/>
                    </a:lnTo>
                    <a:lnTo>
                      <a:pt x="2" y="2"/>
                    </a:lnTo>
                    <a:lnTo>
                      <a:pt x="7" y="2"/>
                    </a:lnTo>
                    <a:lnTo>
                      <a:pt x="7" y="2"/>
                    </a:lnTo>
                    <a:lnTo>
                      <a:pt x="15" y="2"/>
                    </a:lnTo>
                    <a:lnTo>
                      <a:pt x="19" y="0"/>
                    </a:lnTo>
                    <a:lnTo>
                      <a:pt x="19" y="0"/>
                    </a:lnTo>
                    <a:lnTo>
                      <a:pt x="10"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9" name="Google Shape;769;p38"/>
              <p:cNvSpPr/>
              <p:nvPr/>
            </p:nvSpPr>
            <p:spPr>
              <a:xfrm>
                <a:off x="5840" y="3220"/>
                <a:ext cx="19" cy="2"/>
              </a:xfrm>
              <a:custGeom>
                <a:avLst/>
                <a:gdLst/>
                <a:ahLst/>
                <a:cxnLst/>
                <a:rect l="l" t="t" r="r" b="b"/>
                <a:pathLst>
                  <a:path w="19" h="2" extrusionOk="0">
                    <a:moveTo>
                      <a:pt x="2" y="0"/>
                    </a:moveTo>
                    <a:lnTo>
                      <a:pt x="2" y="0"/>
                    </a:lnTo>
                    <a:lnTo>
                      <a:pt x="0" y="2"/>
                    </a:lnTo>
                    <a:lnTo>
                      <a:pt x="2" y="2"/>
                    </a:lnTo>
                    <a:lnTo>
                      <a:pt x="7" y="2"/>
                    </a:lnTo>
                    <a:lnTo>
                      <a:pt x="7" y="2"/>
                    </a:lnTo>
                    <a:lnTo>
                      <a:pt x="15" y="2"/>
                    </a:lnTo>
                    <a:lnTo>
                      <a:pt x="19" y="0"/>
                    </a:lnTo>
                    <a:lnTo>
                      <a:pt x="19" y="0"/>
                    </a:lnTo>
                    <a:lnTo>
                      <a:pt x="10"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0" name="Google Shape;770;p38"/>
              <p:cNvSpPr/>
              <p:nvPr/>
            </p:nvSpPr>
            <p:spPr>
              <a:xfrm>
                <a:off x="5842" y="3351"/>
                <a:ext cx="22" cy="7"/>
              </a:xfrm>
              <a:custGeom>
                <a:avLst/>
                <a:gdLst/>
                <a:ahLst/>
                <a:cxnLst/>
                <a:rect l="l" t="t" r="r" b="b"/>
                <a:pathLst>
                  <a:path w="22" h="7" extrusionOk="0">
                    <a:moveTo>
                      <a:pt x="0" y="7"/>
                    </a:moveTo>
                    <a:lnTo>
                      <a:pt x="0" y="7"/>
                    </a:lnTo>
                    <a:lnTo>
                      <a:pt x="8" y="5"/>
                    </a:lnTo>
                    <a:lnTo>
                      <a:pt x="15" y="7"/>
                    </a:lnTo>
                    <a:lnTo>
                      <a:pt x="15" y="7"/>
                    </a:lnTo>
                    <a:lnTo>
                      <a:pt x="17" y="5"/>
                    </a:lnTo>
                    <a:lnTo>
                      <a:pt x="22" y="2"/>
                    </a:lnTo>
                    <a:lnTo>
                      <a:pt x="22" y="2"/>
                    </a:lnTo>
                    <a:lnTo>
                      <a:pt x="20" y="0"/>
                    </a:lnTo>
                    <a:lnTo>
                      <a:pt x="17" y="0"/>
                    </a:lnTo>
                    <a:lnTo>
                      <a:pt x="10" y="2"/>
                    </a:lnTo>
                    <a:lnTo>
                      <a:pt x="10" y="2"/>
                    </a:lnTo>
                    <a:lnTo>
                      <a:pt x="5" y="0"/>
                    </a:lnTo>
                    <a:lnTo>
                      <a:pt x="5" y="0"/>
                    </a:lnTo>
                    <a:lnTo>
                      <a:pt x="3" y="5"/>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1" name="Google Shape;771;p38"/>
              <p:cNvSpPr/>
              <p:nvPr/>
            </p:nvSpPr>
            <p:spPr>
              <a:xfrm>
                <a:off x="5842" y="3351"/>
                <a:ext cx="22" cy="7"/>
              </a:xfrm>
              <a:custGeom>
                <a:avLst/>
                <a:gdLst/>
                <a:ahLst/>
                <a:cxnLst/>
                <a:rect l="l" t="t" r="r" b="b"/>
                <a:pathLst>
                  <a:path w="22" h="7" extrusionOk="0">
                    <a:moveTo>
                      <a:pt x="0" y="7"/>
                    </a:moveTo>
                    <a:lnTo>
                      <a:pt x="0" y="7"/>
                    </a:lnTo>
                    <a:lnTo>
                      <a:pt x="8" y="5"/>
                    </a:lnTo>
                    <a:lnTo>
                      <a:pt x="15" y="7"/>
                    </a:lnTo>
                    <a:lnTo>
                      <a:pt x="15" y="7"/>
                    </a:lnTo>
                    <a:lnTo>
                      <a:pt x="17" y="5"/>
                    </a:lnTo>
                    <a:lnTo>
                      <a:pt x="22" y="2"/>
                    </a:lnTo>
                    <a:lnTo>
                      <a:pt x="22" y="2"/>
                    </a:lnTo>
                    <a:lnTo>
                      <a:pt x="20" y="0"/>
                    </a:lnTo>
                    <a:lnTo>
                      <a:pt x="17" y="0"/>
                    </a:lnTo>
                    <a:lnTo>
                      <a:pt x="10" y="2"/>
                    </a:lnTo>
                    <a:lnTo>
                      <a:pt x="10" y="2"/>
                    </a:lnTo>
                    <a:lnTo>
                      <a:pt x="5" y="0"/>
                    </a:lnTo>
                    <a:lnTo>
                      <a:pt x="5" y="0"/>
                    </a:lnTo>
                    <a:lnTo>
                      <a:pt x="3" y="5"/>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2" name="Google Shape;772;p38"/>
              <p:cNvSpPr/>
              <p:nvPr/>
            </p:nvSpPr>
            <p:spPr>
              <a:xfrm>
                <a:off x="5852" y="3225"/>
                <a:ext cx="3" cy="10"/>
              </a:xfrm>
              <a:custGeom>
                <a:avLst/>
                <a:gdLst/>
                <a:ahLst/>
                <a:cxnLst/>
                <a:rect l="l" t="t" r="r" b="b"/>
                <a:pathLst>
                  <a:path w="3" h="10" extrusionOk="0">
                    <a:moveTo>
                      <a:pt x="0" y="0"/>
                    </a:moveTo>
                    <a:lnTo>
                      <a:pt x="0" y="0"/>
                    </a:lnTo>
                    <a:lnTo>
                      <a:pt x="0" y="2"/>
                    </a:lnTo>
                    <a:lnTo>
                      <a:pt x="0" y="5"/>
                    </a:lnTo>
                    <a:lnTo>
                      <a:pt x="3" y="10"/>
                    </a:lnTo>
                    <a:lnTo>
                      <a:pt x="3" y="10"/>
                    </a:lnTo>
                    <a:lnTo>
                      <a:pt x="3"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3" name="Google Shape;773;p38"/>
              <p:cNvSpPr/>
              <p:nvPr/>
            </p:nvSpPr>
            <p:spPr>
              <a:xfrm>
                <a:off x="5852" y="3225"/>
                <a:ext cx="3" cy="10"/>
              </a:xfrm>
              <a:custGeom>
                <a:avLst/>
                <a:gdLst/>
                <a:ahLst/>
                <a:cxnLst/>
                <a:rect l="l" t="t" r="r" b="b"/>
                <a:pathLst>
                  <a:path w="3" h="10" extrusionOk="0">
                    <a:moveTo>
                      <a:pt x="0" y="0"/>
                    </a:moveTo>
                    <a:lnTo>
                      <a:pt x="0" y="0"/>
                    </a:lnTo>
                    <a:lnTo>
                      <a:pt x="0" y="2"/>
                    </a:lnTo>
                    <a:lnTo>
                      <a:pt x="0" y="5"/>
                    </a:lnTo>
                    <a:lnTo>
                      <a:pt x="3" y="10"/>
                    </a:lnTo>
                    <a:lnTo>
                      <a:pt x="3" y="10"/>
                    </a:lnTo>
                    <a:lnTo>
                      <a:pt x="3"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4" name="Google Shape;774;p38"/>
              <p:cNvSpPr/>
              <p:nvPr/>
            </p:nvSpPr>
            <p:spPr>
              <a:xfrm>
                <a:off x="5855" y="3250"/>
                <a:ext cx="27" cy="17"/>
              </a:xfrm>
              <a:custGeom>
                <a:avLst/>
                <a:gdLst/>
                <a:ahLst/>
                <a:cxnLst/>
                <a:rect l="l" t="t" r="r" b="b"/>
                <a:pathLst>
                  <a:path w="27" h="17" extrusionOk="0">
                    <a:moveTo>
                      <a:pt x="12" y="17"/>
                    </a:moveTo>
                    <a:lnTo>
                      <a:pt x="12" y="17"/>
                    </a:lnTo>
                    <a:lnTo>
                      <a:pt x="19" y="14"/>
                    </a:lnTo>
                    <a:lnTo>
                      <a:pt x="24" y="12"/>
                    </a:lnTo>
                    <a:lnTo>
                      <a:pt x="24" y="12"/>
                    </a:lnTo>
                    <a:lnTo>
                      <a:pt x="27" y="7"/>
                    </a:lnTo>
                    <a:lnTo>
                      <a:pt x="22" y="4"/>
                    </a:lnTo>
                    <a:lnTo>
                      <a:pt x="22" y="4"/>
                    </a:lnTo>
                    <a:lnTo>
                      <a:pt x="22" y="2"/>
                    </a:lnTo>
                    <a:lnTo>
                      <a:pt x="22" y="2"/>
                    </a:lnTo>
                    <a:lnTo>
                      <a:pt x="17" y="0"/>
                    </a:lnTo>
                    <a:lnTo>
                      <a:pt x="17" y="0"/>
                    </a:lnTo>
                    <a:lnTo>
                      <a:pt x="9" y="0"/>
                    </a:lnTo>
                    <a:lnTo>
                      <a:pt x="4" y="0"/>
                    </a:lnTo>
                    <a:lnTo>
                      <a:pt x="4" y="0"/>
                    </a:lnTo>
                    <a:lnTo>
                      <a:pt x="0" y="2"/>
                    </a:lnTo>
                    <a:lnTo>
                      <a:pt x="0" y="7"/>
                    </a:lnTo>
                    <a:lnTo>
                      <a:pt x="0" y="7"/>
                    </a:lnTo>
                    <a:lnTo>
                      <a:pt x="4" y="12"/>
                    </a:lnTo>
                    <a:lnTo>
                      <a:pt x="12"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5" name="Google Shape;775;p38"/>
              <p:cNvSpPr/>
              <p:nvPr/>
            </p:nvSpPr>
            <p:spPr>
              <a:xfrm>
                <a:off x="5855" y="3250"/>
                <a:ext cx="27" cy="17"/>
              </a:xfrm>
              <a:custGeom>
                <a:avLst/>
                <a:gdLst/>
                <a:ahLst/>
                <a:cxnLst/>
                <a:rect l="l" t="t" r="r" b="b"/>
                <a:pathLst>
                  <a:path w="27" h="17" extrusionOk="0">
                    <a:moveTo>
                      <a:pt x="12" y="17"/>
                    </a:moveTo>
                    <a:lnTo>
                      <a:pt x="12" y="17"/>
                    </a:lnTo>
                    <a:lnTo>
                      <a:pt x="19" y="14"/>
                    </a:lnTo>
                    <a:lnTo>
                      <a:pt x="24" y="12"/>
                    </a:lnTo>
                    <a:lnTo>
                      <a:pt x="24" y="12"/>
                    </a:lnTo>
                    <a:lnTo>
                      <a:pt x="27" y="7"/>
                    </a:lnTo>
                    <a:lnTo>
                      <a:pt x="22" y="4"/>
                    </a:lnTo>
                    <a:lnTo>
                      <a:pt x="22" y="4"/>
                    </a:lnTo>
                    <a:lnTo>
                      <a:pt x="22" y="2"/>
                    </a:lnTo>
                    <a:lnTo>
                      <a:pt x="22" y="2"/>
                    </a:lnTo>
                    <a:lnTo>
                      <a:pt x="17" y="0"/>
                    </a:lnTo>
                    <a:lnTo>
                      <a:pt x="17" y="0"/>
                    </a:lnTo>
                    <a:lnTo>
                      <a:pt x="9" y="0"/>
                    </a:lnTo>
                    <a:lnTo>
                      <a:pt x="4" y="0"/>
                    </a:lnTo>
                    <a:lnTo>
                      <a:pt x="4" y="0"/>
                    </a:lnTo>
                    <a:lnTo>
                      <a:pt x="0" y="2"/>
                    </a:lnTo>
                    <a:lnTo>
                      <a:pt x="0" y="7"/>
                    </a:lnTo>
                    <a:lnTo>
                      <a:pt x="0" y="7"/>
                    </a:lnTo>
                    <a:lnTo>
                      <a:pt x="4" y="12"/>
                    </a:lnTo>
                    <a:lnTo>
                      <a:pt x="12"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6" name="Google Shape;776;p38"/>
              <p:cNvSpPr/>
              <p:nvPr/>
            </p:nvSpPr>
            <p:spPr>
              <a:xfrm>
                <a:off x="5867" y="3081"/>
                <a:ext cx="5" cy="10"/>
              </a:xfrm>
              <a:custGeom>
                <a:avLst/>
                <a:gdLst/>
                <a:ahLst/>
                <a:cxnLst/>
                <a:rect l="l" t="t" r="r" b="b"/>
                <a:pathLst>
                  <a:path w="5" h="10" extrusionOk="0">
                    <a:moveTo>
                      <a:pt x="2" y="10"/>
                    </a:moveTo>
                    <a:lnTo>
                      <a:pt x="2" y="10"/>
                    </a:lnTo>
                    <a:lnTo>
                      <a:pt x="2" y="8"/>
                    </a:lnTo>
                    <a:lnTo>
                      <a:pt x="5" y="3"/>
                    </a:lnTo>
                    <a:lnTo>
                      <a:pt x="5" y="3"/>
                    </a:lnTo>
                    <a:lnTo>
                      <a:pt x="2" y="0"/>
                    </a:lnTo>
                    <a:lnTo>
                      <a:pt x="2" y="0"/>
                    </a:lnTo>
                    <a:lnTo>
                      <a:pt x="0" y="0"/>
                    </a:lnTo>
                    <a:lnTo>
                      <a:pt x="0" y="0"/>
                    </a:lnTo>
                    <a:lnTo>
                      <a:pt x="0" y="3"/>
                    </a:lnTo>
                    <a:lnTo>
                      <a:pt x="2" y="5"/>
                    </a:lnTo>
                    <a:lnTo>
                      <a:pt x="2" y="5"/>
                    </a:lnTo>
                    <a:lnTo>
                      <a:pt x="0" y="8"/>
                    </a:lnTo>
                    <a:lnTo>
                      <a:pt x="2"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7" name="Google Shape;777;p38"/>
              <p:cNvSpPr/>
              <p:nvPr/>
            </p:nvSpPr>
            <p:spPr>
              <a:xfrm>
                <a:off x="5867" y="3081"/>
                <a:ext cx="5" cy="10"/>
              </a:xfrm>
              <a:custGeom>
                <a:avLst/>
                <a:gdLst/>
                <a:ahLst/>
                <a:cxnLst/>
                <a:rect l="l" t="t" r="r" b="b"/>
                <a:pathLst>
                  <a:path w="5" h="10" extrusionOk="0">
                    <a:moveTo>
                      <a:pt x="2" y="10"/>
                    </a:moveTo>
                    <a:lnTo>
                      <a:pt x="2" y="10"/>
                    </a:lnTo>
                    <a:lnTo>
                      <a:pt x="2" y="8"/>
                    </a:lnTo>
                    <a:lnTo>
                      <a:pt x="5" y="3"/>
                    </a:lnTo>
                    <a:lnTo>
                      <a:pt x="5" y="3"/>
                    </a:lnTo>
                    <a:lnTo>
                      <a:pt x="2" y="0"/>
                    </a:lnTo>
                    <a:lnTo>
                      <a:pt x="2" y="0"/>
                    </a:lnTo>
                    <a:lnTo>
                      <a:pt x="0" y="0"/>
                    </a:lnTo>
                    <a:lnTo>
                      <a:pt x="0" y="0"/>
                    </a:lnTo>
                    <a:lnTo>
                      <a:pt x="0" y="3"/>
                    </a:lnTo>
                    <a:lnTo>
                      <a:pt x="2" y="5"/>
                    </a:lnTo>
                    <a:lnTo>
                      <a:pt x="2" y="5"/>
                    </a:lnTo>
                    <a:lnTo>
                      <a:pt x="0" y="8"/>
                    </a:lnTo>
                    <a:lnTo>
                      <a:pt x="2"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8" name="Google Shape;778;p38"/>
              <p:cNvSpPr/>
              <p:nvPr/>
            </p:nvSpPr>
            <p:spPr>
              <a:xfrm>
                <a:off x="5879" y="3348"/>
                <a:ext cx="0" cy="3"/>
              </a:xfrm>
              <a:custGeom>
                <a:avLst/>
                <a:gdLst/>
                <a:ahLst/>
                <a:cxnLst/>
                <a:rect l="l" t="t" r="r" b="b"/>
                <a:pathLst>
                  <a:path w="120000" h="3" extrusionOk="0">
                    <a:moveTo>
                      <a:pt x="0" y="0"/>
                    </a:moveTo>
                    <a:lnTo>
                      <a:pt x="0" y="0"/>
                    </a:lnTo>
                    <a:lnTo>
                      <a:pt x="0" y="3"/>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9" name="Google Shape;779;p38"/>
              <p:cNvSpPr/>
              <p:nvPr/>
            </p:nvSpPr>
            <p:spPr>
              <a:xfrm>
                <a:off x="5879" y="3348"/>
                <a:ext cx="0" cy="3"/>
              </a:xfrm>
              <a:custGeom>
                <a:avLst/>
                <a:gdLst/>
                <a:ahLst/>
                <a:cxnLst/>
                <a:rect l="l" t="t" r="r" b="b"/>
                <a:pathLst>
                  <a:path w="120000" h="3" extrusionOk="0">
                    <a:moveTo>
                      <a:pt x="0" y="0"/>
                    </a:moveTo>
                    <a:lnTo>
                      <a:pt x="0" y="0"/>
                    </a:lnTo>
                    <a:lnTo>
                      <a:pt x="0" y="3"/>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0" name="Google Shape;780;p38"/>
              <p:cNvSpPr/>
              <p:nvPr/>
            </p:nvSpPr>
            <p:spPr>
              <a:xfrm>
                <a:off x="5879" y="3188"/>
                <a:ext cx="3" cy="5"/>
              </a:xfrm>
              <a:custGeom>
                <a:avLst/>
                <a:gdLst/>
                <a:ahLst/>
                <a:cxnLst/>
                <a:rect l="l" t="t" r="r" b="b"/>
                <a:pathLst>
                  <a:path w="3" h="5" extrusionOk="0">
                    <a:moveTo>
                      <a:pt x="3" y="0"/>
                    </a:moveTo>
                    <a:lnTo>
                      <a:pt x="3" y="0"/>
                    </a:lnTo>
                    <a:lnTo>
                      <a:pt x="0" y="0"/>
                    </a:lnTo>
                    <a:lnTo>
                      <a:pt x="0" y="0"/>
                    </a:lnTo>
                    <a:lnTo>
                      <a:pt x="0" y="5"/>
                    </a:lnTo>
                    <a:lnTo>
                      <a:pt x="0" y="5"/>
                    </a:lnTo>
                    <a:lnTo>
                      <a:pt x="3" y="5"/>
                    </a:lnTo>
                    <a:lnTo>
                      <a:pt x="3"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1" name="Google Shape;781;p38"/>
              <p:cNvSpPr/>
              <p:nvPr/>
            </p:nvSpPr>
            <p:spPr>
              <a:xfrm>
                <a:off x="5879" y="3188"/>
                <a:ext cx="3" cy="5"/>
              </a:xfrm>
              <a:custGeom>
                <a:avLst/>
                <a:gdLst/>
                <a:ahLst/>
                <a:cxnLst/>
                <a:rect l="l" t="t" r="r" b="b"/>
                <a:pathLst>
                  <a:path w="3" h="5" extrusionOk="0">
                    <a:moveTo>
                      <a:pt x="3" y="0"/>
                    </a:moveTo>
                    <a:lnTo>
                      <a:pt x="3" y="0"/>
                    </a:lnTo>
                    <a:lnTo>
                      <a:pt x="0" y="0"/>
                    </a:lnTo>
                    <a:lnTo>
                      <a:pt x="0" y="0"/>
                    </a:lnTo>
                    <a:lnTo>
                      <a:pt x="0" y="5"/>
                    </a:lnTo>
                    <a:lnTo>
                      <a:pt x="0" y="5"/>
                    </a:lnTo>
                    <a:lnTo>
                      <a:pt x="3" y="5"/>
                    </a:lnTo>
                    <a:lnTo>
                      <a:pt x="3"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2" name="Google Shape;782;p38"/>
              <p:cNvSpPr/>
              <p:nvPr/>
            </p:nvSpPr>
            <p:spPr>
              <a:xfrm>
                <a:off x="5882" y="3195"/>
                <a:ext cx="2" cy="3"/>
              </a:xfrm>
              <a:custGeom>
                <a:avLst/>
                <a:gdLst/>
                <a:ahLst/>
                <a:cxnLst/>
                <a:rect l="l" t="t" r="r" b="b"/>
                <a:pathLst>
                  <a:path w="2" h="3" extrusionOk="0">
                    <a:moveTo>
                      <a:pt x="0" y="0"/>
                    </a:moveTo>
                    <a:lnTo>
                      <a:pt x="0" y="0"/>
                    </a:lnTo>
                    <a:lnTo>
                      <a:pt x="0" y="3"/>
                    </a:lnTo>
                    <a:lnTo>
                      <a:pt x="2" y="3"/>
                    </a:lnTo>
                    <a:lnTo>
                      <a:pt x="2"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3" name="Google Shape;783;p38"/>
              <p:cNvSpPr/>
              <p:nvPr/>
            </p:nvSpPr>
            <p:spPr>
              <a:xfrm>
                <a:off x="5882" y="3195"/>
                <a:ext cx="2" cy="3"/>
              </a:xfrm>
              <a:custGeom>
                <a:avLst/>
                <a:gdLst/>
                <a:ahLst/>
                <a:cxnLst/>
                <a:rect l="l" t="t" r="r" b="b"/>
                <a:pathLst>
                  <a:path w="2" h="3" extrusionOk="0">
                    <a:moveTo>
                      <a:pt x="0" y="0"/>
                    </a:moveTo>
                    <a:lnTo>
                      <a:pt x="0" y="0"/>
                    </a:lnTo>
                    <a:lnTo>
                      <a:pt x="0" y="3"/>
                    </a:lnTo>
                    <a:lnTo>
                      <a:pt x="2" y="3"/>
                    </a:lnTo>
                    <a:lnTo>
                      <a:pt x="2"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784" name="Google Shape;784;p38"/>
            <p:cNvGrpSpPr/>
            <p:nvPr/>
          </p:nvGrpSpPr>
          <p:grpSpPr>
            <a:xfrm>
              <a:off x="5275" y="2928"/>
              <a:ext cx="1986" cy="764"/>
              <a:chOff x="5275" y="2928"/>
              <a:chExt cx="1986" cy="764"/>
            </a:xfrm>
          </p:grpSpPr>
          <p:sp>
            <p:nvSpPr>
              <p:cNvPr id="785" name="Google Shape;785;p38"/>
              <p:cNvSpPr/>
              <p:nvPr/>
            </p:nvSpPr>
            <p:spPr>
              <a:xfrm>
                <a:off x="5884" y="3363"/>
                <a:ext cx="3" cy="0"/>
              </a:xfrm>
              <a:custGeom>
                <a:avLst/>
                <a:gdLst/>
                <a:ahLst/>
                <a:cxnLst/>
                <a:rect l="l" t="t" r="r" b="b"/>
                <a:pathLst>
                  <a:path w="3" h="120000" extrusionOk="0">
                    <a:moveTo>
                      <a:pt x="0" y="0"/>
                    </a:moveTo>
                    <a:lnTo>
                      <a:pt x="0" y="0"/>
                    </a:lnTo>
                    <a:lnTo>
                      <a:pt x="0"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6" name="Google Shape;786;p38"/>
              <p:cNvSpPr/>
              <p:nvPr/>
            </p:nvSpPr>
            <p:spPr>
              <a:xfrm>
                <a:off x="5884" y="3363"/>
                <a:ext cx="3" cy="0"/>
              </a:xfrm>
              <a:custGeom>
                <a:avLst/>
                <a:gdLst/>
                <a:ahLst/>
                <a:cxnLst/>
                <a:rect l="l" t="t" r="r" b="b"/>
                <a:pathLst>
                  <a:path w="3" h="120000" extrusionOk="0">
                    <a:moveTo>
                      <a:pt x="0" y="0"/>
                    </a:moveTo>
                    <a:lnTo>
                      <a:pt x="0" y="0"/>
                    </a:lnTo>
                    <a:lnTo>
                      <a:pt x="0"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7" name="Google Shape;787;p38"/>
              <p:cNvSpPr/>
              <p:nvPr/>
            </p:nvSpPr>
            <p:spPr>
              <a:xfrm>
                <a:off x="5884" y="3188"/>
                <a:ext cx="12" cy="12"/>
              </a:xfrm>
              <a:custGeom>
                <a:avLst/>
                <a:gdLst/>
                <a:ahLst/>
                <a:cxnLst/>
                <a:rect l="l" t="t" r="r" b="b"/>
                <a:pathLst>
                  <a:path w="12" h="12" extrusionOk="0">
                    <a:moveTo>
                      <a:pt x="5" y="0"/>
                    </a:moveTo>
                    <a:lnTo>
                      <a:pt x="5" y="0"/>
                    </a:lnTo>
                    <a:lnTo>
                      <a:pt x="3" y="2"/>
                    </a:lnTo>
                    <a:lnTo>
                      <a:pt x="3" y="2"/>
                    </a:lnTo>
                    <a:lnTo>
                      <a:pt x="0" y="0"/>
                    </a:lnTo>
                    <a:lnTo>
                      <a:pt x="0" y="0"/>
                    </a:lnTo>
                    <a:lnTo>
                      <a:pt x="0" y="5"/>
                    </a:lnTo>
                    <a:lnTo>
                      <a:pt x="3" y="7"/>
                    </a:lnTo>
                    <a:lnTo>
                      <a:pt x="3" y="7"/>
                    </a:lnTo>
                    <a:lnTo>
                      <a:pt x="3" y="10"/>
                    </a:lnTo>
                    <a:lnTo>
                      <a:pt x="3" y="10"/>
                    </a:lnTo>
                    <a:lnTo>
                      <a:pt x="3" y="10"/>
                    </a:lnTo>
                    <a:lnTo>
                      <a:pt x="3" y="10"/>
                    </a:lnTo>
                    <a:lnTo>
                      <a:pt x="5" y="10"/>
                    </a:lnTo>
                    <a:lnTo>
                      <a:pt x="8" y="12"/>
                    </a:lnTo>
                    <a:lnTo>
                      <a:pt x="8" y="12"/>
                    </a:lnTo>
                    <a:lnTo>
                      <a:pt x="10" y="12"/>
                    </a:lnTo>
                    <a:lnTo>
                      <a:pt x="12" y="12"/>
                    </a:lnTo>
                    <a:lnTo>
                      <a:pt x="12" y="10"/>
                    </a:lnTo>
                    <a:lnTo>
                      <a:pt x="10" y="7"/>
                    </a:lnTo>
                    <a:lnTo>
                      <a:pt x="10" y="7"/>
                    </a:lnTo>
                    <a:lnTo>
                      <a:pt x="8" y="7"/>
                    </a:lnTo>
                    <a:lnTo>
                      <a:pt x="8" y="5"/>
                    </a:lnTo>
                    <a:lnTo>
                      <a:pt x="8" y="5"/>
                    </a:lnTo>
                    <a:lnTo>
                      <a:pt x="8" y="2"/>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8" name="Google Shape;788;p38"/>
              <p:cNvSpPr/>
              <p:nvPr/>
            </p:nvSpPr>
            <p:spPr>
              <a:xfrm>
                <a:off x="5884" y="3188"/>
                <a:ext cx="12" cy="12"/>
              </a:xfrm>
              <a:custGeom>
                <a:avLst/>
                <a:gdLst/>
                <a:ahLst/>
                <a:cxnLst/>
                <a:rect l="l" t="t" r="r" b="b"/>
                <a:pathLst>
                  <a:path w="12" h="12" extrusionOk="0">
                    <a:moveTo>
                      <a:pt x="5" y="0"/>
                    </a:moveTo>
                    <a:lnTo>
                      <a:pt x="5" y="0"/>
                    </a:lnTo>
                    <a:lnTo>
                      <a:pt x="3" y="2"/>
                    </a:lnTo>
                    <a:lnTo>
                      <a:pt x="3" y="2"/>
                    </a:lnTo>
                    <a:lnTo>
                      <a:pt x="0" y="0"/>
                    </a:lnTo>
                    <a:lnTo>
                      <a:pt x="0" y="0"/>
                    </a:lnTo>
                    <a:lnTo>
                      <a:pt x="0" y="5"/>
                    </a:lnTo>
                    <a:lnTo>
                      <a:pt x="3" y="7"/>
                    </a:lnTo>
                    <a:lnTo>
                      <a:pt x="3" y="7"/>
                    </a:lnTo>
                    <a:lnTo>
                      <a:pt x="3" y="10"/>
                    </a:lnTo>
                    <a:lnTo>
                      <a:pt x="3" y="10"/>
                    </a:lnTo>
                    <a:lnTo>
                      <a:pt x="3" y="10"/>
                    </a:lnTo>
                    <a:lnTo>
                      <a:pt x="3" y="10"/>
                    </a:lnTo>
                    <a:lnTo>
                      <a:pt x="5" y="10"/>
                    </a:lnTo>
                    <a:lnTo>
                      <a:pt x="8" y="12"/>
                    </a:lnTo>
                    <a:lnTo>
                      <a:pt x="8" y="12"/>
                    </a:lnTo>
                    <a:lnTo>
                      <a:pt x="10" y="12"/>
                    </a:lnTo>
                    <a:lnTo>
                      <a:pt x="12" y="12"/>
                    </a:lnTo>
                    <a:lnTo>
                      <a:pt x="12" y="10"/>
                    </a:lnTo>
                    <a:lnTo>
                      <a:pt x="10" y="7"/>
                    </a:lnTo>
                    <a:lnTo>
                      <a:pt x="10" y="7"/>
                    </a:lnTo>
                    <a:lnTo>
                      <a:pt x="8" y="7"/>
                    </a:lnTo>
                    <a:lnTo>
                      <a:pt x="8" y="5"/>
                    </a:lnTo>
                    <a:lnTo>
                      <a:pt x="8" y="5"/>
                    </a:lnTo>
                    <a:lnTo>
                      <a:pt x="8" y="2"/>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9" name="Google Shape;789;p38"/>
              <p:cNvSpPr/>
              <p:nvPr/>
            </p:nvSpPr>
            <p:spPr>
              <a:xfrm>
                <a:off x="5884" y="3210"/>
                <a:ext cx="17" cy="10"/>
              </a:xfrm>
              <a:custGeom>
                <a:avLst/>
                <a:gdLst/>
                <a:ahLst/>
                <a:cxnLst/>
                <a:rect l="l" t="t" r="r" b="b"/>
                <a:pathLst>
                  <a:path w="17" h="10" extrusionOk="0">
                    <a:moveTo>
                      <a:pt x="3" y="2"/>
                    </a:moveTo>
                    <a:lnTo>
                      <a:pt x="3" y="2"/>
                    </a:lnTo>
                    <a:lnTo>
                      <a:pt x="0" y="5"/>
                    </a:lnTo>
                    <a:lnTo>
                      <a:pt x="0" y="7"/>
                    </a:lnTo>
                    <a:lnTo>
                      <a:pt x="5" y="10"/>
                    </a:lnTo>
                    <a:lnTo>
                      <a:pt x="5" y="10"/>
                    </a:lnTo>
                    <a:lnTo>
                      <a:pt x="10" y="7"/>
                    </a:lnTo>
                    <a:lnTo>
                      <a:pt x="10" y="7"/>
                    </a:lnTo>
                    <a:lnTo>
                      <a:pt x="15" y="10"/>
                    </a:lnTo>
                    <a:lnTo>
                      <a:pt x="15" y="10"/>
                    </a:lnTo>
                    <a:lnTo>
                      <a:pt x="17" y="7"/>
                    </a:lnTo>
                    <a:lnTo>
                      <a:pt x="17" y="7"/>
                    </a:lnTo>
                    <a:lnTo>
                      <a:pt x="12" y="2"/>
                    </a:lnTo>
                    <a:lnTo>
                      <a:pt x="12" y="2"/>
                    </a:lnTo>
                    <a:lnTo>
                      <a:pt x="8" y="0"/>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0" name="Google Shape;790;p38"/>
              <p:cNvSpPr/>
              <p:nvPr/>
            </p:nvSpPr>
            <p:spPr>
              <a:xfrm>
                <a:off x="5884" y="3210"/>
                <a:ext cx="17" cy="10"/>
              </a:xfrm>
              <a:custGeom>
                <a:avLst/>
                <a:gdLst/>
                <a:ahLst/>
                <a:cxnLst/>
                <a:rect l="l" t="t" r="r" b="b"/>
                <a:pathLst>
                  <a:path w="17" h="10" extrusionOk="0">
                    <a:moveTo>
                      <a:pt x="3" y="2"/>
                    </a:moveTo>
                    <a:lnTo>
                      <a:pt x="3" y="2"/>
                    </a:lnTo>
                    <a:lnTo>
                      <a:pt x="0" y="5"/>
                    </a:lnTo>
                    <a:lnTo>
                      <a:pt x="0" y="7"/>
                    </a:lnTo>
                    <a:lnTo>
                      <a:pt x="5" y="10"/>
                    </a:lnTo>
                    <a:lnTo>
                      <a:pt x="5" y="10"/>
                    </a:lnTo>
                    <a:lnTo>
                      <a:pt x="10" y="7"/>
                    </a:lnTo>
                    <a:lnTo>
                      <a:pt x="10" y="7"/>
                    </a:lnTo>
                    <a:lnTo>
                      <a:pt x="15" y="10"/>
                    </a:lnTo>
                    <a:lnTo>
                      <a:pt x="15" y="10"/>
                    </a:lnTo>
                    <a:lnTo>
                      <a:pt x="17" y="7"/>
                    </a:lnTo>
                    <a:lnTo>
                      <a:pt x="17" y="7"/>
                    </a:lnTo>
                    <a:lnTo>
                      <a:pt x="12" y="2"/>
                    </a:lnTo>
                    <a:lnTo>
                      <a:pt x="12" y="2"/>
                    </a:lnTo>
                    <a:lnTo>
                      <a:pt x="8" y="0"/>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1" name="Google Shape;791;p38"/>
              <p:cNvSpPr/>
              <p:nvPr/>
            </p:nvSpPr>
            <p:spPr>
              <a:xfrm>
                <a:off x="5887" y="3361"/>
                <a:ext cx="7" cy="2"/>
              </a:xfrm>
              <a:custGeom>
                <a:avLst/>
                <a:gdLst/>
                <a:ahLst/>
                <a:cxnLst/>
                <a:rect l="l" t="t" r="r" b="b"/>
                <a:pathLst>
                  <a:path w="7" h="2" extrusionOk="0">
                    <a:moveTo>
                      <a:pt x="0" y="0"/>
                    </a:moveTo>
                    <a:lnTo>
                      <a:pt x="0" y="0"/>
                    </a:lnTo>
                    <a:lnTo>
                      <a:pt x="0" y="2"/>
                    </a:lnTo>
                    <a:lnTo>
                      <a:pt x="2" y="2"/>
                    </a:lnTo>
                    <a:lnTo>
                      <a:pt x="5" y="2"/>
                    </a:lnTo>
                    <a:lnTo>
                      <a:pt x="7" y="0"/>
                    </a:lnTo>
                    <a:lnTo>
                      <a:pt x="7"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2" name="Google Shape;792;p38"/>
              <p:cNvSpPr/>
              <p:nvPr/>
            </p:nvSpPr>
            <p:spPr>
              <a:xfrm>
                <a:off x="5887" y="3361"/>
                <a:ext cx="7" cy="2"/>
              </a:xfrm>
              <a:custGeom>
                <a:avLst/>
                <a:gdLst/>
                <a:ahLst/>
                <a:cxnLst/>
                <a:rect l="l" t="t" r="r" b="b"/>
                <a:pathLst>
                  <a:path w="7" h="2" extrusionOk="0">
                    <a:moveTo>
                      <a:pt x="0" y="0"/>
                    </a:moveTo>
                    <a:lnTo>
                      <a:pt x="0" y="0"/>
                    </a:lnTo>
                    <a:lnTo>
                      <a:pt x="0" y="2"/>
                    </a:lnTo>
                    <a:lnTo>
                      <a:pt x="2" y="2"/>
                    </a:lnTo>
                    <a:lnTo>
                      <a:pt x="5" y="2"/>
                    </a:lnTo>
                    <a:lnTo>
                      <a:pt x="7" y="0"/>
                    </a:lnTo>
                    <a:lnTo>
                      <a:pt x="7"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3" name="Google Shape;793;p38"/>
              <p:cNvSpPr/>
              <p:nvPr/>
            </p:nvSpPr>
            <p:spPr>
              <a:xfrm>
                <a:off x="5887" y="3131"/>
                <a:ext cx="32" cy="69"/>
              </a:xfrm>
              <a:custGeom>
                <a:avLst/>
                <a:gdLst/>
                <a:ahLst/>
                <a:cxnLst/>
                <a:rect l="l" t="t" r="r" b="b"/>
                <a:pathLst>
                  <a:path w="32" h="69" extrusionOk="0">
                    <a:moveTo>
                      <a:pt x="5" y="49"/>
                    </a:moveTo>
                    <a:lnTo>
                      <a:pt x="5" y="49"/>
                    </a:lnTo>
                    <a:lnTo>
                      <a:pt x="5" y="52"/>
                    </a:lnTo>
                    <a:lnTo>
                      <a:pt x="7" y="57"/>
                    </a:lnTo>
                    <a:lnTo>
                      <a:pt x="7" y="57"/>
                    </a:lnTo>
                    <a:lnTo>
                      <a:pt x="9" y="62"/>
                    </a:lnTo>
                    <a:lnTo>
                      <a:pt x="9" y="62"/>
                    </a:lnTo>
                    <a:lnTo>
                      <a:pt x="14" y="67"/>
                    </a:lnTo>
                    <a:lnTo>
                      <a:pt x="17" y="69"/>
                    </a:lnTo>
                    <a:lnTo>
                      <a:pt x="19" y="69"/>
                    </a:lnTo>
                    <a:lnTo>
                      <a:pt x="19" y="69"/>
                    </a:lnTo>
                    <a:lnTo>
                      <a:pt x="14" y="64"/>
                    </a:lnTo>
                    <a:lnTo>
                      <a:pt x="12" y="57"/>
                    </a:lnTo>
                    <a:lnTo>
                      <a:pt x="9" y="44"/>
                    </a:lnTo>
                    <a:lnTo>
                      <a:pt x="9" y="44"/>
                    </a:lnTo>
                    <a:lnTo>
                      <a:pt x="9" y="39"/>
                    </a:lnTo>
                    <a:lnTo>
                      <a:pt x="12" y="39"/>
                    </a:lnTo>
                    <a:lnTo>
                      <a:pt x="14" y="39"/>
                    </a:lnTo>
                    <a:lnTo>
                      <a:pt x="14" y="39"/>
                    </a:lnTo>
                    <a:lnTo>
                      <a:pt x="22" y="42"/>
                    </a:lnTo>
                    <a:lnTo>
                      <a:pt x="32" y="44"/>
                    </a:lnTo>
                    <a:lnTo>
                      <a:pt x="32" y="44"/>
                    </a:lnTo>
                    <a:lnTo>
                      <a:pt x="29" y="39"/>
                    </a:lnTo>
                    <a:lnTo>
                      <a:pt x="24" y="37"/>
                    </a:lnTo>
                    <a:lnTo>
                      <a:pt x="24" y="37"/>
                    </a:lnTo>
                    <a:lnTo>
                      <a:pt x="19" y="34"/>
                    </a:lnTo>
                    <a:lnTo>
                      <a:pt x="17" y="34"/>
                    </a:lnTo>
                    <a:lnTo>
                      <a:pt x="19" y="30"/>
                    </a:lnTo>
                    <a:lnTo>
                      <a:pt x="19" y="30"/>
                    </a:lnTo>
                    <a:lnTo>
                      <a:pt x="24" y="27"/>
                    </a:lnTo>
                    <a:lnTo>
                      <a:pt x="27" y="25"/>
                    </a:lnTo>
                    <a:lnTo>
                      <a:pt x="27" y="25"/>
                    </a:lnTo>
                    <a:lnTo>
                      <a:pt x="27" y="25"/>
                    </a:lnTo>
                    <a:lnTo>
                      <a:pt x="27" y="20"/>
                    </a:lnTo>
                    <a:lnTo>
                      <a:pt x="27" y="15"/>
                    </a:lnTo>
                    <a:lnTo>
                      <a:pt x="27" y="15"/>
                    </a:lnTo>
                    <a:lnTo>
                      <a:pt x="24" y="15"/>
                    </a:lnTo>
                    <a:lnTo>
                      <a:pt x="19" y="17"/>
                    </a:lnTo>
                    <a:lnTo>
                      <a:pt x="14" y="22"/>
                    </a:lnTo>
                    <a:lnTo>
                      <a:pt x="14" y="22"/>
                    </a:lnTo>
                    <a:lnTo>
                      <a:pt x="17" y="22"/>
                    </a:lnTo>
                    <a:lnTo>
                      <a:pt x="14" y="22"/>
                    </a:lnTo>
                    <a:lnTo>
                      <a:pt x="12" y="25"/>
                    </a:lnTo>
                    <a:lnTo>
                      <a:pt x="12" y="25"/>
                    </a:lnTo>
                    <a:lnTo>
                      <a:pt x="9" y="27"/>
                    </a:lnTo>
                    <a:lnTo>
                      <a:pt x="9" y="32"/>
                    </a:lnTo>
                    <a:lnTo>
                      <a:pt x="9" y="32"/>
                    </a:lnTo>
                    <a:lnTo>
                      <a:pt x="7" y="32"/>
                    </a:lnTo>
                    <a:lnTo>
                      <a:pt x="5" y="30"/>
                    </a:lnTo>
                    <a:lnTo>
                      <a:pt x="5" y="30"/>
                    </a:lnTo>
                    <a:lnTo>
                      <a:pt x="5" y="27"/>
                    </a:lnTo>
                    <a:lnTo>
                      <a:pt x="5" y="27"/>
                    </a:lnTo>
                    <a:lnTo>
                      <a:pt x="7" y="25"/>
                    </a:lnTo>
                    <a:lnTo>
                      <a:pt x="7" y="25"/>
                    </a:lnTo>
                    <a:lnTo>
                      <a:pt x="12" y="20"/>
                    </a:lnTo>
                    <a:lnTo>
                      <a:pt x="12" y="15"/>
                    </a:lnTo>
                    <a:lnTo>
                      <a:pt x="12" y="12"/>
                    </a:lnTo>
                    <a:lnTo>
                      <a:pt x="12" y="12"/>
                    </a:lnTo>
                    <a:lnTo>
                      <a:pt x="9" y="10"/>
                    </a:lnTo>
                    <a:lnTo>
                      <a:pt x="9" y="7"/>
                    </a:lnTo>
                    <a:lnTo>
                      <a:pt x="9" y="7"/>
                    </a:lnTo>
                    <a:lnTo>
                      <a:pt x="9" y="5"/>
                    </a:lnTo>
                    <a:lnTo>
                      <a:pt x="12" y="0"/>
                    </a:lnTo>
                    <a:lnTo>
                      <a:pt x="12" y="0"/>
                    </a:lnTo>
                    <a:lnTo>
                      <a:pt x="7" y="2"/>
                    </a:lnTo>
                    <a:lnTo>
                      <a:pt x="5" y="5"/>
                    </a:lnTo>
                    <a:lnTo>
                      <a:pt x="2" y="10"/>
                    </a:lnTo>
                    <a:lnTo>
                      <a:pt x="2" y="10"/>
                    </a:lnTo>
                    <a:lnTo>
                      <a:pt x="0" y="17"/>
                    </a:lnTo>
                    <a:lnTo>
                      <a:pt x="0" y="25"/>
                    </a:lnTo>
                    <a:lnTo>
                      <a:pt x="0" y="25"/>
                    </a:lnTo>
                    <a:lnTo>
                      <a:pt x="2" y="30"/>
                    </a:lnTo>
                    <a:lnTo>
                      <a:pt x="2" y="30"/>
                    </a:lnTo>
                    <a:lnTo>
                      <a:pt x="2" y="32"/>
                    </a:lnTo>
                    <a:lnTo>
                      <a:pt x="2" y="32"/>
                    </a:lnTo>
                    <a:lnTo>
                      <a:pt x="2" y="37"/>
                    </a:lnTo>
                    <a:lnTo>
                      <a:pt x="2" y="37"/>
                    </a:lnTo>
                    <a:lnTo>
                      <a:pt x="5" y="42"/>
                    </a:lnTo>
                    <a:lnTo>
                      <a:pt x="5" y="42"/>
                    </a:lnTo>
                    <a:lnTo>
                      <a:pt x="5" y="47"/>
                    </a:lnTo>
                    <a:lnTo>
                      <a:pt x="5" y="4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4" name="Google Shape;794;p38"/>
              <p:cNvSpPr/>
              <p:nvPr/>
            </p:nvSpPr>
            <p:spPr>
              <a:xfrm>
                <a:off x="5887" y="3131"/>
                <a:ext cx="32" cy="69"/>
              </a:xfrm>
              <a:custGeom>
                <a:avLst/>
                <a:gdLst/>
                <a:ahLst/>
                <a:cxnLst/>
                <a:rect l="l" t="t" r="r" b="b"/>
                <a:pathLst>
                  <a:path w="32" h="69" extrusionOk="0">
                    <a:moveTo>
                      <a:pt x="5" y="49"/>
                    </a:moveTo>
                    <a:lnTo>
                      <a:pt x="5" y="49"/>
                    </a:lnTo>
                    <a:lnTo>
                      <a:pt x="5" y="52"/>
                    </a:lnTo>
                    <a:lnTo>
                      <a:pt x="7" y="57"/>
                    </a:lnTo>
                    <a:lnTo>
                      <a:pt x="7" y="57"/>
                    </a:lnTo>
                    <a:lnTo>
                      <a:pt x="9" y="62"/>
                    </a:lnTo>
                    <a:lnTo>
                      <a:pt x="9" y="62"/>
                    </a:lnTo>
                    <a:lnTo>
                      <a:pt x="14" y="67"/>
                    </a:lnTo>
                    <a:lnTo>
                      <a:pt x="17" y="69"/>
                    </a:lnTo>
                    <a:lnTo>
                      <a:pt x="19" y="69"/>
                    </a:lnTo>
                    <a:lnTo>
                      <a:pt x="19" y="69"/>
                    </a:lnTo>
                    <a:lnTo>
                      <a:pt x="14" y="64"/>
                    </a:lnTo>
                    <a:lnTo>
                      <a:pt x="12" y="57"/>
                    </a:lnTo>
                    <a:lnTo>
                      <a:pt x="9" y="44"/>
                    </a:lnTo>
                    <a:lnTo>
                      <a:pt x="9" y="44"/>
                    </a:lnTo>
                    <a:lnTo>
                      <a:pt x="9" y="39"/>
                    </a:lnTo>
                    <a:lnTo>
                      <a:pt x="12" y="39"/>
                    </a:lnTo>
                    <a:lnTo>
                      <a:pt x="14" y="39"/>
                    </a:lnTo>
                    <a:lnTo>
                      <a:pt x="14" y="39"/>
                    </a:lnTo>
                    <a:lnTo>
                      <a:pt x="22" y="42"/>
                    </a:lnTo>
                    <a:lnTo>
                      <a:pt x="32" y="44"/>
                    </a:lnTo>
                    <a:lnTo>
                      <a:pt x="32" y="44"/>
                    </a:lnTo>
                    <a:lnTo>
                      <a:pt x="29" y="39"/>
                    </a:lnTo>
                    <a:lnTo>
                      <a:pt x="24" y="37"/>
                    </a:lnTo>
                    <a:lnTo>
                      <a:pt x="24" y="37"/>
                    </a:lnTo>
                    <a:lnTo>
                      <a:pt x="19" y="34"/>
                    </a:lnTo>
                    <a:lnTo>
                      <a:pt x="17" y="34"/>
                    </a:lnTo>
                    <a:lnTo>
                      <a:pt x="19" y="30"/>
                    </a:lnTo>
                    <a:lnTo>
                      <a:pt x="19" y="30"/>
                    </a:lnTo>
                    <a:lnTo>
                      <a:pt x="24" y="27"/>
                    </a:lnTo>
                    <a:lnTo>
                      <a:pt x="27" y="25"/>
                    </a:lnTo>
                    <a:lnTo>
                      <a:pt x="27" y="25"/>
                    </a:lnTo>
                    <a:lnTo>
                      <a:pt x="27" y="25"/>
                    </a:lnTo>
                    <a:lnTo>
                      <a:pt x="27" y="20"/>
                    </a:lnTo>
                    <a:lnTo>
                      <a:pt x="27" y="15"/>
                    </a:lnTo>
                    <a:lnTo>
                      <a:pt x="27" y="15"/>
                    </a:lnTo>
                    <a:lnTo>
                      <a:pt x="24" y="15"/>
                    </a:lnTo>
                    <a:lnTo>
                      <a:pt x="19" y="17"/>
                    </a:lnTo>
                    <a:lnTo>
                      <a:pt x="14" y="22"/>
                    </a:lnTo>
                    <a:lnTo>
                      <a:pt x="14" y="22"/>
                    </a:lnTo>
                    <a:lnTo>
                      <a:pt x="17" y="22"/>
                    </a:lnTo>
                    <a:lnTo>
                      <a:pt x="14" y="22"/>
                    </a:lnTo>
                    <a:lnTo>
                      <a:pt x="12" y="25"/>
                    </a:lnTo>
                    <a:lnTo>
                      <a:pt x="12" y="25"/>
                    </a:lnTo>
                    <a:lnTo>
                      <a:pt x="9" y="27"/>
                    </a:lnTo>
                    <a:lnTo>
                      <a:pt x="9" y="32"/>
                    </a:lnTo>
                    <a:lnTo>
                      <a:pt x="9" y="32"/>
                    </a:lnTo>
                    <a:lnTo>
                      <a:pt x="7" y="32"/>
                    </a:lnTo>
                    <a:lnTo>
                      <a:pt x="5" y="30"/>
                    </a:lnTo>
                    <a:lnTo>
                      <a:pt x="5" y="30"/>
                    </a:lnTo>
                    <a:lnTo>
                      <a:pt x="5" y="27"/>
                    </a:lnTo>
                    <a:lnTo>
                      <a:pt x="5" y="27"/>
                    </a:lnTo>
                    <a:lnTo>
                      <a:pt x="7" y="25"/>
                    </a:lnTo>
                    <a:lnTo>
                      <a:pt x="7" y="25"/>
                    </a:lnTo>
                    <a:lnTo>
                      <a:pt x="12" y="20"/>
                    </a:lnTo>
                    <a:lnTo>
                      <a:pt x="12" y="15"/>
                    </a:lnTo>
                    <a:lnTo>
                      <a:pt x="12" y="12"/>
                    </a:lnTo>
                    <a:lnTo>
                      <a:pt x="12" y="12"/>
                    </a:lnTo>
                    <a:lnTo>
                      <a:pt x="9" y="10"/>
                    </a:lnTo>
                    <a:lnTo>
                      <a:pt x="9" y="7"/>
                    </a:lnTo>
                    <a:lnTo>
                      <a:pt x="9" y="7"/>
                    </a:lnTo>
                    <a:lnTo>
                      <a:pt x="9" y="5"/>
                    </a:lnTo>
                    <a:lnTo>
                      <a:pt x="12" y="0"/>
                    </a:lnTo>
                    <a:lnTo>
                      <a:pt x="12" y="0"/>
                    </a:lnTo>
                    <a:lnTo>
                      <a:pt x="7" y="2"/>
                    </a:lnTo>
                    <a:lnTo>
                      <a:pt x="5" y="5"/>
                    </a:lnTo>
                    <a:lnTo>
                      <a:pt x="2" y="10"/>
                    </a:lnTo>
                    <a:lnTo>
                      <a:pt x="2" y="10"/>
                    </a:lnTo>
                    <a:lnTo>
                      <a:pt x="0" y="17"/>
                    </a:lnTo>
                    <a:lnTo>
                      <a:pt x="0" y="25"/>
                    </a:lnTo>
                    <a:lnTo>
                      <a:pt x="0" y="25"/>
                    </a:lnTo>
                    <a:lnTo>
                      <a:pt x="2" y="30"/>
                    </a:lnTo>
                    <a:lnTo>
                      <a:pt x="2" y="30"/>
                    </a:lnTo>
                    <a:lnTo>
                      <a:pt x="2" y="32"/>
                    </a:lnTo>
                    <a:lnTo>
                      <a:pt x="2" y="32"/>
                    </a:lnTo>
                    <a:lnTo>
                      <a:pt x="2" y="37"/>
                    </a:lnTo>
                    <a:lnTo>
                      <a:pt x="2" y="37"/>
                    </a:lnTo>
                    <a:lnTo>
                      <a:pt x="5" y="42"/>
                    </a:lnTo>
                    <a:lnTo>
                      <a:pt x="5" y="42"/>
                    </a:lnTo>
                    <a:lnTo>
                      <a:pt x="5" y="47"/>
                    </a:lnTo>
                    <a:lnTo>
                      <a:pt x="5" y="4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5" name="Google Shape;795;p38"/>
              <p:cNvSpPr/>
              <p:nvPr/>
            </p:nvSpPr>
            <p:spPr>
              <a:xfrm>
                <a:off x="5887" y="3252"/>
                <a:ext cx="2" cy="2"/>
              </a:xfrm>
              <a:custGeom>
                <a:avLst/>
                <a:gdLst/>
                <a:ahLst/>
                <a:cxnLst/>
                <a:rect l="l" t="t" r="r" b="b"/>
                <a:pathLst>
                  <a:path w="2" h="2" extrusionOk="0">
                    <a:moveTo>
                      <a:pt x="2" y="0"/>
                    </a:moveTo>
                    <a:lnTo>
                      <a:pt x="2" y="0"/>
                    </a:lnTo>
                    <a:lnTo>
                      <a:pt x="0" y="2"/>
                    </a:lnTo>
                    <a:lnTo>
                      <a:pt x="2"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6" name="Google Shape;796;p38"/>
              <p:cNvSpPr/>
              <p:nvPr/>
            </p:nvSpPr>
            <p:spPr>
              <a:xfrm>
                <a:off x="5887" y="3252"/>
                <a:ext cx="2" cy="2"/>
              </a:xfrm>
              <a:custGeom>
                <a:avLst/>
                <a:gdLst/>
                <a:ahLst/>
                <a:cxnLst/>
                <a:rect l="l" t="t" r="r" b="b"/>
                <a:pathLst>
                  <a:path w="2" h="2" extrusionOk="0">
                    <a:moveTo>
                      <a:pt x="2" y="0"/>
                    </a:moveTo>
                    <a:lnTo>
                      <a:pt x="2" y="0"/>
                    </a:lnTo>
                    <a:lnTo>
                      <a:pt x="0" y="2"/>
                    </a:lnTo>
                    <a:lnTo>
                      <a:pt x="2"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7" name="Google Shape;797;p38"/>
              <p:cNvSpPr/>
              <p:nvPr/>
            </p:nvSpPr>
            <p:spPr>
              <a:xfrm>
                <a:off x="5892" y="3250"/>
                <a:ext cx="2" cy="2"/>
              </a:xfrm>
              <a:custGeom>
                <a:avLst/>
                <a:gdLst/>
                <a:ahLst/>
                <a:cxnLst/>
                <a:rect l="l" t="t" r="r" b="b"/>
                <a:pathLst>
                  <a:path w="2" h="2" extrusionOk="0">
                    <a:moveTo>
                      <a:pt x="0" y="0"/>
                    </a:moveTo>
                    <a:lnTo>
                      <a:pt x="0" y="0"/>
                    </a:lnTo>
                    <a:lnTo>
                      <a:pt x="0" y="2"/>
                    </a:lnTo>
                    <a:lnTo>
                      <a:pt x="0" y="2"/>
                    </a:lnTo>
                    <a:lnTo>
                      <a:pt x="2" y="2"/>
                    </a:lnTo>
                    <a:lnTo>
                      <a:pt x="2"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8" name="Google Shape;798;p38"/>
              <p:cNvSpPr/>
              <p:nvPr/>
            </p:nvSpPr>
            <p:spPr>
              <a:xfrm>
                <a:off x="5892" y="3250"/>
                <a:ext cx="2" cy="2"/>
              </a:xfrm>
              <a:custGeom>
                <a:avLst/>
                <a:gdLst/>
                <a:ahLst/>
                <a:cxnLst/>
                <a:rect l="l" t="t" r="r" b="b"/>
                <a:pathLst>
                  <a:path w="2" h="2" extrusionOk="0">
                    <a:moveTo>
                      <a:pt x="0" y="0"/>
                    </a:moveTo>
                    <a:lnTo>
                      <a:pt x="0" y="0"/>
                    </a:lnTo>
                    <a:lnTo>
                      <a:pt x="0" y="2"/>
                    </a:lnTo>
                    <a:lnTo>
                      <a:pt x="0" y="2"/>
                    </a:lnTo>
                    <a:lnTo>
                      <a:pt x="2" y="2"/>
                    </a:lnTo>
                    <a:lnTo>
                      <a:pt x="2"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9" name="Google Shape;799;p38"/>
              <p:cNvSpPr/>
              <p:nvPr/>
            </p:nvSpPr>
            <p:spPr>
              <a:xfrm>
                <a:off x="5894" y="3363"/>
                <a:ext cx="2" cy="3"/>
              </a:xfrm>
              <a:custGeom>
                <a:avLst/>
                <a:gdLst/>
                <a:ahLst/>
                <a:cxnLst/>
                <a:rect l="l" t="t" r="r" b="b"/>
                <a:pathLst>
                  <a:path w="2" h="3" extrusionOk="0">
                    <a:moveTo>
                      <a:pt x="0" y="0"/>
                    </a:moveTo>
                    <a:lnTo>
                      <a:pt x="0" y="0"/>
                    </a:lnTo>
                    <a:lnTo>
                      <a:pt x="0" y="3"/>
                    </a:lnTo>
                    <a:lnTo>
                      <a:pt x="0" y="3"/>
                    </a:lnTo>
                    <a:lnTo>
                      <a:pt x="2"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0" name="Google Shape;800;p38"/>
              <p:cNvSpPr/>
              <p:nvPr/>
            </p:nvSpPr>
            <p:spPr>
              <a:xfrm>
                <a:off x="5894" y="3363"/>
                <a:ext cx="2" cy="3"/>
              </a:xfrm>
              <a:custGeom>
                <a:avLst/>
                <a:gdLst/>
                <a:ahLst/>
                <a:cxnLst/>
                <a:rect l="l" t="t" r="r" b="b"/>
                <a:pathLst>
                  <a:path w="2" h="3" extrusionOk="0">
                    <a:moveTo>
                      <a:pt x="0" y="0"/>
                    </a:moveTo>
                    <a:lnTo>
                      <a:pt x="0" y="0"/>
                    </a:lnTo>
                    <a:lnTo>
                      <a:pt x="0" y="3"/>
                    </a:lnTo>
                    <a:lnTo>
                      <a:pt x="0" y="3"/>
                    </a:lnTo>
                    <a:lnTo>
                      <a:pt x="2"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1" name="Google Shape;801;p38"/>
              <p:cNvSpPr/>
              <p:nvPr/>
            </p:nvSpPr>
            <p:spPr>
              <a:xfrm>
                <a:off x="5896" y="3242"/>
                <a:ext cx="65" cy="22"/>
              </a:xfrm>
              <a:custGeom>
                <a:avLst/>
                <a:gdLst/>
                <a:ahLst/>
                <a:cxnLst/>
                <a:rect l="l" t="t" r="r" b="b"/>
                <a:pathLst>
                  <a:path w="65" h="22" extrusionOk="0">
                    <a:moveTo>
                      <a:pt x="45" y="15"/>
                    </a:moveTo>
                    <a:lnTo>
                      <a:pt x="45" y="15"/>
                    </a:lnTo>
                    <a:lnTo>
                      <a:pt x="60" y="22"/>
                    </a:lnTo>
                    <a:lnTo>
                      <a:pt x="60" y="22"/>
                    </a:lnTo>
                    <a:lnTo>
                      <a:pt x="62" y="22"/>
                    </a:lnTo>
                    <a:lnTo>
                      <a:pt x="65" y="22"/>
                    </a:lnTo>
                    <a:lnTo>
                      <a:pt x="65" y="17"/>
                    </a:lnTo>
                    <a:lnTo>
                      <a:pt x="65" y="17"/>
                    </a:lnTo>
                    <a:lnTo>
                      <a:pt x="62" y="15"/>
                    </a:lnTo>
                    <a:lnTo>
                      <a:pt x="60" y="12"/>
                    </a:lnTo>
                    <a:lnTo>
                      <a:pt x="60" y="12"/>
                    </a:lnTo>
                    <a:lnTo>
                      <a:pt x="60" y="10"/>
                    </a:lnTo>
                    <a:lnTo>
                      <a:pt x="57" y="8"/>
                    </a:lnTo>
                    <a:lnTo>
                      <a:pt x="57" y="8"/>
                    </a:lnTo>
                    <a:lnTo>
                      <a:pt x="55" y="5"/>
                    </a:lnTo>
                    <a:lnTo>
                      <a:pt x="52" y="5"/>
                    </a:lnTo>
                    <a:lnTo>
                      <a:pt x="52" y="5"/>
                    </a:lnTo>
                    <a:lnTo>
                      <a:pt x="47" y="5"/>
                    </a:lnTo>
                    <a:lnTo>
                      <a:pt x="45" y="3"/>
                    </a:lnTo>
                    <a:lnTo>
                      <a:pt x="45" y="3"/>
                    </a:lnTo>
                    <a:lnTo>
                      <a:pt x="40" y="3"/>
                    </a:lnTo>
                    <a:lnTo>
                      <a:pt x="35" y="0"/>
                    </a:lnTo>
                    <a:lnTo>
                      <a:pt x="35" y="0"/>
                    </a:lnTo>
                    <a:lnTo>
                      <a:pt x="30" y="3"/>
                    </a:lnTo>
                    <a:lnTo>
                      <a:pt x="30" y="3"/>
                    </a:lnTo>
                    <a:lnTo>
                      <a:pt x="28" y="3"/>
                    </a:lnTo>
                    <a:lnTo>
                      <a:pt x="25" y="3"/>
                    </a:lnTo>
                    <a:lnTo>
                      <a:pt x="25" y="3"/>
                    </a:lnTo>
                    <a:lnTo>
                      <a:pt x="15" y="3"/>
                    </a:lnTo>
                    <a:lnTo>
                      <a:pt x="15" y="3"/>
                    </a:lnTo>
                    <a:lnTo>
                      <a:pt x="8" y="3"/>
                    </a:lnTo>
                    <a:lnTo>
                      <a:pt x="3" y="5"/>
                    </a:lnTo>
                    <a:lnTo>
                      <a:pt x="0" y="10"/>
                    </a:lnTo>
                    <a:lnTo>
                      <a:pt x="0" y="17"/>
                    </a:lnTo>
                    <a:lnTo>
                      <a:pt x="0" y="17"/>
                    </a:lnTo>
                    <a:lnTo>
                      <a:pt x="3" y="12"/>
                    </a:lnTo>
                    <a:lnTo>
                      <a:pt x="3" y="8"/>
                    </a:lnTo>
                    <a:lnTo>
                      <a:pt x="5" y="8"/>
                    </a:lnTo>
                    <a:lnTo>
                      <a:pt x="5" y="8"/>
                    </a:lnTo>
                    <a:lnTo>
                      <a:pt x="5" y="10"/>
                    </a:lnTo>
                    <a:lnTo>
                      <a:pt x="8" y="12"/>
                    </a:lnTo>
                    <a:lnTo>
                      <a:pt x="13" y="15"/>
                    </a:lnTo>
                    <a:lnTo>
                      <a:pt x="13" y="15"/>
                    </a:lnTo>
                    <a:lnTo>
                      <a:pt x="20" y="12"/>
                    </a:lnTo>
                    <a:lnTo>
                      <a:pt x="23" y="10"/>
                    </a:lnTo>
                    <a:lnTo>
                      <a:pt x="23" y="12"/>
                    </a:lnTo>
                    <a:lnTo>
                      <a:pt x="23" y="12"/>
                    </a:lnTo>
                    <a:lnTo>
                      <a:pt x="30" y="15"/>
                    </a:lnTo>
                    <a:lnTo>
                      <a:pt x="35" y="15"/>
                    </a:lnTo>
                    <a:lnTo>
                      <a:pt x="37" y="12"/>
                    </a:lnTo>
                    <a:lnTo>
                      <a:pt x="37" y="12"/>
                    </a:lnTo>
                    <a:lnTo>
                      <a:pt x="37" y="12"/>
                    </a:lnTo>
                    <a:lnTo>
                      <a:pt x="40" y="12"/>
                    </a:lnTo>
                    <a:lnTo>
                      <a:pt x="45" y="12"/>
                    </a:lnTo>
                    <a:lnTo>
                      <a:pt x="45"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2" name="Google Shape;802;p38"/>
              <p:cNvSpPr/>
              <p:nvPr/>
            </p:nvSpPr>
            <p:spPr>
              <a:xfrm>
                <a:off x="5896" y="3242"/>
                <a:ext cx="65" cy="22"/>
              </a:xfrm>
              <a:custGeom>
                <a:avLst/>
                <a:gdLst/>
                <a:ahLst/>
                <a:cxnLst/>
                <a:rect l="l" t="t" r="r" b="b"/>
                <a:pathLst>
                  <a:path w="65" h="22" extrusionOk="0">
                    <a:moveTo>
                      <a:pt x="45" y="15"/>
                    </a:moveTo>
                    <a:lnTo>
                      <a:pt x="45" y="15"/>
                    </a:lnTo>
                    <a:lnTo>
                      <a:pt x="60" y="22"/>
                    </a:lnTo>
                    <a:lnTo>
                      <a:pt x="60" y="22"/>
                    </a:lnTo>
                    <a:lnTo>
                      <a:pt x="62" y="22"/>
                    </a:lnTo>
                    <a:lnTo>
                      <a:pt x="65" y="22"/>
                    </a:lnTo>
                    <a:lnTo>
                      <a:pt x="65" y="17"/>
                    </a:lnTo>
                    <a:lnTo>
                      <a:pt x="65" y="17"/>
                    </a:lnTo>
                    <a:lnTo>
                      <a:pt x="62" y="15"/>
                    </a:lnTo>
                    <a:lnTo>
                      <a:pt x="60" y="12"/>
                    </a:lnTo>
                    <a:lnTo>
                      <a:pt x="60" y="12"/>
                    </a:lnTo>
                    <a:lnTo>
                      <a:pt x="60" y="10"/>
                    </a:lnTo>
                    <a:lnTo>
                      <a:pt x="57" y="8"/>
                    </a:lnTo>
                    <a:lnTo>
                      <a:pt x="57" y="8"/>
                    </a:lnTo>
                    <a:lnTo>
                      <a:pt x="55" y="5"/>
                    </a:lnTo>
                    <a:lnTo>
                      <a:pt x="52" y="5"/>
                    </a:lnTo>
                    <a:lnTo>
                      <a:pt x="52" y="5"/>
                    </a:lnTo>
                    <a:lnTo>
                      <a:pt x="47" y="5"/>
                    </a:lnTo>
                    <a:lnTo>
                      <a:pt x="45" y="3"/>
                    </a:lnTo>
                    <a:lnTo>
                      <a:pt x="45" y="3"/>
                    </a:lnTo>
                    <a:lnTo>
                      <a:pt x="40" y="3"/>
                    </a:lnTo>
                    <a:lnTo>
                      <a:pt x="35" y="0"/>
                    </a:lnTo>
                    <a:lnTo>
                      <a:pt x="35" y="0"/>
                    </a:lnTo>
                    <a:lnTo>
                      <a:pt x="30" y="3"/>
                    </a:lnTo>
                    <a:lnTo>
                      <a:pt x="30" y="3"/>
                    </a:lnTo>
                    <a:lnTo>
                      <a:pt x="28" y="3"/>
                    </a:lnTo>
                    <a:lnTo>
                      <a:pt x="25" y="3"/>
                    </a:lnTo>
                    <a:lnTo>
                      <a:pt x="25" y="3"/>
                    </a:lnTo>
                    <a:lnTo>
                      <a:pt x="15" y="3"/>
                    </a:lnTo>
                    <a:lnTo>
                      <a:pt x="15" y="3"/>
                    </a:lnTo>
                    <a:lnTo>
                      <a:pt x="8" y="3"/>
                    </a:lnTo>
                    <a:lnTo>
                      <a:pt x="3" y="5"/>
                    </a:lnTo>
                    <a:lnTo>
                      <a:pt x="0" y="10"/>
                    </a:lnTo>
                    <a:lnTo>
                      <a:pt x="0" y="17"/>
                    </a:lnTo>
                    <a:lnTo>
                      <a:pt x="0" y="17"/>
                    </a:lnTo>
                    <a:lnTo>
                      <a:pt x="3" y="12"/>
                    </a:lnTo>
                    <a:lnTo>
                      <a:pt x="3" y="8"/>
                    </a:lnTo>
                    <a:lnTo>
                      <a:pt x="5" y="8"/>
                    </a:lnTo>
                    <a:lnTo>
                      <a:pt x="5" y="8"/>
                    </a:lnTo>
                    <a:lnTo>
                      <a:pt x="5" y="10"/>
                    </a:lnTo>
                    <a:lnTo>
                      <a:pt x="8" y="12"/>
                    </a:lnTo>
                    <a:lnTo>
                      <a:pt x="13" y="15"/>
                    </a:lnTo>
                    <a:lnTo>
                      <a:pt x="13" y="15"/>
                    </a:lnTo>
                    <a:lnTo>
                      <a:pt x="20" y="12"/>
                    </a:lnTo>
                    <a:lnTo>
                      <a:pt x="23" y="10"/>
                    </a:lnTo>
                    <a:lnTo>
                      <a:pt x="23" y="12"/>
                    </a:lnTo>
                    <a:lnTo>
                      <a:pt x="23" y="12"/>
                    </a:lnTo>
                    <a:lnTo>
                      <a:pt x="30" y="15"/>
                    </a:lnTo>
                    <a:lnTo>
                      <a:pt x="35" y="15"/>
                    </a:lnTo>
                    <a:lnTo>
                      <a:pt x="37" y="12"/>
                    </a:lnTo>
                    <a:lnTo>
                      <a:pt x="37" y="12"/>
                    </a:lnTo>
                    <a:lnTo>
                      <a:pt x="37" y="12"/>
                    </a:lnTo>
                    <a:lnTo>
                      <a:pt x="40" y="12"/>
                    </a:lnTo>
                    <a:lnTo>
                      <a:pt x="45" y="12"/>
                    </a:lnTo>
                    <a:lnTo>
                      <a:pt x="45"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3" name="Google Shape;803;p38"/>
              <p:cNvSpPr/>
              <p:nvPr/>
            </p:nvSpPr>
            <p:spPr>
              <a:xfrm>
                <a:off x="5896" y="3259"/>
                <a:ext cx="8" cy="5"/>
              </a:xfrm>
              <a:custGeom>
                <a:avLst/>
                <a:gdLst/>
                <a:ahLst/>
                <a:cxnLst/>
                <a:rect l="l" t="t" r="r" b="b"/>
                <a:pathLst>
                  <a:path w="8" h="5" extrusionOk="0">
                    <a:moveTo>
                      <a:pt x="3" y="0"/>
                    </a:moveTo>
                    <a:lnTo>
                      <a:pt x="3" y="0"/>
                    </a:lnTo>
                    <a:lnTo>
                      <a:pt x="0" y="3"/>
                    </a:lnTo>
                    <a:lnTo>
                      <a:pt x="0" y="5"/>
                    </a:lnTo>
                    <a:lnTo>
                      <a:pt x="0" y="5"/>
                    </a:lnTo>
                    <a:lnTo>
                      <a:pt x="5" y="3"/>
                    </a:lnTo>
                    <a:lnTo>
                      <a:pt x="5" y="3"/>
                    </a:lnTo>
                    <a:lnTo>
                      <a:pt x="5" y="3"/>
                    </a:lnTo>
                    <a:lnTo>
                      <a:pt x="8" y="3"/>
                    </a:lnTo>
                    <a:lnTo>
                      <a:pt x="8" y="0"/>
                    </a:lnTo>
                    <a:lnTo>
                      <a:pt x="8" y="0"/>
                    </a:lnTo>
                    <a:lnTo>
                      <a:pt x="5"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4" name="Google Shape;804;p38"/>
              <p:cNvSpPr/>
              <p:nvPr/>
            </p:nvSpPr>
            <p:spPr>
              <a:xfrm>
                <a:off x="5896" y="3259"/>
                <a:ext cx="8" cy="5"/>
              </a:xfrm>
              <a:custGeom>
                <a:avLst/>
                <a:gdLst/>
                <a:ahLst/>
                <a:cxnLst/>
                <a:rect l="l" t="t" r="r" b="b"/>
                <a:pathLst>
                  <a:path w="8" h="5" extrusionOk="0">
                    <a:moveTo>
                      <a:pt x="3" y="0"/>
                    </a:moveTo>
                    <a:lnTo>
                      <a:pt x="3" y="0"/>
                    </a:lnTo>
                    <a:lnTo>
                      <a:pt x="0" y="3"/>
                    </a:lnTo>
                    <a:lnTo>
                      <a:pt x="0" y="5"/>
                    </a:lnTo>
                    <a:lnTo>
                      <a:pt x="0" y="5"/>
                    </a:lnTo>
                    <a:lnTo>
                      <a:pt x="5" y="3"/>
                    </a:lnTo>
                    <a:lnTo>
                      <a:pt x="5" y="3"/>
                    </a:lnTo>
                    <a:lnTo>
                      <a:pt x="5" y="3"/>
                    </a:lnTo>
                    <a:lnTo>
                      <a:pt x="8" y="3"/>
                    </a:lnTo>
                    <a:lnTo>
                      <a:pt x="8" y="0"/>
                    </a:lnTo>
                    <a:lnTo>
                      <a:pt x="8" y="0"/>
                    </a:lnTo>
                    <a:lnTo>
                      <a:pt x="5"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5" name="Google Shape;805;p38"/>
              <p:cNvSpPr/>
              <p:nvPr/>
            </p:nvSpPr>
            <p:spPr>
              <a:xfrm>
                <a:off x="5904" y="3121"/>
                <a:ext cx="7" cy="15"/>
              </a:xfrm>
              <a:custGeom>
                <a:avLst/>
                <a:gdLst/>
                <a:ahLst/>
                <a:cxnLst/>
                <a:rect l="l" t="t" r="r" b="b"/>
                <a:pathLst>
                  <a:path w="7" h="15" extrusionOk="0">
                    <a:moveTo>
                      <a:pt x="0" y="15"/>
                    </a:moveTo>
                    <a:lnTo>
                      <a:pt x="0" y="15"/>
                    </a:lnTo>
                    <a:lnTo>
                      <a:pt x="5" y="12"/>
                    </a:lnTo>
                    <a:lnTo>
                      <a:pt x="7" y="10"/>
                    </a:lnTo>
                    <a:lnTo>
                      <a:pt x="7" y="5"/>
                    </a:lnTo>
                    <a:lnTo>
                      <a:pt x="7" y="0"/>
                    </a:lnTo>
                    <a:lnTo>
                      <a:pt x="7" y="0"/>
                    </a:lnTo>
                    <a:lnTo>
                      <a:pt x="2" y="5"/>
                    </a:lnTo>
                    <a:lnTo>
                      <a:pt x="2" y="5"/>
                    </a:lnTo>
                    <a:lnTo>
                      <a:pt x="0" y="10"/>
                    </a:lnTo>
                    <a:lnTo>
                      <a:pt x="0"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6" name="Google Shape;806;p38"/>
              <p:cNvSpPr/>
              <p:nvPr/>
            </p:nvSpPr>
            <p:spPr>
              <a:xfrm>
                <a:off x="5904" y="3121"/>
                <a:ext cx="7" cy="15"/>
              </a:xfrm>
              <a:custGeom>
                <a:avLst/>
                <a:gdLst/>
                <a:ahLst/>
                <a:cxnLst/>
                <a:rect l="l" t="t" r="r" b="b"/>
                <a:pathLst>
                  <a:path w="7" h="15" extrusionOk="0">
                    <a:moveTo>
                      <a:pt x="0" y="15"/>
                    </a:moveTo>
                    <a:lnTo>
                      <a:pt x="0" y="15"/>
                    </a:lnTo>
                    <a:lnTo>
                      <a:pt x="5" y="12"/>
                    </a:lnTo>
                    <a:lnTo>
                      <a:pt x="7" y="10"/>
                    </a:lnTo>
                    <a:lnTo>
                      <a:pt x="7" y="5"/>
                    </a:lnTo>
                    <a:lnTo>
                      <a:pt x="7" y="0"/>
                    </a:lnTo>
                    <a:lnTo>
                      <a:pt x="7" y="0"/>
                    </a:lnTo>
                    <a:lnTo>
                      <a:pt x="2" y="5"/>
                    </a:lnTo>
                    <a:lnTo>
                      <a:pt x="2" y="5"/>
                    </a:lnTo>
                    <a:lnTo>
                      <a:pt x="0" y="10"/>
                    </a:lnTo>
                    <a:lnTo>
                      <a:pt x="0"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7" name="Google Shape;807;p38"/>
              <p:cNvSpPr/>
              <p:nvPr/>
            </p:nvSpPr>
            <p:spPr>
              <a:xfrm>
                <a:off x="5906" y="3339"/>
                <a:ext cx="0" cy="2"/>
              </a:xfrm>
              <a:custGeom>
                <a:avLst/>
                <a:gdLst/>
                <a:ahLst/>
                <a:cxnLst/>
                <a:rect l="l" t="t" r="r" b="b"/>
                <a:pathLst>
                  <a:path w="120000" h="2" extrusionOk="0">
                    <a:moveTo>
                      <a:pt x="0" y="0"/>
                    </a:moveTo>
                    <a:lnTo>
                      <a:pt x="0" y="0"/>
                    </a:lnTo>
                    <a:lnTo>
                      <a:pt x="0" y="2"/>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8" name="Google Shape;808;p38"/>
              <p:cNvSpPr/>
              <p:nvPr/>
            </p:nvSpPr>
            <p:spPr>
              <a:xfrm>
                <a:off x="5906" y="3339"/>
                <a:ext cx="0" cy="2"/>
              </a:xfrm>
              <a:custGeom>
                <a:avLst/>
                <a:gdLst/>
                <a:ahLst/>
                <a:cxnLst/>
                <a:rect l="l" t="t" r="r" b="b"/>
                <a:pathLst>
                  <a:path w="120000" h="2" extrusionOk="0">
                    <a:moveTo>
                      <a:pt x="0" y="0"/>
                    </a:moveTo>
                    <a:lnTo>
                      <a:pt x="0" y="0"/>
                    </a:lnTo>
                    <a:lnTo>
                      <a:pt x="0" y="2"/>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9" name="Google Shape;809;p38"/>
              <p:cNvSpPr/>
              <p:nvPr/>
            </p:nvSpPr>
            <p:spPr>
              <a:xfrm>
                <a:off x="5906" y="3259"/>
                <a:ext cx="3" cy="3"/>
              </a:xfrm>
              <a:custGeom>
                <a:avLst/>
                <a:gdLst/>
                <a:ahLst/>
                <a:cxnLst/>
                <a:rect l="l" t="t" r="r" b="b"/>
                <a:pathLst>
                  <a:path w="3" h="3" extrusionOk="0">
                    <a:moveTo>
                      <a:pt x="0" y="0"/>
                    </a:moveTo>
                    <a:lnTo>
                      <a:pt x="0" y="0"/>
                    </a:lnTo>
                    <a:lnTo>
                      <a:pt x="0" y="3"/>
                    </a:lnTo>
                    <a:lnTo>
                      <a:pt x="0" y="3"/>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0" name="Google Shape;810;p38"/>
              <p:cNvSpPr/>
              <p:nvPr/>
            </p:nvSpPr>
            <p:spPr>
              <a:xfrm>
                <a:off x="5906" y="3259"/>
                <a:ext cx="3" cy="3"/>
              </a:xfrm>
              <a:custGeom>
                <a:avLst/>
                <a:gdLst/>
                <a:ahLst/>
                <a:cxnLst/>
                <a:rect l="l" t="t" r="r" b="b"/>
                <a:pathLst>
                  <a:path w="3" h="3" extrusionOk="0">
                    <a:moveTo>
                      <a:pt x="0" y="0"/>
                    </a:moveTo>
                    <a:lnTo>
                      <a:pt x="0" y="0"/>
                    </a:lnTo>
                    <a:lnTo>
                      <a:pt x="0" y="3"/>
                    </a:lnTo>
                    <a:lnTo>
                      <a:pt x="0" y="3"/>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1" name="Google Shape;811;p38"/>
              <p:cNvSpPr/>
              <p:nvPr/>
            </p:nvSpPr>
            <p:spPr>
              <a:xfrm>
                <a:off x="5911" y="3363"/>
                <a:ext cx="3" cy="0"/>
              </a:xfrm>
              <a:custGeom>
                <a:avLst/>
                <a:gdLst/>
                <a:ahLst/>
                <a:cxnLst/>
                <a:rect l="l" t="t" r="r" b="b"/>
                <a:pathLst>
                  <a:path w="3" h="120000" extrusionOk="0">
                    <a:moveTo>
                      <a:pt x="0" y="0"/>
                    </a:moveTo>
                    <a:lnTo>
                      <a:pt x="0" y="0"/>
                    </a:lnTo>
                    <a:lnTo>
                      <a:pt x="3"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2" name="Google Shape;812;p38"/>
              <p:cNvSpPr/>
              <p:nvPr/>
            </p:nvSpPr>
            <p:spPr>
              <a:xfrm>
                <a:off x="5911" y="3363"/>
                <a:ext cx="3" cy="0"/>
              </a:xfrm>
              <a:custGeom>
                <a:avLst/>
                <a:gdLst/>
                <a:ahLst/>
                <a:cxnLst/>
                <a:rect l="l" t="t" r="r" b="b"/>
                <a:pathLst>
                  <a:path w="3" h="120000" extrusionOk="0">
                    <a:moveTo>
                      <a:pt x="0" y="0"/>
                    </a:moveTo>
                    <a:lnTo>
                      <a:pt x="0" y="0"/>
                    </a:lnTo>
                    <a:lnTo>
                      <a:pt x="3"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3" name="Google Shape;813;p38"/>
              <p:cNvSpPr/>
              <p:nvPr/>
            </p:nvSpPr>
            <p:spPr>
              <a:xfrm>
                <a:off x="5911" y="3257"/>
                <a:ext cx="3" cy="2"/>
              </a:xfrm>
              <a:custGeom>
                <a:avLst/>
                <a:gdLst/>
                <a:ahLst/>
                <a:cxnLst/>
                <a:rect l="l" t="t" r="r" b="b"/>
                <a:pathLst>
                  <a:path w="3" h="2" extrusionOk="0">
                    <a:moveTo>
                      <a:pt x="0" y="0"/>
                    </a:moveTo>
                    <a:lnTo>
                      <a:pt x="0" y="0"/>
                    </a:lnTo>
                    <a:lnTo>
                      <a:pt x="0" y="2"/>
                    </a:lnTo>
                    <a:lnTo>
                      <a:pt x="3" y="2"/>
                    </a:lnTo>
                    <a:lnTo>
                      <a:pt x="3" y="2"/>
                    </a:ln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4" name="Google Shape;814;p38"/>
              <p:cNvSpPr/>
              <p:nvPr/>
            </p:nvSpPr>
            <p:spPr>
              <a:xfrm>
                <a:off x="5911" y="3257"/>
                <a:ext cx="3" cy="2"/>
              </a:xfrm>
              <a:custGeom>
                <a:avLst/>
                <a:gdLst/>
                <a:ahLst/>
                <a:cxnLst/>
                <a:rect l="l" t="t" r="r" b="b"/>
                <a:pathLst>
                  <a:path w="3" h="2" extrusionOk="0">
                    <a:moveTo>
                      <a:pt x="0" y="0"/>
                    </a:moveTo>
                    <a:lnTo>
                      <a:pt x="0" y="0"/>
                    </a:lnTo>
                    <a:lnTo>
                      <a:pt x="0" y="2"/>
                    </a:lnTo>
                    <a:lnTo>
                      <a:pt x="3" y="2"/>
                    </a:lnTo>
                    <a:lnTo>
                      <a:pt x="3" y="2"/>
                    </a:ln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5" name="Google Shape;815;p38"/>
              <p:cNvSpPr/>
              <p:nvPr/>
            </p:nvSpPr>
            <p:spPr>
              <a:xfrm>
                <a:off x="5929" y="3353"/>
                <a:ext cx="4" cy="5"/>
              </a:xfrm>
              <a:custGeom>
                <a:avLst/>
                <a:gdLst/>
                <a:ahLst/>
                <a:cxnLst/>
                <a:rect l="l" t="t" r="r" b="b"/>
                <a:pathLst>
                  <a:path w="4" h="5" extrusionOk="0">
                    <a:moveTo>
                      <a:pt x="0" y="0"/>
                    </a:moveTo>
                    <a:lnTo>
                      <a:pt x="0" y="0"/>
                    </a:lnTo>
                    <a:lnTo>
                      <a:pt x="0" y="3"/>
                    </a:lnTo>
                    <a:lnTo>
                      <a:pt x="2" y="5"/>
                    </a:lnTo>
                    <a:lnTo>
                      <a:pt x="2" y="5"/>
                    </a:lnTo>
                    <a:lnTo>
                      <a:pt x="4" y="5"/>
                    </a:lnTo>
                    <a:lnTo>
                      <a:pt x="4" y="3"/>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6" name="Google Shape;816;p38"/>
              <p:cNvSpPr/>
              <p:nvPr/>
            </p:nvSpPr>
            <p:spPr>
              <a:xfrm>
                <a:off x="5929" y="3353"/>
                <a:ext cx="4" cy="5"/>
              </a:xfrm>
              <a:custGeom>
                <a:avLst/>
                <a:gdLst/>
                <a:ahLst/>
                <a:cxnLst/>
                <a:rect l="l" t="t" r="r" b="b"/>
                <a:pathLst>
                  <a:path w="4" h="5" extrusionOk="0">
                    <a:moveTo>
                      <a:pt x="0" y="0"/>
                    </a:moveTo>
                    <a:lnTo>
                      <a:pt x="0" y="0"/>
                    </a:lnTo>
                    <a:lnTo>
                      <a:pt x="0" y="3"/>
                    </a:lnTo>
                    <a:lnTo>
                      <a:pt x="2" y="5"/>
                    </a:lnTo>
                    <a:lnTo>
                      <a:pt x="2" y="5"/>
                    </a:lnTo>
                    <a:lnTo>
                      <a:pt x="4" y="5"/>
                    </a:lnTo>
                    <a:lnTo>
                      <a:pt x="4" y="3"/>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7" name="Google Shape;817;p38"/>
              <p:cNvSpPr/>
              <p:nvPr/>
            </p:nvSpPr>
            <p:spPr>
              <a:xfrm>
                <a:off x="5929" y="3180"/>
                <a:ext cx="4" cy="3"/>
              </a:xfrm>
              <a:custGeom>
                <a:avLst/>
                <a:gdLst/>
                <a:ahLst/>
                <a:cxnLst/>
                <a:rect l="l" t="t" r="r" b="b"/>
                <a:pathLst>
                  <a:path w="4" h="3" extrusionOk="0">
                    <a:moveTo>
                      <a:pt x="0" y="0"/>
                    </a:moveTo>
                    <a:lnTo>
                      <a:pt x="0" y="0"/>
                    </a:lnTo>
                    <a:lnTo>
                      <a:pt x="4" y="3"/>
                    </a:lnTo>
                    <a:lnTo>
                      <a:pt x="4"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8" name="Google Shape;818;p38"/>
              <p:cNvSpPr/>
              <p:nvPr/>
            </p:nvSpPr>
            <p:spPr>
              <a:xfrm>
                <a:off x="5929" y="3180"/>
                <a:ext cx="4" cy="3"/>
              </a:xfrm>
              <a:custGeom>
                <a:avLst/>
                <a:gdLst/>
                <a:ahLst/>
                <a:cxnLst/>
                <a:rect l="l" t="t" r="r" b="b"/>
                <a:pathLst>
                  <a:path w="4" h="3" extrusionOk="0">
                    <a:moveTo>
                      <a:pt x="0" y="0"/>
                    </a:moveTo>
                    <a:lnTo>
                      <a:pt x="0" y="0"/>
                    </a:lnTo>
                    <a:lnTo>
                      <a:pt x="4" y="3"/>
                    </a:lnTo>
                    <a:lnTo>
                      <a:pt x="4"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9" name="Google Shape;819;p38"/>
              <p:cNvSpPr/>
              <p:nvPr/>
            </p:nvSpPr>
            <p:spPr>
              <a:xfrm>
                <a:off x="5938" y="3217"/>
                <a:ext cx="13" cy="8"/>
              </a:xfrm>
              <a:custGeom>
                <a:avLst/>
                <a:gdLst/>
                <a:ahLst/>
                <a:cxnLst/>
                <a:rect l="l" t="t" r="r" b="b"/>
                <a:pathLst>
                  <a:path w="13" h="8" extrusionOk="0">
                    <a:moveTo>
                      <a:pt x="5" y="8"/>
                    </a:moveTo>
                    <a:lnTo>
                      <a:pt x="5" y="8"/>
                    </a:lnTo>
                    <a:lnTo>
                      <a:pt x="10" y="8"/>
                    </a:lnTo>
                    <a:lnTo>
                      <a:pt x="10" y="8"/>
                    </a:lnTo>
                    <a:lnTo>
                      <a:pt x="13" y="8"/>
                    </a:lnTo>
                    <a:lnTo>
                      <a:pt x="13" y="8"/>
                    </a:lnTo>
                    <a:lnTo>
                      <a:pt x="13" y="5"/>
                    </a:lnTo>
                    <a:lnTo>
                      <a:pt x="13" y="3"/>
                    </a:lnTo>
                    <a:lnTo>
                      <a:pt x="13" y="3"/>
                    </a:lnTo>
                    <a:lnTo>
                      <a:pt x="10" y="0"/>
                    </a:lnTo>
                    <a:lnTo>
                      <a:pt x="8" y="0"/>
                    </a:lnTo>
                    <a:lnTo>
                      <a:pt x="0" y="5"/>
                    </a:lnTo>
                    <a:lnTo>
                      <a:pt x="0" y="5"/>
                    </a:lnTo>
                    <a:lnTo>
                      <a:pt x="3" y="8"/>
                    </a:lnTo>
                    <a:lnTo>
                      <a:pt x="5"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0" name="Google Shape;820;p38"/>
              <p:cNvSpPr/>
              <p:nvPr/>
            </p:nvSpPr>
            <p:spPr>
              <a:xfrm>
                <a:off x="5938" y="3217"/>
                <a:ext cx="13" cy="8"/>
              </a:xfrm>
              <a:custGeom>
                <a:avLst/>
                <a:gdLst/>
                <a:ahLst/>
                <a:cxnLst/>
                <a:rect l="l" t="t" r="r" b="b"/>
                <a:pathLst>
                  <a:path w="13" h="8" extrusionOk="0">
                    <a:moveTo>
                      <a:pt x="5" y="8"/>
                    </a:moveTo>
                    <a:lnTo>
                      <a:pt x="5" y="8"/>
                    </a:lnTo>
                    <a:lnTo>
                      <a:pt x="10" y="8"/>
                    </a:lnTo>
                    <a:lnTo>
                      <a:pt x="10" y="8"/>
                    </a:lnTo>
                    <a:lnTo>
                      <a:pt x="13" y="8"/>
                    </a:lnTo>
                    <a:lnTo>
                      <a:pt x="13" y="8"/>
                    </a:lnTo>
                    <a:lnTo>
                      <a:pt x="13" y="5"/>
                    </a:lnTo>
                    <a:lnTo>
                      <a:pt x="13" y="3"/>
                    </a:lnTo>
                    <a:lnTo>
                      <a:pt x="13" y="3"/>
                    </a:lnTo>
                    <a:lnTo>
                      <a:pt x="10" y="0"/>
                    </a:lnTo>
                    <a:lnTo>
                      <a:pt x="8" y="0"/>
                    </a:lnTo>
                    <a:lnTo>
                      <a:pt x="0" y="5"/>
                    </a:lnTo>
                    <a:lnTo>
                      <a:pt x="0" y="5"/>
                    </a:lnTo>
                    <a:lnTo>
                      <a:pt x="3" y="8"/>
                    </a:lnTo>
                    <a:lnTo>
                      <a:pt x="5"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1" name="Google Shape;821;p38"/>
              <p:cNvSpPr/>
              <p:nvPr/>
            </p:nvSpPr>
            <p:spPr>
              <a:xfrm>
                <a:off x="5938" y="3205"/>
                <a:ext cx="3" cy="2"/>
              </a:xfrm>
              <a:custGeom>
                <a:avLst/>
                <a:gdLst/>
                <a:ahLst/>
                <a:cxnLst/>
                <a:rect l="l" t="t" r="r" b="b"/>
                <a:pathLst>
                  <a:path w="3" h="2" extrusionOk="0">
                    <a:moveTo>
                      <a:pt x="3" y="0"/>
                    </a:moveTo>
                    <a:lnTo>
                      <a:pt x="3" y="0"/>
                    </a:lnTo>
                    <a:lnTo>
                      <a:pt x="0" y="2"/>
                    </a:lnTo>
                    <a:lnTo>
                      <a:pt x="0" y="2"/>
                    </a:lnTo>
                    <a:lnTo>
                      <a:pt x="3"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2" name="Google Shape;822;p38"/>
              <p:cNvSpPr/>
              <p:nvPr/>
            </p:nvSpPr>
            <p:spPr>
              <a:xfrm>
                <a:off x="5938" y="3205"/>
                <a:ext cx="3" cy="2"/>
              </a:xfrm>
              <a:custGeom>
                <a:avLst/>
                <a:gdLst/>
                <a:ahLst/>
                <a:cxnLst/>
                <a:rect l="l" t="t" r="r" b="b"/>
                <a:pathLst>
                  <a:path w="3" h="2" extrusionOk="0">
                    <a:moveTo>
                      <a:pt x="3" y="0"/>
                    </a:moveTo>
                    <a:lnTo>
                      <a:pt x="3" y="0"/>
                    </a:lnTo>
                    <a:lnTo>
                      <a:pt x="0" y="2"/>
                    </a:lnTo>
                    <a:lnTo>
                      <a:pt x="0" y="2"/>
                    </a:lnTo>
                    <a:lnTo>
                      <a:pt x="3"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3" name="Google Shape;823;p38"/>
              <p:cNvSpPr/>
              <p:nvPr/>
            </p:nvSpPr>
            <p:spPr>
              <a:xfrm>
                <a:off x="5946" y="3180"/>
                <a:ext cx="0" cy="3"/>
              </a:xfrm>
              <a:custGeom>
                <a:avLst/>
                <a:gdLst/>
                <a:ahLst/>
                <a:cxnLst/>
                <a:rect l="l" t="t" r="r" b="b"/>
                <a:pathLst>
                  <a:path w="120000" h="3" extrusionOk="0">
                    <a:moveTo>
                      <a:pt x="0" y="0"/>
                    </a:moveTo>
                    <a:lnTo>
                      <a:pt x="0" y="0"/>
                    </a:lnTo>
                    <a:lnTo>
                      <a:pt x="0" y="3"/>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4" name="Google Shape;824;p38"/>
              <p:cNvSpPr/>
              <p:nvPr/>
            </p:nvSpPr>
            <p:spPr>
              <a:xfrm>
                <a:off x="5946" y="3180"/>
                <a:ext cx="0" cy="3"/>
              </a:xfrm>
              <a:custGeom>
                <a:avLst/>
                <a:gdLst/>
                <a:ahLst/>
                <a:cxnLst/>
                <a:rect l="l" t="t" r="r" b="b"/>
                <a:pathLst>
                  <a:path w="120000" h="3" extrusionOk="0">
                    <a:moveTo>
                      <a:pt x="0" y="0"/>
                    </a:moveTo>
                    <a:lnTo>
                      <a:pt x="0" y="0"/>
                    </a:lnTo>
                    <a:lnTo>
                      <a:pt x="0" y="3"/>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5" name="Google Shape;825;p38"/>
              <p:cNvSpPr/>
              <p:nvPr/>
            </p:nvSpPr>
            <p:spPr>
              <a:xfrm>
                <a:off x="5951" y="3180"/>
                <a:ext cx="22" cy="10"/>
              </a:xfrm>
              <a:custGeom>
                <a:avLst/>
                <a:gdLst/>
                <a:ahLst/>
                <a:cxnLst/>
                <a:rect l="l" t="t" r="r" b="b"/>
                <a:pathLst>
                  <a:path w="22" h="10" extrusionOk="0">
                    <a:moveTo>
                      <a:pt x="10" y="10"/>
                    </a:moveTo>
                    <a:lnTo>
                      <a:pt x="10" y="10"/>
                    </a:lnTo>
                    <a:lnTo>
                      <a:pt x="12" y="10"/>
                    </a:lnTo>
                    <a:lnTo>
                      <a:pt x="12" y="8"/>
                    </a:lnTo>
                    <a:lnTo>
                      <a:pt x="7" y="3"/>
                    </a:lnTo>
                    <a:lnTo>
                      <a:pt x="7" y="3"/>
                    </a:lnTo>
                    <a:lnTo>
                      <a:pt x="10" y="3"/>
                    </a:lnTo>
                    <a:lnTo>
                      <a:pt x="12" y="5"/>
                    </a:lnTo>
                    <a:lnTo>
                      <a:pt x="12" y="5"/>
                    </a:lnTo>
                    <a:lnTo>
                      <a:pt x="15" y="8"/>
                    </a:lnTo>
                    <a:lnTo>
                      <a:pt x="17" y="8"/>
                    </a:lnTo>
                    <a:lnTo>
                      <a:pt x="17" y="8"/>
                    </a:lnTo>
                    <a:lnTo>
                      <a:pt x="19" y="8"/>
                    </a:lnTo>
                    <a:lnTo>
                      <a:pt x="22" y="5"/>
                    </a:lnTo>
                    <a:lnTo>
                      <a:pt x="22" y="5"/>
                    </a:lnTo>
                    <a:lnTo>
                      <a:pt x="19" y="3"/>
                    </a:lnTo>
                    <a:lnTo>
                      <a:pt x="19" y="3"/>
                    </a:lnTo>
                    <a:lnTo>
                      <a:pt x="7" y="0"/>
                    </a:lnTo>
                    <a:lnTo>
                      <a:pt x="2" y="0"/>
                    </a:lnTo>
                    <a:lnTo>
                      <a:pt x="0" y="5"/>
                    </a:lnTo>
                    <a:lnTo>
                      <a:pt x="0" y="5"/>
                    </a:lnTo>
                    <a:lnTo>
                      <a:pt x="2" y="3"/>
                    </a:lnTo>
                    <a:lnTo>
                      <a:pt x="2" y="3"/>
                    </a:lnTo>
                    <a:lnTo>
                      <a:pt x="0" y="5"/>
                    </a:lnTo>
                    <a:lnTo>
                      <a:pt x="0" y="5"/>
                    </a:lnTo>
                    <a:lnTo>
                      <a:pt x="2" y="8"/>
                    </a:lnTo>
                    <a:lnTo>
                      <a:pt x="5" y="8"/>
                    </a:lnTo>
                    <a:lnTo>
                      <a:pt x="5" y="10"/>
                    </a:lnTo>
                    <a:lnTo>
                      <a:pt x="5" y="10"/>
                    </a:lnTo>
                    <a:lnTo>
                      <a:pt x="7" y="8"/>
                    </a:lnTo>
                    <a:lnTo>
                      <a:pt x="7" y="8"/>
                    </a:lnTo>
                    <a:lnTo>
                      <a:pt x="10"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6" name="Google Shape;826;p38"/>
              <p:cNvSpPr/>
              <p:nvPr/>
            </p:nvSpPr>
            <p:spPr>
              <a:xfrm>
                <a:off x="5951" y="3180"/>
                <a:ext cx="22" cy="10"/>
              </a:xfrm>
              <a:custGeom>
                <a:avLst/>
                <a:gdLst/>
                <a:ahLst/>
                <a:cxnLst/>
                <a:rect l="l" t="t" r="r" b="b"/>
                <a:pathLst>
                  <a:path w="22" h="10" extrusionOk="0">
                    <a:moveTo>
                      <a:pt x="10" y="10"/>
                    </a:moveTo>
                    <a:lnTo>
                      <a:pt x="10" y="10"/>
                    </a:lnTo>
                    <a:lnTo>
                      <a:pt x="12" y="10"/>
                    </a:lnTo>
                    <a:lnTo>
                      <a:pt x="12" y="8"/>
                    </a:lnTo>
                    <a:lnTo>
                      <a:pt x="7" y="3"/>
                    </a:lnTo>
                    <a:lnTo>
                      <a:pt x="7" y="3"/>
                    </a:lnTo>
                    <a:lnTo>
                      <a:pt x="10" y="3"/>
                    </a:lnTo>
                    <a:lnTo>
                      <a:pt x="12" y="5"/>
                    </a:lnTo>
                    <a:lnTo>
                      <a:pt x="12" y="5"/>
                    </a:lnTo>
                    <a:lnTo>
                      <a:pt x="15" y="8"/>
                    </a:lnTo>
                    <a:lnTo>
                      <a:pt x="17" y="8"/>
                    </a:lnTo>
                    <a:lnTo>
                      <a:pt x="17" y="8"/>
                    </a:lnTo>
                    <a:lnTo>
                      <a:pt x="19" y="8"/>
                    </a:lnTo>
                    <a:lnTo>
                      <a:pt x="22" y="5"/>
                    </a:lnTo>
                    <a:lnTo>
                      <a:pt x="22" y="5"/>
                    </a:lnTo>
                    <a:lnTo>
                      <a:pt x="19" y="3"/>
                    </a:lnTo>
                    <a:lnTo>
                      <a:pt x="19" y="3"/>
                    </a:lnTo>
                    <a:lnTo>
                      <a:pt x="7" y="0"/>
                    </a:lnTo>
                    <a:lnTo>
                      <a:pt x="2" y="0"/>
                    </a:lnTo>
                    <a:lnTo>
                      <a:pt x="0" y="5"/>
                    </a:lnTo>
                    <a:lnTo>
                      <a:pt x="0" y="5"/>
                    </a:lnTo>
                    <a:lnTo>
                      <a:pt x="2" y="3"/>
                    </a:lnTo>
                    <a:lnTo>
                      <a:pt x="2" y="3"/>
                    </a:lnTo>
                    <a:lnTo>
                      <a:pt x="0" y="5"/>
                    </a:lnTo>
                    <a:lnTo>
                      <a:pt x="0" y="5"/>
                    </a:lnTo>
                    <a:lnTo>
                      <a:pt x="2" y="8"/>
                    </a:lnTo>
                    <a:lnTo>
                      <a:pt x="5" y="8"/>
                    </a:lnTo>
                    <a:lnTo>
                      <a:pt x="5" y="10"/>
                    </a:lnTo>
                    <a:lnTo>
                      <a:pt x="5" y="10"/>
                    </a:lnTo>
                    <a:lnTo>
                      <a:pt x="7" y="8"/>
                    </a:lnTo>
                    <a:lnTo>
                      <a:pt x="7" y="8"/>
                    </a:lnTo>
                    <a:lnTo>
                      <a:pt x="10"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7" name="Google Shape;827;p38"/>
              <p:cNvSpPr/>
              <p:nvPr/>
            </p:nvSpPr>
            <p:spPr>
              <a:xfrm>
                <a:off x="5953" y="3361"/>
                <a:ext cx="10" cy="5"/>
              </a:xfrm>
              <a:custGeom>
                <a:avLst/>
                <a:gdLst/>
                <a:ahLst/>
                <a:cxnLst/>
                <a:rect l="l" t="t" r="r" b="b"/>
                <a:pathLst>
                  <a:path w="10" h="5" extrusionOk="0">
                    <a:moveTo>
                      <a:pt x="0" y="5"/>
                    </a:moveTo>
                    <a:lnTo>
                      <a:pt x="0" y="5"/>
                    </a:lnTo>
                    <a:lnTo>
                      <a:pt x="10" y="0"/>
                    </a:lnTo>
                    <a:lnTo>
                      <a:pt x="10" y="0"/>
                    </a:lnTo>
                    <a:lnTo>
                      <a:pt x="3" y="2"/>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8" name="Google Shape;828;p38"/>
              <p:cNvSpPr/>
              <p:nvPr/>
            </p:nvSpPr>
            <p:spPr>
              <a:xfrm>
                <a:off x="5953" y="3361"/>
                <a:ext cx="10" cy="5"/>
              </a:xfrm>
              <a:custGeom>
                <a:avLst/>
                <a:gdLst/>
                <a:ahLst/>
                <a:cxnLst/>
                <a:rect l="l" t="t" r="r" b="b"/>
                <a:pathLst>
                  <a:path w="10" h="5" extrusionOk="0">
                    <a:moveTo>
                      <a:pt x="0" y="5"/>
                    </a:moveTo>
                    <a:lnTo>
                      <a:pt x="0" y="5"/>
                    </a:lnTo>
                    <a:lnTo>
                      <a:pt x="10" y="0"/>
                    </a:lnTo>
                    <a:lnTo>
                      <a:pt x="10" y="0"/>
                    </a:lnTo>
                    <a:lnTo>
                      <a:pt x="3" y="2"/>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9" name="Google Shape;829;p38"/>
              <p:cNvSpPr/>
              <p:nvPr/>
            </p:nvSpPr>
            <p:spPr>
              <a:xfrm>
                <a:off x="5953" y="3198"/>
                <a:ext cx="10" cy="2"/>
              </a:xfrm>
              <a:custGeom>
                <a:avLst/>
                <a:gdLst/>
                <a:ahLst/>
                <a:cxnLst/>
                <a:rect l="l" t="t" r="r" b="b"/>
                <a:pathLst>
                  <a:path w="10" h="2" extrusionOk="0">
                    <a:moveTo>
                      <a:pt x="0" y="0"/>
                    </a:moveTo>
                    <a:lnTo>
                      <a:pt x="0" y="0"/>
                    </a:lnTo>
                    <a:lnTo>
                      <a:pt x="3" y="2"/>
                    </a:lnTo>
                    <a:lnTo>
                      <a:pt x="5" y="2"/>
                    </a:lnTo>
                    <a:lnTo>
                      <a:pt x="8" y="2"/>
                    </a:lnTo>
                    <a:lnTo>
                      <a:pt x="10" y="0"/>
                    </a:lnTo>
                    <a:lnTo>
                      <a:pt x="10"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0" name="Google Shape;830;p38"/>
              <p:cNvSpPr/>
              <p:nvPr/>
            </p:nvSpPr>
            <p:spPr>
              <a:xfrm>
                <a:off x="5953" y="3198"/>
                <a:ext cx="10" cy="2"/>
              </a:xfrm>
              <a:custGeom>
                <a:avLst/>
                <a:gdLst/>
                <a:ahLst/>
                <a:cxnLst/>
                <a:rect l="l" t="t" r="r" b="b"/>
                <a:pathLst>
                  <a:path w="10" h="2" extrusionOk="0">
                    <a:moveTo>
                      <a:pt x="0" y="0"/>
                    </a:moveTo>
                    <a:lnTo>
                      <a:pt x="0" y="0"/>
                    </a:lnTo>
                    <a:lnTo>
                      <a:pt x="3" y="2"/>
                    </a:lnTo>
                    <a:lnTo>
                      <a:pt x="5" y="2"/>
                    </a:lnTo>
                    <a:lnTo>
                      <a:pt x="8" y="2"/>
                    </a:lnTo>
                    <a:lnTo>
                      <a:pt x="10" y="0"/>
                    </a:lnTo>
                    <a:lnTo>
                      <a:pt x="10"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1" name="Google Shape;831;p38"/>
              <p:cNvSpPr/>
              <p:nvPr/>
            </p:nvSpPr>
            <p:spPr>
              <a:xfrm>
                <a:off x="5956" y="3190"/>
                <a:ext cx="2" cy="3"/>
              </a:xfrm>
              <a:custGeom>
                <a:avLst/>
                <a:gdLst/>
                <a:ahLst/>
                <a:cxnLst/>
                <a:rect l="l" t="t" r="r" b="b"/>
                <a:pathLst>
                  <a:path w="2" h="3" extrusionOk="0">
                    <a:moveTo>
                      <a:pt x="2" y="0"/>
                    </a:moveTo>
                    <a:lnTo>
                      <a:pt x="2" y="0"/>
                    </a:lnTo>
                    <a:lnTo>
                      <a:pt x="0" y="3"/>
                    </a:lnTo>
                    <a:lnTo>
                      <a:pt x="0" y="3"/>
                    </a:lnTo>
                    <a:lnTo>
                      <a:pt x="2" y="0"/>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2" name="Google Shape;832;p38"/>
              <p:cNvSpPr/>
              <p:nvPr/>
            </p:nvSpPr>
            <p:spPr>
              <a:xfrm>
                <a:off x="5956" y="3190"/>
                <a:ext cx="2" cy="3"/>
              </a:xfrm>
              <a:custGeom>
                <a:avLst/>
                <a:gdLst/>
                <a:ahLst/>
                <a:cxnLst/>
                <a:rect l="l" t="t" r="r" b="b"/>
                <a:pathLst>
                  <a:path w="2" h="3" extrusionOk="0">
                    <a:moveTo>
                      <a:pt x="2" y="0"/>
                    </a:moveTo>
                    <a:lnTo>
                      <a:pt x="2" y="0"/>
                    </a:lnTo>
                    <a:lnTo>
                      <a:pt x="0" y="3"/>
                    </a:lnTo>
                    <a:lnTo>
                      <a:pt x="0" y="3"/>
                    </a:lnTo>
                    <a:lnTo>
                      <a:pt x="2" y="0"/>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3" name="Google Shape;833;p38"/>
              <p:cNvSpPr/>
              <p:nvPr/>
            </p:nvSpPr>
            <p:spPr>
              <a:xfrm>
                <a:off x="5956" y="3346"/>
                <a:ext cx="2" cy="2"/>
              </a:xfrm>
              <a:custGeom>
                <a:avLst/>
                <a:gdLst/>
                <a:ahLst/>
                <a:cxnLst/>
                <a:rect l="l" t="t" r="r" b="b"/>
                <a:pathLst>
                  <a:path w="2" h="2" extrusionOk="0">
                    <a:moveTo>
                      <a:pt x="0" y="0"/>
                    </a:moveTo>
                    <a:lnTo>
                      <a:pt x="0" y="0"/>
                    </a:lnTo>
                    <a:lnTo>
                      <a:pt x="0" y="2"/>
                    </a:lnTo>
                    <a:lnTo>
                      <a:pt x="2" y="2"/>
                    </a:lnTo>
                    <a:lnTo>
                      <a:pt x="2"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4" name="Google Shape;834;p38"/>
              <p:cNvSpPr/>
              <p:nvPr/>
            </p:nvSpPr>
            <p:spPr>
              <a:xfrm>
                <a:off x="5956" y="3346"/>
                <a:ext cx="2" cy="2"/>
              </a:xfrm>
              <a:custGeom>
                <a:avLst/>
                <a:gdLst/>
                <a:ahLst/>
                <a:cxnLst/>
                <a:rect l="l" t="t" r="r" b="b"/>
                <a:pathLst>
                  <a:path w="2" h="2" extrusionOk="0">
                    <a:moveTo>
                      <a:pt x="0" y="0"/>
                    </a:moveTo>
                    <a:lnTo>
                      <a:pt x="0" y="0"/>
                    </a:lnTo>
                    <a:lnTo>
                      <a:pt x="0" y="2"/>
                    </a:lnTo>
                    <a:lnTo>
                      <a:pt x="2" y="2"/>
                    </a:lnTo>
                    <a:lnTo>
                      <a:pt x="2"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5" name="Google Shape;835;p38"/>
              <p:cNvSpPr/>
              <p:nvPr/>
            </p:nvSpPr>
            <p:spPr>
              <a:xfrm>
                <a:off x="5958" y="3200"/>
                <a:ext cx="10" cy="10"/>
              </a:xfrm>
              <a:custGeom>
                <a:avLst/>
                <a:gdLst/>
                <a:ahLst/>
                <a:cxnLst/>
                <a:rect l="l" t="t" r="r" b="b"/>
                <a:pathLst>
                  <a:path w="10" h="10" extrusionOk="0">
                    <a:moveTo>
                      <a:pt x="5" y="0"/>
                    </a:moveTo>
                    <a:lnTo>
                      <a:pt x="5" y="0"/>
                    </a:lnTo>
                    <a:lnTo>
                      <a:pt x="3" y="3"/>
                    </a:lnTo>
                    <a:lnTo>
                      <a:pt x="0" y="5"/>
                    </a:lnTo>
                    <a:lnTo>
                      <a:pt x="5" y="10"/>
                    </a:lnTo>
                    <a:lnTo>
                      <a:pt x="5" y="10"/>
                    </a:lnTo>
                    <a:lnTo>
                      <a:pt x="8" y="10"/>
                    </a:lnTo>
                    <a:lnTo>
                      <a:pt x="10" y="5"/>
                    </a:lnTo>
                    <a:lnTo>
                      <a:pt x="8" y="3"/>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6" name="Google Shape;836;p38"/>
              <p:cNvSpPr/>
              <p:nvPr/>
            </p:nvSpPr>
            <p:spPr>
              <a:xfrm>
                <a:off x="5958" y="3200"/>
                <a:ext cx="10" cy="10"/>
              </a:xfrm>
              <a:custGeom>
                <a:avLst/>
                <a:gdLst/>
                <a:ahLst/>
                <a:cxnLst/>
                <a:rect l="l" t="t" r="r" b="b"/>
                <a:pathLst>
                  <a:path w="10" h="10" extrusionOk="0">
                    <a:moveTo>
                      <a:pt x="5" y="0"/>
                    </a:moveTo>
                    <a:lnTo>
                      <a:pt x="5" y="0"/>
                    </a:lnTo>
                    <a:lnTo>
                      <a:pt x="3" y="3"/>
                    </a:lnTo>
                    <a:lnTo>
                      <a:pt x="0" y="5"/>
                    </a:lnTo>
                    <a:lnTo>
                      <a:pt x="5" y="10"/>
                    </a:lnTo>
                    <a:lnTo>
                      <a:pt x="5" y="10"/>
                    </a:lnTo>
                    <a:lnTo>
                      <a:pt x="8" y="10"/>
                    </a:lnTo>
                    <a:lnTo>
                      <a:pt x="10" y="5"/>
                    </a:lnTo>
                    <a:lnTo>
                      <a:pt x="8" y="3"/>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7" name="Google Shape;837;p38"/>
              <p:cNvSpPr/>
              <p:nvPr/>
            </p:nvSpPr>
            <p:spPr>
              <a:xfrm>
                <a:off x="5958" y="3346"/>
                <a:ext cx="5" cy="0"/>
              </a:xfrm>
              <a:custGeom>
                <a:avLst/>
                <a:gdLst/>
                <a:ahLst/>
                <a:cxnLst/>
                <a:rect l="l" t="t" r="r" b="b"/>
                <a:pathLst>
                  <a:path w="5" h="120000" extrusionOk="0">
                    <a:moveTo>
                      <a:pt x="3" y="0"/>
                    </a:moveTo>
                    <a:lnTo>
                      <a:pt x="3" y="0"/>
                    </a:lnTo>
                    <a:lnTo>
                      <a:pt x="0" y="0"/>
                    </a:lnTo>
                    <a:lnTo>
                      <a:pt x="0" y="0"/>
                    </a:lnTo>
                    <a:lnTo>
                      <a:pt x="3" y="0"/>
                    </a:lnTo>
                    <a:lnTo>
                      <a:pt x="5" y="0"/>
                    </a:lnTo>
                    <a:lnTo>
                      <a:pt x="5"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8" name="Google Shape;838;p38"/>
              <p:cNvSpPr/>
              <p:nvPr/>
            </p:nvSpPr>
            <p:spPr>
              <a:xfrm>
                <a:off x="5958" y="3346"/>
                <a:ext cx="5" cy="0"/>
              </a:xfrm>
              <a:custGeom>
                <a:avLst/>
                <a:gdLst/>
                <a:ahLst/>
                <a:cxnLst/>
                <a:rect l="l" t="t" r="r" b="b"/>
                <a:pathLst>
                  <a:path w="5" h="120000" extrusionOk="0">
                    <a:moveTo>
                      <a:pt x="3" y="0"/>
                    </a:moveTo>
                    <a:lnTo>
                      <a:pt x="3" y="0"/>
                    </a:lnTo>
                    <a:lnTo>
                      <a:pt x="0" y="0"/>
                    </a:lnTo>
                    <a:lnTo>
                      <a:pt x="0" y="0"/>
                    </a:lnTo>
                    <a:lnTo>
                      <a:pt x="3" y="0"/>
                    </a:lnTo>
                    <a:lnTo>
                      <a:pt x="5" y="0"/>
                    </a:lnTo>
                    <a:lnTo>
                      <a:pt x="5"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9" name="Google Shape;839;p38"/>
              <p:cNvSpPr/>
              <p:nvPr/>
            </p:nvSpPr>
            <p:spPr>
              <a:xfrm>
                <a:off x="5961" y="3339"/>
                <a:ext cx="14" cy="19"/>
              </a:xfrm>
              <a:custGeom>
                <a:avLst/>
                <a:gdLst/>
                <a:ahLst/>
                <a:cxnLst/>
                <a:rect l="l" t="t" r="r" b="b"/>
                <a:pathLst>
                  <a:path w="14" h="19" extrusionOk="0">
                    <a:moveTo>
                      <a:pt x="12" y="0"/>
                    </a:moveTo>
                    <a:lnTo>
                      <a:pt x="12" y="0"/>
                    </a:lnTo>
                    <a:lnTo>
                      <a:pt x="5" y="4"/>
                    </a:lnTo>
                    <a:lnTo>
                      <a:pt x="2" y="9"/>
                    </a:lnTo>
                    <a:lnTo>
                      <a:pt x="2" y="12"/>
                    </a:lnTo>
                    <a:lnTo>
                      <a:pt x="2" y="12"/>
                    </a:lnTo>
                    <a:lnTo>
                      <a:pt x="2" y="12"/>
                    </a:lnTo>
                    <a:lnTo>
                      <a:pt x="0" y="14"/>
                    </a:lnTo>
                    <a:lnTo>
                      <a:pt x="0" y="17"/>
                    </a:lnTo>
                    <a:lnTo>
                      <a:pt x="2" y="19"/>
                    </a:lnTo>
                    <a:lnTo>
                      <a:pt x="5" y="17"/>
                    </a:lnTo>
                    <a:lnTo>
                      <a:pt x="5" y="17"/>
                    </a:lnTo>
                    <a:lnTo>
                      <a:pt x="7" y="14"/>
                    </a:lnTo>
                    <a:lnTo>
                      <a:pt x="12" y="9"/>
                    </a:lnTo>
                    <a:lnTo>
                      <a:pt x="12" y="9"/>
                    </a:lnTo>
                    <a:lnTo>
                      <a:pt x="12" y="4"/>
                    </a:lnTo>
                    <a:lnTo>
                      <a:pt x="14" y="2"/>
                    </a:lnTo>
                    <a:lnTo>
                      <a:pt x="14" y="2"/>
                    </a:lnTo>
                    <a:lnTo>
                      <a:pt x="14" y="2"/>
                    </a:lnTo>
                    <a:lnTo>
                      <a:pt x="1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0" name="Google Shape;840;p38"/>
              <p:cNvSpPr/>
              <p:nvPr/>
            </p:nvSpPr>
            <p:spPr>
              <a:xfrm>
                <a:off x="5961" y="3339"/>
                <a:ext cx="14" cy="19"/>
              </a:xfrm>
              <a:custGeom>
                <a:avLst/>
                <a:gdLst/>
                <a:ahLst/>
                <a:cxnLst/>
                <a:rect l="l" t="t" r="r" b="b"/>
                <a:pathLst>
                  <a:path w="14" h="19" extrusionOk="0">
                    <a:moveTo>
                      <a:pt x="12" y="0"/>
                    </a:moveTo>
                    <a:lnTo>
                      <a:pt x="12" y="0"/>
                    </a:lnTo>
                    <a:lnTo>
                      <a:pt x="5" y="4"/>
                    </a:lnTo>
                    <a:lnTo>
                      <a:pt x="2" y="9"/>
                    </a:lnTo>
                    <a:lnTo>
                      <a:pt x="2" y="12"/>
                    </a:lnTo>
                    <a:lnTo>
                      <a:pt x="2" y="12"/>
                    </a:lnTo>
                    <a:lnTo>
                      <a:pt x="2" y="12"/>
                    </a:lnTo>
                    <a:lnTo>
                      <a:pt x="0" y="14"/>
                    </a:lnTo>
                    <a:lnTo>
                      <a:pt x="0" y="17"/>
                    </a:lnTo>
                    <a:lnTo>
                      <a:pt x="2" y="19"/>
                    </a:lnTo>
                    <a:lnTo>
                      <a:pt x="5" y="17"/>
                    </a:lnTo>
                    <a:lnTo>
                      <a:pt x="5" y="17"/>
                    </a:lnTo>
                    <a:lnTo>
                      <a:pt x="7" y="14"/>
                    </a:lnTo>
                    <a:lnTo>
                      <a:pt x="12" y="9"/>
                    </a:lnTo>
                    <a:lnTo>
                      <a:pt x="12" y="9"/>
                    </a:lnTo>
                    <a:lnTo>
                      <a:pt x="12" y="4"/>
                    </a:lnTo>
                    <a:lnTo>
                      <a:pt x="14" y="2"/>
                    </a:lnTo>
                    <a:lnTo>
                      <a:pt x="14" y="2"/>
                    </a:lnTo>
                    <a:lnTo>
                      <a:pt x="14" y="2"/>
                    </a:lnTo>
                    <a:lnTo>
                      <a:pt x="1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1" name="Google Shape;841;p38"/>
              <p:cNvSpPr/>
              <p:nvPr/>
            </p:nvSpPr>
            <p:spPr>
              <a:xfrm>
                <a:off x="5968" y="3203"/>
                <a:ext cx="0" cy="2"/>
              </a:xfrm>
              <a:custGeom>
                <a:avLst/>
                <a:gdLst/>
                <a:ahLst/>
                <a:cxnLst/>
                <a:rect l="l" t="t" r="r" b="b"/>
                <a:pathLst>
                  <a:path w="120000" h="2" extrusionOk="0">
                    <a:moveTo>
                      <a:pt x="0" y="0"/>
                    </a:moveTo>
                    <a:lnTo>
                      <a:pt x="0" y="0"/>
                    </a:lnTo>
                    <a:lnTo>
                      <a:pt x="0" y="0"/>
                    </a:lnTo>
                    <a:lnTo>
                      <a:pt x="0" y="2"/>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2" name="Google Shape;842;p38"/>
              <p:cNvSpPr/>
              <p:nvPr/>
            </p:nvSpPr>
            <p:spPr>
              <a:xfrm>
                <a:off x="5968" y="3203"/>
                <a:ext cx="0" cy="2"/>
              </a:xfrm>
              <a:custGeom>
                <a:avLst/>
                <a:gdLst/>
                <a:ahLst/>
                <a:cxnLst/>
                <a:rect l="l" t="t" r="r" b="b"/>
                <a:pathLst>
                  <a:path w="120000" h="2" extrusionOk="0">
                    <a:moveTo>
                      <a:pt x="0" y="0"/>
                    </a:moveTo>
                    <a:lnTo>
                      <a:pt x="0" y="0"/>
                    </a:lnTo>
                    <a:lnTo>
                      <a:pt x="0" y="0"/>
                    </a:lnTo>
                    <a:lnTo>
                      <a:pt x="0" y="2"/>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3" name="Google Shape;843;p38"/>
              <p:cNvSpPr/>
              <p:nvPr/>
            </p:nvSpPr>
            <p:spPr>
              <a:xfrm>
                <a:off x="5975" y="3339"/>
                <a:ext cx="5" cy="2"/>
              </a:xfrm>
              <a:custGeom>
                <a:avLst/>
                <a:gdLst/>
                <a:ahLst/>
                <a:cxnLst/>
                <a:rect l="l" t="t" r="r" b="b"/>
                <a:pathLst>
                  <a:path w="5" h="2" extrusionOk="0">
                    <a:moveTo>
                      <a:pt x="0" y="0"/>
                    </a:moveTo>
                    <a:lnTo>
                      <a:pt x="0" y="0"/>
                    </a:lnTo>
                    <a:lnTo>
                      <a:pt x="5" y="2"/>
                    </a:lnTo>
                    <a:lnTo>
                      <a:pt x="5" y="2"/>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4" name="Google Shape;844;p38"/>
              <p:cNvSpPr/>
              <p:nvPr/>
            </p:nvSpPr>
            <p:spPr>
              <a:xfrm>
                <a:off x="5975" y="3339"/>
                <a:ext cx="5" cy="2"/>
              </a:xfrm>
              <a:custGeom>
                <a:avLst/>
                <a:gdLst/>
                <a:ahLst/>
                <a:cxnLst/>
                <a:rect l="l" t="t" r="r" b="b"/>
                <a:pathLst>
                  <a:path w="5" h="2" extrusionOk="0">
                    <a:moveTo>
                      <a:pt x="0" y="0"/>
                    </a:moveTo>
                    <a:lnTo>
                      <a:pt x="0" y="0"/>
                    </a:lnTo>
                    <a:lnTo>
                      <a:pt x="5" y="2"/>
                    </a:lnTo>
                    <a:lnTo>
                      <a:pt x="5" y="2"/>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5" name="Google Shape;845;p38"/>
              <p:cNvSpPr/>
              <p:nvPr/>
            </p:nvSpPr>
            <p:spPr>
              <a:xfrm>
                <a:off x="5998" y="3306"/>
                <a:ext cx="5" cy="5"/>
              </a:xfrm>
              <a:custGeom>
                <a:avLst/>
                <a:gdLst/>
                <a:ahLst/>
                <a:cxnLst/>
                <a:rect l="l" t="t" r="r" b="b"/>
                <a:pathLst>
                  <a:path w="5" h="5" extrusionOk="0">
                    <a:moveTo>
                      <a:pt x="2" y="0"/>
                    </a:moveTo>
                    <a:lnTo>
                      <a:pt x="2" y="0"/>
                    </a:lnTo>
                    <a:lnTo>
                      <a:pt x="0" y="0"/>
                    </a:lnTo>
                    <a:lnTo>
                      <a:pt x="0" y="0"/>
                    </a:lnTo>
                    <a:lnTo>
                      <a:pt x="0" y="3"/>
                    </a:lnTo>
                    <a:lnTo>
                      <a:pt x="2" y="5"/>
                    </a:lnTo>
                    <a:lnTo>
                      <a:pt x="2" y="5"/>
                    </a:lnTo>
                    <a:lnTo>
                      <a:pt x="2" y="5"/>
                    </a:lnTo>
                    <a:lnTo>
                      <a:pt x="5" y="3"/>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6" name="Google Shape;846;p38"/>
              <p:cNvSpPr/>
              <p:nvPr/>
            </p:nvSpPr>
            <p:spPr>
              <a:xfrm>
                <a:off x="5998" y="3306"/>
                <a:ext cx="5" cy="5"/>
              </a:xfrm>
              <a:custGeom>
                <a:avLst/>
                <a:gdLst/>
                <a:ahLst/>
                <a:cxnLst/>
                <a:rect l="l" t="t" r="r" b="b"/>
                <a:pathLst>
                  <a:path w="5" h="5" extrusionOk="0">
                    <a:moveTo>
                      <a:pt x="2" y="0"/>
                    </a:moveTo>
                    <a:lnTo>
                      <a:pt x="2" y="0"/>
                    </a:lnTo>
                    <a:lnTo>
                      <a:pt x="0" y="0"/>
                    </a:lnTo>
                    <a:lnTo>
                      <a:pt x="0" y="0"/>
                    </a:lnTo>
                    <a:lnTo>
                      <a:pt x="0" y="3"/>
                    </a:lnTo>
                    <a:lnTo>
                      <a:pt x="2" y="5"/>
                    </a:lnTo>
                    <a:lnTo>
                      <a:pt x="2" y="5"/>
                    </a:lnTo>
                    <a:lnTo>
                      <a:pt x="2" y="5"/>
                    </a:lnTo>
                    <a:lnTo>
                      <a:pt x="5" y="3"/>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7" name="Google Shape;847;p38"/>
              <p:cNvSpPr/>
              <p:nvPr/>
            </p:nvSpPr>
            <p:spPr>
              <a:xfrm>
                <a:off x="6000" y="3304"/>
                <a:ext cx="3" cy="2"/>
              </a:xfrm>
              <a:custGeom>
                <a:avLst/>
                <a:gdLst/>
                <a:ahLst/>
                <a:cxnLst/>
                <a:rect l="l" t="t" r="r" b="b"/>
                <a:pathLst>
                  <a:path w="3" h="2" extrusionOk="0">
                    <a:moveTo>
                      <a:pt x="3" y="0"/>
                    </a:moveTo>
                    <a:lnTo>
                      <a:pt x="3" y="0"/>
                    </a:lnTo>
                    <a:lnTo>
                      <a:pt x="0" y="0"/>
                    </a:lnTo>
                    <a:lnTo>
                      <a:pt x="3" y="2"/>
                    </a:lnTo>
                    <a:lnTo>
                      <a:pt x="3"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8" name="Google Shape;848;p38"/>
              <p:cNvSpPr/>
              <p:nvPr/>
            </p:nvSpPr>
            <p:spPr>
              <a:xfrm>
                <a:off x="6000" y="3304"/>
                <a:ext cx="3" cy="2"/>
              </a:xfrm>
              <a:custGeom>
                <a:avLst/>
                <a:gdLst/>
                <a:ahLst/>
                <a:cxnLst/>
                <a:rect l="l" t="t" r="r" b="b"/>
                <a:pathLst>
                  <a:path w="3" h="2" extrusionOk="0">
                    <a:moveTo>
                      <a:pt x="3" y="0"/>
                    </a:moveTo>
                    <a:lnTo>
                      <a:pt x="3" y="0"/>
                    </a:lnTo>
                    <a:lnTo>
                      <a:pt x="0" y="0"/>
                    </a:lnTo>
                    <a:lnTo>
                      <a:pt x="3" y="2"/>
                    </a:lnTo>
                    <a:lnTo>
                      <a:pt x="3"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9" name="Google Shape;849;p38"/>
              <p:cNvSpPr/>
              <p:nvPr/>
            </p:nvSpPr>
            <p:spPr>
              <a:xfrm>
                <a:off x="6003" y="3299"/>
                <a:ext cx="7" cy="15"/>
              </a:xfrm>
              <a:custGeom>
                <a:avLst/>
                <a:gdLst/>
                <a:ahLst/>
                <a:cxnLst/>
                <a:rect l="l" t="t" r="r" b="b"/>
                <a:pathLst>
                  <a:path w="7" h="15" extrusionOk="0">
                    <a:moveTo>
                      <a:pt x="0" y="15"/>
                    </a:moveTo>
                    <a:lnTo>
                      <a:pt x="0" y="15"/>
                    </a:lnTo>
                    <a:lnTo>
                      <a:pt x="4" y="7"/>
                    </a:lnTo>
                    <a:lnTo>
                      <a:pt x="7" y="0"/>
                    </a:lnTo>
                    <a:lnTo>
                      <a:pt x="7" y="0"/>
                    </a:lnTo>
                    <a:lnTo>
                      <a:pt x="4" y="2"/>
                    </a:lnTo>
                    <a:lnTo>
                      <a:pt x="4" y="5"/>
                    </a:lnTo>
                    <a:lnTo>
                      <a:pt x="4" y="5"/>
                    </a:lnTo>
                    <a:lnTo>
                      <a:pt x="0"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0" name="Google Shape;850;p38"/>
              <p:cNvSpPr/>
              <p:nvPr/>
            </p:nvSpPr>
            <p:spPr>
              <a:xfrm>
                <a:off x="6003" y="3299"/>
                <a:ext cx="7" cy="15"/>
              </a:xfrm>
              <a:custGeom>
                <a:avLst/>
                <a:gdLst/>
                <a:ahLst/>
                <a:cxnLst/>
                <a:rect l="l" t="t" r="r" b="b"/>
                <a:pathLst>
                  <a:path w="7" h="15" extrusionOk="0">
                    <a:moveTo>
                      <a:pt x="0" y="15"/>
                    </a:moveTo>
                    <a:lnTo>
                      <a:pt x="0" y="15"/>
                    </a:lnTo>
                    <a:lnTo>
                      <a:pt x="4" y="7"/>
                    </a:lnTo>
                    <a:lnTo>
                      <a:pt x="7" y="0"/>
                    </a:lnTo>
                    <a:lnTo>
                      <a:pt x="7" y="0"/>
                    </a:lnTo>
                    <a:lnTo>
                      <a:pt x="4" y="2"/>
                    </a:lnTo>
                    <a:lnTo>
                      <a:pt x="4" y="5"/>
                    </a:lnTo>
                    <a:lnTo>
                      <a:pt x="4" y="5"/>
                    </a:lnTo>
                    <a:lnTo>
                      <a:pt x="0"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1" name="Google Shape;851;p38"/>
              <p:cNvSpPr/>
              <p:nvPr/>
            </p:nvSpPr>
            <p:spPr>
              <a:xfrm>
                <a:off x="6027" y="3316"/>
                <a:ext cx="10" cy="15"/>
              </a:xfrm>
              <a:custGeom>
                <a:avLst/>
                <a:gdLst/>
                <a:ahLst/>
                <a:cxnLst/>
                <a:rect l="l" t="t" r="r" b="b"/>
                <a:pathLst>
                  <a:path w="10" h="15" extrusionOk="0">
                    <a:moveTo>
                      <a:pt x="3" y="0"/>
                    </a:moveTo>
                    <a:lnTo>
                      <a:pt x="3" y="0"/>
                    </a:lnTo>
                    <a:lnTo>
                      <a:pt x="3" y="5"/>
                    </a:lnTo>
                    <a:lnTo>
                      <a:pt x="5" y="8"/>
                    </a:lnTo>
                    <a:lnTo>
                      <a:pt x="5" y="8"/>
                    </a:lnTo>
                    <a:lnTo>
                      <a:pt x="3" y="10"/>
                    </a:lnTo>
                    <a:lnTo>
                      <a:pt x="0" y="13"/>
                    </a:lnTo>
                    <a:lnTo>
                      <a:pt x="3" y="15"/>
                    </a:lnTo>
                    <a:lnTo>
                      <a:pt x="5" y="15"/>
                    </a:lnTo>
                    <a:lnTo>
                      <a:pt x="5" y="15"/>
                    </a:lnTo>
                    <a:lnTo>
                      <a:pt x="10" y="13"/>
                    </a:lnTo>
                    <a:lnTo>
                      <a:pt x="10" y="8"/>
                    </a:lnTo>
                    <a:lnTo>
                      <a:pt x="8" y="5"/>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2" name="Google Shape;852;p38"/>
              <p:cNvSpPr/>
              <p:nvPr/>
            </p:nvSpPr>
            <p:spPr>
              <a:xfrm>
                <a:off x="6027" y="3316"/>
                <a:ext cx="10" cy="15"/>
              </a:xfrm>
              <a:custGeom>
                <a:avLst/>
                <a:gdLst/>
                <a:ahLst/>
                <a:cxnLst/>
                <a:rect l="l" t="t" r="r" b="b"/>
                <a:pathLst>
                  <a:path w="10" h="15" extrusionOk="0">
                    <a:moveTo>
                      <a:pt x="3" y="0"/>
                    </a:moveTo>
                    <a:lnTo>
                      <a:pt x="3" y="0"/>
                    </a:lnTo>
                    <a:lnTo>
                      <a:pt x="3" y="5"/>
                    </a:lnTo>
                    <a:lnTo>
                      <a:pt x="5" y="8"/>
                    </a:lnTo>
                    <a:lnTo>
                      <a:pt x="5" y="8"/>
                    </a:lnTo>
                    <a:lnTo>
                      <a:pt x="3" y="10"/>
                    </a:lnTo>
                    <a:lnTo>
                      <a:pt x="0" y="13"/>
                    </a:lnTo>
                    <a:lnTo>
                      <a:pt x="3" y="15"/>
                    </a:lnTo>
                    <a:lnTo>
                      <a:pt x="5" y="15"/>
                    </a:lnTo>
                    <a:lnTo>
                      <a:pt x="5" y="15"/>
                    </a:lnTo>
                    <a:lnTo>
                      <a:pt x="10" y="13"/>
                    </a:lnTo>
                    <a:lnTo>
                      <a:pt x="10" y="8"/>
                    </a:lnTo>
                    <a:lnTo>
                      <a:pt x="8" y="5"/>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3" name="Google Shape;853;p38"/>
              <p:cNvSpPr/>
              <p:nvPr/>
            </p:nvSpPr>
            <p:spPr>
              <a:xfrm>
                <a:off x="6030" y="3301"/>
                <a:ext cx="15" cy="23"/>
              </a:xfrm>
              <a:custGeom>
                <a:avLst/>
                <a:gdLst/>
                <a:ahLst/>
                <a:cxnLst/>
                <a:rect l="l" t="t" r="r" b="b"/>
                <a:pathLst>
                  <a:path w="15" h="23" extrusionOk="0">
                    <a:moveTo>
                      <a:pt x="2" y="13"/>
                    </a:moveTo>
                    <a:lnTo>
                      <a:pt x="2" y="13"/>
                    </a:lnTo>
                    <a:lnTo>
                      <a:pt x="0" y="15"/>
                    </a:lnTo>
                    <a:lnTo>
                      <a:pt x="2" y="18"/>
                    </a:lnTo>
                    <a:lnTo>
                      <a:pt x="7" y="18"/>
                    </a:lnTo>
                    <a:lnTo>
                      <a:pt x="5" y="18"/>
                    </a:lnTo>
                    <a:lnTo>
                      <a:pt x="5" y="18"/>
                    </a:lnTo>
                    <a:lnTo>
                      <a:pt x="7" y="18"/>
                    </a:lnTo>
                    <a:lnTo>
                      <a:pt x="7" y="20"/>
                    </a:lnTo>
                    <a:lnTo>
                      <a:pt x="7" y="23"/>
                    </a:lnTo>
                    <a:lnTo>
                      <a:pt x="7" y="23"/>
                    </a:lnTo>
                    <a:lnTo>
                      <a:pt x="7" y="23"/>
                    </a:lnTo>
                    <a:lnTo>
                      <a:pt x="10" y="23"/>
                    </a:lnTo>
                    <a:lnTo>
                      <a:pt x="10" y="20"/>
                    </a:lnTo>
                    <a:lnTo>
                      <a:pt x="7" y="18"/>
                    </a:lnTo>
                    <a:lnTo>
                      <a:pt x="7" y="18"/>
                    </a:lnTo>
                    <a:lnTo>
                      <a:pt x="12" y="20"/>
                    </a:lnTo>
                    <a:lnTo>
                      <a:pt x="12" y="18"/>
                    </a:lnTo>
                    <a:lnTo>
                      <a:pt x="15" y="15"/>
                    </a:lnTo>
                    <a:lnTo>
                      <a:pt x="15" y="13"/>
                    </a:lnTo>
                    <a:lnTo>
                      <a:pt x="15" y="13"/>
                    </a:lnTo>
                    <a:lnTo>
                      <a:pt x="15" y="10"/>
                    </a:lnTo>
                    <a:lnTo>
                      <a:pt x="15" y="8"/>
                    </a:lnTo>
                    <a:lnTo>
                      <a:pt x="15" y="5"/>
                    </a:lnTo>
                    <a:lnTo>
                      <a:pt x="15" y="3"/>
                    </a:lnTo>
                    <a:lnTo>
                      <a:pt x="15" y="3"/>
                    </a:lnTo>
                    <a:lnTo>
                      <a:pt x="12" y="0"/>
                    </a:lnTo>
                    <a:lnTo>
                      <a:pt x="12" y="0"/>
                    </a:lnTo>
                    <a:lnTo>
                      <a:pt x="10" y="0"/>
                    </a:lnTo>
                    <a:lnTo>
                      <a:pt x="10" y="0"/>
                    </a:lnTo>
                    <a:lnTo>
                      <a:pt x="7" y="3"/>
                    </a:lnTo>
                    <a:lnTo>
                      <a:pt x="7" y="5"/>
                    </a:lnTo>
                    <a:lnTo>
                      <a:pt x="5" y="5"/>
                    </a:lnTo>
                    <a:lnTo>
                      <a:pt x="5" y="5"/>
                    </a:lnTo>
                    <a:lnTo>
                      <a:pt x="5" y="8"/>
                    </a:lnTo>
                    <a:lnTo>
                      <a:pt x="5" y="8"/>
                    </a:lnTo>
                    <a:lnTo>
                      <a:pt x="5" y="8"/>
                    </a:lnTo>
                    <a:lnTo>
                      <a:pt x="5" y="8"/>
                    </a:lnTo>
                    <a:lnTo>
                      <a:pt x="5" y="10"/>
                    </a:lnTo>
                    <a:lnTo>
                      <a:pt x="5" y="10"/>
                    </a:lnTo>
                    <a:lnTo>
                      <a:pt x="5" y="13"/>
                    </a:lnTo>
                    <a:lnTo>
                      <a:pt x="5" y="15"/>
                    </a:lnTo>
                    <a:lnTo>
                      <a:pt x="5" y="15"/>
                    </a:lnTo>
                    <a:lnTo>
                      <a:pt x="5" y="15"/>
                    </a:lnTo>
                    <a:lnTo>
                      <a:pt x="5" y="18"/>
                    </a:lnTo>
                    <a:lnTo>
                      <a:pt x="5" y="18"/>
                    </a:lnTo>
                    <a:lnTo>
                      <a:pt x="2"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4" name="Google Shape;854;p38"/>
              <p:cNvSpPr/>
              <p:nvPr/>
            </p:nvSpPr>
            <p:spPr>
              <a:xfrm>
                <a:off x="6030" y="3301"/>
                <a:ext cx="15" cy="23"/>
              </a:xfrm>
              <a:custGeom>
                <a:avLst/>
                <a:gdLst/>
                <a:ahLst/>
                <a:cxnLst/>
                <a:rect l="l" t="t" r="r" b="b"/>
                <a:pathLst>
                  <a:path w="15" h="23" extrusionOk="0">
                    <a:moveTo>
                      <a:pt x="2" y="13"/>
                    </a:moveTo>
                    <a:lnTo>
                      <a:pt x="2" y="13"/>
                    </a:lnTo>
                    <a:lnTo>
                      <a:pt x="0" y="15"/>
                    </a:lnTo>
                    <a:lnTo>
                      <a:pt x="2" y="18"/>
                    </a:lnTo>
                    <a:lnTo>
                      <a:pt x="7" y="18"/>
                    </a:lnTo>
                    <a:lnTo>
                      <a:pt x="5" y="18"/>
                    </a:lnTo>
                    <a:lnTo>
                      <a:pt x="5" y="18"/>
                    </a:lnTo>
                    <a:lnTo>
                      <a:pt x="7" y="18"/>
                    </a:lnTo>
                    <a:lnTo>
                      <a:pt x="7" y="20"/>
                    </a:lnTo>
                    <a:lnTo>
                      <a:pt x="7" y="23"/>
                    </a:lnTo>
                    <a:lnTo>
                      <a:pt x="7" y="23"/>
                    </a:lnTo>
                    <a:lnTo>
                      <a:pt x="7" y="23"/>
                    </a:lnTo>
                    <a:lnTo>
                      <a:pt x="10" y="23"/>
                    </a:lnTo>
                    <a:lnTo>
                      <a:pt x="10" y="20"/>
                    </a:lnTo>
                    <a:lnTo>
                      <a:pt x="7" y="18"/>
                    </a:lnTo>
                    <a:lnTo>
                      <a:pt x="7" y="18"/>
                    </a:lnTo>
                    <a:lnTo>
                      <a:pt x="12" y="20"/>
                    </a:lnTo>
                    <a:lnTo>
                      <a:pt x="12" y="18"/>
                    </a:lnTo>
                    <a:lnTo>
                      <a:pt x="15" y="15"/>
                    </a:lnTo>
                    <a:lnTo>
                      <a:pt x="15" y="13"/>
                    </a:lnTo>
                    <a:lnTo>
                      <a:pt x="15" y="13"/>
                    </a:lnTo>
                    <a:lnTo>
                      <a:pt x="15" y="10"/>
                    </a:lnTo>
                    <a:lnTo>
                      <a:pt x="15" y="8"/>
                    </a:lnTo>
                    <a:lnTo>
                      <a:pt x="15" y="5"/>
                    </a:lnTo>
                    <a:lnTo>
                      <a:pt x="15" y="3"/>
                    </a:lnTo>
                    <a:lnTo>
                      <a:pt x="15" y="3"/>
                    </a:lnTo>
                    <a:lnTo>
                      <a:pt x="12" y="0"/>
                    </a:lnTo>
                    <a:lnTo>
                      <a:pt x="12" y="0"/>
                    </a:lnTo>
                    <a:lnTo>
                      <a:pt x="10" y="0"/>
                    </a:lnTo>
                    <a:lnTo>
                      <a:pt x="10" y="0"/>
                    </a:lnTo>
                    <a:lnTo>
                      <a:pt x="7" y="3"/>
                    </a:lnTo>
                    <a:lnTo>
                      <a:pt x="7" y="5"/>
                    </a:lnTo>
                    <a:lnTo>
                      <a:pt x="5" y="5"/>
                    </a:lnTo>
                    <a:lnTo>
                      <a:pt x="5" y="5"/>
                    </a:lnTo>
                    <a:lnTo>
                      <a:pt x="5" y="8"/>
                    </a:lnTo>
                    <a:lnTo>
                      <a:pt x="5" y="8"/>
                    </a:lnTo>
                    <a:lnTo>
                      <a:pt x="5" y="8"/>
                    </a:lnTo>
                    <a:lnTo>
                      <a:pt x="5" y="8"/>
                    </a:lnTo>
                    <a:lnTo>
                      <a:pt x="5" y="10"/>
                    </a:lnTo>
                    <a:lnTo>
                      <a:pt x="5" y="10"/>
                    </a:lnTo>
                    <a:lnTo>
                      <a:pt x="5" y="13"/>
                    </a:lnTo>
                    <a:lnTo>
                      <a:pt x="5" y="15"/>
                    </a:lnTo>
                    <a:lnTo>
                      <a:pt x="5" y="15"/>
                    </a:lnTo>
                    <a:lnTo>
                      <a:pt x="5" y="15"/>
                    </a:lnTo>
                    <a:lnTo>
                      <a:pt x="5" y="18"/>
                    </a:lnTo>
                    <a:lnTo>
                      <a:pt x="5" y="18"/>
                    </a:lnTo>
                    <a:lnTo>
                      <a:pt x="2"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5" name="Google Shape;855;p38"/>
              <p:cNvSpPr/>
              <p:nvPr/>
            </p:nvSpPr>
            <p:spPr>
              <a:xfrm>
                <a:off x="6042" y="3326"/>
                <a:ext cx="0" cy="5"/>
              </a:xfrm>
              <a:custGeom>
                <a:avLst/>
                <a:gdLst/>
                <a:ahLst/>
                <a:cxnLst/>
                <a:rect l="l" t="t" r="r" b="b"/>
                <a:pathLst>
                  <a:path w="120000" h="5" extrusionOk="0">
                    <a:moveTo>
                      <a:pt x="0" y="0"/>
                    </a:moveTo>
                    <a:lnTo>
                      <a:pt x="0" y="0"/>
                    </a:lnTo>
                    <a:lnTo>
                      <a:pt x="0" y="3"/>
                    </a:lnTo>
                    <a:lnTo>
                      <a:pt x="0"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6" name="Google Shape;856;p38"/>
              <p:cNvSpPr/>
              <p:nvPr/>
            </p:nvSpPr>
            <p:spPr>
              <a:xfrm>
                <a:off x="6042" y="3326"/>
                <a:ext cx="0" cy="5"/>
              </a:xfrm>
              <a:custGeom>
                <a:avLst/>
                <a:gdLst/>
                <a:ahLst/>
                <a:cxnLst/>
                <a:rect l="l" t="t" r="r" b="b"/>
                <a:pathLst>
                  <a:path w="120000" h="5" extrusionOk="0">
                    <a:moveTo>
                      <a:pt x="0" y="0"/>
                    </a:moveTo>
                    <a:lnTo>
                      <a:pt x="0" y="0"/>
                    </a:lnTo>
                    <a:lnTo>
                      <a:pt x="0" y="3"/>
                    </a:lnTo>
                    <a:lnTo>
                      <a:pt x="0"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7" name="Google Shape;857;p38"/>
              <p:cNvSpPr/>
              <p:nvPr/>
            </p:nvSpPr>
            <p:spPr>
              <a:xfrm>
                <a:off x="6042" y="3324"/>
                <a:ext cx="3" cy="2"/>
              </a:xfrm>
              <a:custGeom>
                <a:avLst/>
                <a:gdLst/>
                <a:ahLst/>
                <a:cxnLst/>
                <a:rect l="l" t="t" r="r" b="b"/>
                <a:pathLst>
                  <a:path w="3" h="2" extrusionOk="0">
                    <a:moveTo>
                      <a:pt x="0" y="0"/>
                    </a:moveTo>
                    <a:lnTo>
                      <a:pt x="0" y="0"/>
                    </a:lnTo>
                    <a:lnTo>
                      <a:pt x="0" y="0"/>
                    </a:lnTo>
                    <a:lnTo>
                      <a:pt x="3" y="2"/>
                    </a:ln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8" name="Google Shape;858;p38"/>
              <p:cNvSpPr/>
              <p:nvPr/>
            </p:nvSpPr>
            <p:spPr>
              <a:xfrm>
                <a:off x="6042" y="3324"/>
                <a:ext cx="3" cy="2"/>
              </a:xfrm>
              <a:custGeom>
                <a:avLst/>
                <a:gdLst/>
                <a:ahLst/>
                <a:cxnLst/>
                <a:rect l="l" t="t" r="r" b="b"/>
                <a:pathLst>
                  <a:path w="3" h="2" extrusionOk="0">
                    <a:moveTo>
                      <a:pt x="0" y="0"/>
                    </a:moveTo>
                    <a:lnTo>
                      <a:pt x="0" y="0"/>
                    </a:lnTo>
                    <a:lnTo>
                      <a:pt x="0" y="0"/>
                    </a:lnTo>
                    <a:lnTo>
                      <a:pt x="3" y="2"/>
                    </a:ln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59" name="Google Shape;859;p38"/>
              <p:cNvSpPr/>
              <p:nvPr/>
            </p:nvSpPr>
            <p:spPr>
              <a:xfrm>
                <a:off x="6047" y="3321"/>
                <a:ext cx="0" cy="3"/>
              </a:xfrm>
              <a:custGeom>
                <a:avLst/>
                <a:gdLst/>
                <a:ahLst/>
                <a:cxnLst/>
                <a:rect l="l" t="t" r="r" b="b"/>
                <a:pathLst>
                  <a:path w="120000" h="3" extrusionOk="0">
                    <a:moveTo>
                      <a:pt x="0" y="3"/>
                    </a:moveTo>
                    <a:lnTo>
                      <a:pt x="0" y="3"/>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0" name="Google Shape;860;p38"/>
              <p:cNvSpPr/>
              <p:nvPr/>
            </p:nvSpPr>
            <p:spPr>
              <a:xfrm>
                <a:off x="6047" y="3321"/>
                <a:ext cx="0" cy="3"/>
              </a:xfrm>
              <a:custGeom>
                <a:avLst/>
                <a:gdLst/>
                <a:ahLst/>
                <a:cxnLst/>
                <a:rect l="l" t="t" r="r" b="b"/>
                <a:pathLst>
                  <a:path w="120000" h="3" extrusionOk="0">
                    <a:moveTo>
                      <a:pt x="0" y="3"/>
                    </a:moveTo>
                    <a:lnTo>
                      <a:pt x="0" y="3"/>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1" name="Google Shape;861;p38"/>
              <p:cNvSpPr/>
              <p:nvPr/>
            </p:nvSpPr>
            <p:spPr>
              <a:xfrm>
                <a:off x="6052" y="3200"/>
                <a:ext cx="2" cy="5"/>
              </a:xfrm>
              <a:custGeom>
                <a:avLst/>
                <a:gdLst/>
                <a:ahLst/>
                <a:cxnLst/>
                <a:rect l="l" t="t" r="r" b="b"/>
                <a:pathLst>
                  <a:path w="2" h="5" extrusionOk="0">
                    <a:moveTo>
                      <a:pt x="0" y="0"/>
                    </a:moveTo>
                    <a:lnTo>
                      <a:pt x="0" y="0"/>
                    </a:lnTo>
                    <a:lnTo>
                      <a:pt x="0" y="3"/>
                    </a:lnTo>
                    <a:lnTo>
                      <a:pt x="0" y="5"/>
                    </a:lnTo>
                    <a:lnTo>
                      <a:pt x="2" y="5"/>
                    </a:lnTo>
                    <a:lnTo>
                      <a:pt x="2" y="5"/>
                    </a:lnTo>
                    <a:lnTo>
                      <a:pt x="2"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2" name="Google Shape;862;p38"/>
              <p:cNvSpPr/>
              <p:nvPr/>
            </p:nvSpPr>
            <p:spPr>
              <a:xfrm>
                <a:off x="6052" y="3200"/>
                <a:ext cx="2" cy="5"/>
              </a:xfrm>
              <a:custGeom>
                <a:avLst/>
                <a:gdLst/>
                <a:ahLst/>
                <a:cxnLst/>
                <a:rect l="l" t="t" r="r" b="b"/>
                <a:pathLst>
                  <a:path w="2" h="5" extrusionOk="0">
                    <a:moveTo>
                      <a:pt x="0" y="0"/>
                    </a:moveTo>
                    <a:lnTo>
                      <a:pt x="0" y="0"/>
                    </a:lnTo>
                    <a:lnTo>
                      <a:pt x="0" y="3"/>
                    </a:lnTo>
                    <a:lnTo>
                      <a:pt x="0" y="5"/>
                    </a:lnTo>
                    <a:lnTo>
                      <a:pt x="2" y="5"/>
                    </a:lnTo>
                    <a:lnTo>
                      <a:pt x="2" y="5"/>
                    </a:lnTo>
                    <a:lnTo>
                      <a:pt x="2"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3" name="Google Shape;863;p38"/>
              <p:cNvSpPr/>
              <p:nvPr/>
            </p:nvSpPr>
            <p:spPr>
              <a:xfrm>
                <a:off x="6057" y="3212"/>
                <a:ext cx="5" cy="0"/>
              </a:xfrm>
              <a:custGeom>
                <a:avLst/>
                <a:gdLst/>
                <a:ahLst/>
                <a:cxnLst/>
                <a:rect l="l" t="t" r="r" b="b"/>
                <a:pathLst>
                  <a:path w="5" h="120000" extrusionOk="0">
                    <a:moveTo>
                      <a:pt x="0" y="0"/>
                    </a:moveTo>
                    <a:lnTo>
                      <a:pt x="0" y="0"/>
                    </a:lnTo>
                    <a:lnTo>
                      <a:pt x="0" y="0"/>
                    </a:lnTo>
                    <a:lnTo>
                      <a:pt x="0" y="0"/>
                    </a:lnTo>
                    <a:lnTo>
                      <a:pt x="5"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4" name="Google Shape;864;p38"/>
              <p:cNvSpPr/>
              <p:nvPr/>
            </p:nvSpPr>
            <p:spPr>
              <a:xfrm>
                <a:off x="6057" y="3212"/>
                <a:ext cx="5" cy="0"/>
              </a:xfrm>
              <a:custGeom>
                <a:avLst/>
                <a:gdLst/>
                <a:ahLst/>
                <a:cxnLst/>
                <a:rect l="l" t="t" r="r" b="b"/>
                <a:pathLst>
                  <a:path w="5" h="120000" extrusionOk="0">
                    <a:moveTo>
                      <a:pt x="0" y="0"/>
                    </a:moveTo>
                    <a:lnTo>
                      <a:pt x="0" y="0"/>
                    </a:lnTo>
                    <a:lnTo>
                      <a:pt x="0" y="0"/>
                    </a:lnTo>
                    <a:lnTo>
                      <a:pt x="0" y="0"/>
                    </a:lnTo>
                    <a:lnTo>
                      <a:pt x="5"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5" name="Google Shape;865;p38"/>
              <p:cNvSpPr/>
              <p:nvPr/>
            </p:nvSpPr>
            <p:spPr>
              <a:xfrm>
                <a:off x="6064" y="3195"/>
                <a:ext cx="8" cy="3"/>
              </a:xfrm>
              <a:custGeom>
                <a:avLst/>
                <a:gdLst/>
                <a:ahLst/>
                <a:cxnLst/>
                <a:rect l="l" t="t" r="r" b="b"/>
                <a:pathLst>
                  <a:path w="8" h="3" extrusionOk="0">
                    <a:moveTo>
                      <a:pt x="0" y="0"/>
                    </a:moveTo>
                    <a:lnTo>
                      <a:pt x="0" y="0"/>
                    </a:lnTo>
                    <a:lnTo>
                      <a:pt x="3" y="3"/>
                    </a:lnTo>
                    <a:lnTo>
                      <a:pt x="5" y="3"/>
                    </a:lnTo>
                    <a:lnTo>
                      <a:pt x="8" y="3"/>
                    </a:lnTo>
                    <a:lnTo>
                      <a:pt x="8" y="3"/>
                    </a:lnTo>
                    <a:lnTo>
                      <a:pt x="8"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6" name="Google Shape;866;p38"/>
              <p:cNvSpPr/>
              <p:nvPr/>
            </p:nvSpPr>
            <p:spPr>
              <a:xfrm>
                <a:off x="6064" y="3195"/>
                <a:ext cx="8" cy="3"/>
              </a:xfrm>
              <a:custGeom>
                <a:avLst/>
                <a:gdLst/>
                <a:ahLst/>
                <a:cxnLst/>
                <a:rect l="l" t="t" r="r" b="b"/>
                <a:pathLst>
                  <a:path w="8" h="3" extrusionOk="0">
                    <a:moveTo>
                      <a:pt x="0" y="0"/>
                    </a:moveTo>
                    <a:lnTo>
                      <a:pt x="0" y="0"/>
                    </a:lnTo>
                    <a:lnTo>
                      <a:pt x="3" y="3"/>
                    </a:lnTo>
                    <a:lnTo>
                      <a:pt x="5" y="3"/>
                    </a:lnTo>
                    <a:lnTo>
                      <a:pt x="8" y="3"/>
                    </a:lnTo>
                    <a:lnTo>
                      <a:pt x="8" y="3"/>
                    </a:lnTo>
                    <a:lnTo>
                      <a:pt x="8"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7" name="Google Shape;867;p38"/>
              <p:cNvSpPr/>
              <p:nvPr/>
            </p:nvSpPr>
            <p:spPr>
              <a:xfrm>
                <a:off x="6064" y="3215"/>
                <a:ext cx="32" cy="7"/>
              </a:xfrm>
              <a:custGeom>
                <a:avLst/>
                <a:gdLst/>
                <a:ahLst/>
                <a:cxnLst/>
                <a:rect l="l" t="t" r="r" b="b"/>
                <a:pathLst>
                  <a:path w="32" h="7" extrusionOk="0">
                    <a:moveTo>
                      <a:pt x="3" y="0"/>
                    </a:moveTo>
                    <a:lnTo>
                      <a:pt x="3" y="0"/>
                    </a:lnTo>
                    <a:lnTo>
                      <a:pt x="0" y="2"/>
                    </a:lnTo>
                    <a:lnTo>
                      <a:pt x="0" y="2"/>
                    </a:lnTo>
                    <a:lnTo>
                      <a:pt x="10" y="5"/>
                    </a:lnTo>
                    <a:lnTo>
                      <a:pt x="18" y="5"/>
                    </a:lnTo>
                    <a:lnTo>
                      <a:pt x="18" y="5"/>
                    </a:lnTo>
                    <a:lnTo>
                      <a:pt x="22" y="7"/>
                    </a:lnTo>
                    <a:lnTo>
                      <a:pt x="22" y="7"/>
                    </a:lnTo>
                    <a:lnTo>
                      <a:pt x="32" y="5"/>
                    </a:lnTo>
                    <a:lnTo>
                      <a:pt x="32" y="5"/>
                    </a:lnTo>
                    <a:lnTo>
                      <a:pt x="27" y="2"/>
                    </a:lnTo>
                    <a:lnTo>
                      <a:pt x="20" y="2"/>
                    </a:lnTo>
                    <a:lnTo>
                      <a:pt x="20"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8" name="Google Shape;868;p38"/>
              <p:cNvSpPr/>
              <p:nvPr/>
            </p:nvSpPr>
            <p:spPr>
              <a:xfrm>
                <a:off x="6064" y="3215"/>
                <a:ext cx="32" cy="7"/>
              </a:xfrm>
              <a:custGeom>
                <a:avLst/>
                <a:gdLst/>
                <a:ahLst/>
                <a:cxnLst/>
                <a:rect l="l" t="t" r="r" b="b"/>
                <a:pathLst>
                  <a:path w="32" h="7" extrusionOk="0">
                    <a:moveTo>
                      <a:pt x="3" y="0"/>
                    </a:moveTo>
                    <a:lnTo>
                      <a:pt x="3" y="0"/>
                    </a:lnTo>
                    <a:lnTo>
                      <a:pt x="0" y="2"/>
                    </a:lnTo>
                    <a:lnTo>
                      <a:pt x="0" y="2"/>
                    </a:lnTo>
                    <a:lnTo>
                      <a:pt x="10" y="5"/>
                    </a:lnTo>
                    <a:lnTo>
                      <a:pt x="18" y="5"/>
                    </a:lnTo>
                    <a:lnTo>
                      <a:pt x="18" y="5"/>
                    </a:lnTo>
                    <a:lnTo>
                      <a:pt x="22" y="7"/>
                    </a:lnTo>
                    <a:lnTo>
                      <a:pt x="22" y="7"/>
                    </a:lnTo>
                    <a:lnTo>
                      <a:pt x="32" y="5"/>
                    </a:lnTo>
                    <a:lnTo>
                      <a:pt x="32" y="5"/>
                    </a:lnTo>
                    <a:lnTo>
                      <a:pt x="27" y="2"/>
                    </a:lnTo>
                    <a:lnTo>
                      <a:pt x="20" y="2"/>
                    </a:lnTo>
                    <a:lnTo>
                      <a:pt x="20"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69" name="Google Shape;869;p38"/>
              <p:cNvSpPr/>
              <p:nvPr/>
            </p:nvSpPr>
            <p:spPr>
              <a:xfrm>
                <a:off x="6104" y="3343"/>
                <a:ext cx="34" cy="23"/>
              </a:xfrm>
              <a:custGeom>
                <a:avLst/>
                <a:gdLst/>
                <a:ahLst/>
                <a:cxnLst/>
                <a:rect l="l" t="t" r="r" b="b"/>
                <a:pathLst>
                  <a:path w="34" h="23" extrusionOk="0">
                    <a:moveTo>
                      <a:pt x="2" y="23"/>
                    </a:moveTo>
                    <a:lnTo>
                      <a:pt x="2" y="23"/>
                    </a:lnTo>
                    <a:lnTo>
                      <a:pt x="0" y="23"/>
                    </a:lnTo>
                    <a:lnTo>
                      <a:pt x="0" y="23"/>
                    </a:lnTo>
                    <a:lnTo>
                      <a:pt x="7" y="23"/>
                    </a:lnTo>
                    <a:lnTo>
                      <a:pt x="15" y="23"/>
                    </a:lnTo>
                    <a:lnTo>
                      <a:pt x="15" y="23"/>
                    </a:lnTo>
                    <a:lnTo>
                      <a:pt x="19" y="23"/>
                    </a:lnTo>
                    <a:lnTo>
                      <a:pt x="24" y="18"/>
                    </a:lnTo>
                    <a:lnTo>
                      <a:pt x="24" y="18"/>
                    </a:lnTo>
                    <a:lnTo>
                      <a:pt x="29" y="13"/>
                    </a:lnTo>
                    <a:lnTo>
                      <a:pt x="32" y="8"/>
                    </a:lnTo>
                    <a:lnTo>
                      <a:pt x="34" y="5"/>
                    </a:lnTo>
                    <a:lnTo>
                      <a:pt x="34" y="5"/>
                    </a:lnTo>
                    <a:lnTo>
                      <a:pt x="29" y="3"/>
                    </a:lnTo>
                    <a:lnTo>
                      <a:pt x="27" y="0"/>
                    </a:lnTo>
                    <a:lnTo>
                      <a:pt x="17" y="3"/>
                    </a:lnTo>
                    <a:lnTo>
                      <a:pt x="17" y="3"/>
                    </a:lnTo>
                    <a:lnTo>
                      <a:pt x="12" y="5"/>
                    </a:lnTo>
                    <a:lnTo>
                      <a:pt x="7" y="10"/>
                    </a:lnTo>
                    <a:lnTo>
                      <a:pt x="2" y="2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0" name="Google Shape;870;p38"/>
              <p:cNvSpPr/>
              <p:nvPr/>
            </p:nvSpPr>
            <p:spPr>
              <a:xfrm>
                <a:off x="6104" y="3343"/>
                <a:ext cx="34" cy="23"/>
              </a:xfrm>
              <a:custGeom>
                <a:avLst/>
                <a:gdLst/>
                <a:ahLst/>
                <a:cxnLst/>
                <a:rect l="l" t="t" r="r" b="b"/>
                <a:pathLst>
                  <a:path w="34" h="23" extrusionOk="0">
                    <a:moveTo>
                      <a:pt x="2" y="23"/>
                    </a:moveTo>
                    <a:lnTo>
                      <a:pt x="2" y="23"/>
                    </a:lnTo>
                    <a:lnTo>
                      <a:pt x="0" y="23"/>
                    </a:lnTo>
                    <a:lnTo>
                      <a:pt x="0" y="23"/>
                    </a:lnTo>
                    <a:lnTo>
                      <a:pt x="7" y="23"/>
                    </a:lnTo>
                    <a:lnTo>
                      <a:pt x="15" y="23"/>
                    </a:lnTo>
                    <a:lnTo>
                      <a:pt x="15" y="23"/>
                    </a:lnTo>
                    <a:lnTo>
                      <a:pt x="19" y="23"/>
                    </a:lnTo>
                    <a:lnTo>
                      <a:pt x="24" y="18"/>
                    </a:lnTo>
                    <a:lnTo>
                      <a:pt x="24" y="18"/>
                    </a:lnTo>
                    <a:lnTo>
                      <a:pt x="29" y="13"/>
                    </a:lnTo>
                    <a:lnTo>
                      <a:pt x="32" y="8"/>
                    </a:lnTo>
                    <a:lnTo>
                      <a:pt x="34" y="5"/>
                    </a:lnTo>
                    <a:lnTo>
                      <a:pt x="34" y="5"/>
                    </a:lnTo>
                    <a:lnTo>
                      <a:pt x="29" y="3"/>
                    </a:lnTo>
                    <a:lnTo>
                      <a:pt x="27" y="0"/>
                    </a:lnTo>
                    <a:lnTo>
                      <a:pt x="17" y="3"/>
                    </a:lnTo>
                    <a:lnTo>
                      <a:pt x="17" y="3"/>
                    </a:lnTo>
                    <a:lnTo>
                      <a:pt x="12" y="5"/>
                    </a:lnTo>
                    <a:lnTo>
                      <a:pt x="7" y="10"/>
                    </a:lnTo>
                    <a:lnTo>
                      <a:pt x="2" y="2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1" name="Google Shape;871;p38"/>
              <p:cNvSpPr/>
              <p:nvPr/>
            </p:nvSpPr>
            <p:spPr>
              <a:xfrm>
                <a:off x="6126" y="3361"/>
                <a:ext cx="7" cy="5"/>
              </a:xfrm>
              <a:custGeom>
                <a:avLst/>
                <a:gdLst/>
                <a:ahLst/>
                <a:cxnLst/>
                <a:rect l="l" t="t" r="r" b="b"/>
                <a:pathLst>
                  <a:path w="7" h="5" extrusionOk="0">
                    <a:moveTo>
                      <a:pt x="5" y="5"/>
                    </a:moveTo>
                    <a:lnTo>
                      <a:pt x="5" y="5"/>
                    </a:lnTo>
                    <a:lnTo>
                      <a:pt x="7" y="5"/>
                    </a:lnTo>
                    <a:lnTo>
                      <a:pt x="7" y="5"/>
                    </a:lnTo>
                    <a:lnTo>
                      <a:pt x="5" y="2"/>
                    </a:lnTo>
                    <a:lnTo>
                      <a:pt x="5" y="0"/>
                    </a:lnTo>
                    <a:lnTo>
                      <a:pt x="2" y="0"/>
                    </a:lnTo>
                    <a:lnTo>
                      <a:pt x="2" y="0"/>
                    </a:lnTo>
                    <a:lnTo>
                      <a:pt x="0" y="2"/>
                    </a:lnTo>
                    <a:lnTo>
                      <a:pt x="0" y="5"/>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2" name="Google Shape;872;p38"/>
              <p:cNvSpPr/>
              <p:nvPr/>
            </p:nvSpPr>
            <p:spPr>
              <a:xfrm>
                <a:off x="6126" y="3361"/>
                <a:ext cx="7" cy="5"/>
              </a:xfrm>
              <a:custGeom>
                <a:avLst/>
                <a:gdLst/>
                <a:ahLst/>
                <a:cxnLst/>
                <a:rect l="l" t="t" r="r" b="b"/>
                <a:pathLst>
                  <a:path w="7" h="5" extrusionOk="0">
                    <a:moveTo>
                      <a:pt x="5" y="5"/>
                    </a:moveTo>
                    <a:lnTo>
                      <a:pt x="5" y="5"/>
                    </a:lnTo>
                    <a:lnTo>
                      <a:pt x="7" y="5"/>
                    </a:lnTo>
                    <a:lnTo>
                      <a:pt x="7" y="5"/>
                    </a:lnTo>
                    <a:lnTo>
                      <a:pt x="5" y="2"/>
                    </a:lnTo>
                    <a:lnTo>
                      <a:pt x="5" y="0"/>
                    </a:lnTo>
                    <a:lnTo>
                      <a:pt x="2" y="0"/>
                    </a:lnTo>
                    <a:lnTo>
                      <a:pt x="2" y="0"/>
                    </a:lnTo>
                    <a:lnTo>
                      <a:pt x="0" y="2"/>
                    </a:lnTo>
                    <a:lnTo>
                      <a:pt x="0" y="5"/>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3" name="Google Shape;873;p38"/>
              <p:cNvSpPr/>
              <p:nvPr/>
            </p:nvSpPr>
            <p:spPr>
              <a:xfrm>
                <a:off x="5472" y="3084"/>
                <a:ext cx="225" cy="190"/>
              </a:xfrm>
              <a:custGeom>
                <a:avLst/>
                <a:gdLst/>
                <a:ahLst/>
                <a:cxnLst/>
                <a:rect l="l" t="t" r="r" b="b"/>
                <a:pathLst>
                  <a:path w="225" h="190" extrusionOk="0">
                    <a:moveTo>
                      <a:pt x="0" y="79"/>
                    </a:moveTo>
                    <a:lnTo>
                      <a:pt x="0" y="79"/>
                    </a:lnTo>
                    <a:lnTo>
                      <a:pt x="3" y="77"/>
                    </a:lnTo>
                    <a:lnTo>
                      <a:pt x="3" y="74"/>
                    </a:lnTo>
                    <a:lnTo>
                      <a:pt x="3" y="74"/>
                    </a:lnTo>
                    <a:lnTo>
                      <a:pt x="5" y="72"/>
                    </a:lnTo>
                    <a:lnTo>
                      <a:pt x="7" y="67"/>
                    </a:lnTo>
                    <a:lnTo>
                      <a:pt x="7" y="67"/>
                    </a:lnTo>
                    <a:lnTo>
                      <a:pt x="5" y="72"/>
                    </a:lnTo>
                    <a:lnTo>
                      <a:pt x="5" y="72"/>
                    </a:lnTo>
                    <a:lnTo>
                      <a:pt x="5" y="69"/>
                    </a:lnTo>
                    <a:lnTo>
                      <a:pt x="5" y="67"/>
                    </a:lnTo>
                    <a:lnTo>
                      <a:pt x="7" y="62"/>
                    </a:lnTo>
                    <a:lnTo>
                      <a:pt x="7" y="62"/>
                    </a:lnTo>
                    <a:lnTo>
                      <a:pt x="10" y="57"/>
                    </a:lnTo>
                    <a:lnTo>
                      <a:pt x="10" y="57"/>
                    </a:lnTo>
                    <a:lnTo>
                      <a:pt x="12" y="54"/>
                    </a:lnTo>
                    <a:lnTo>
                      <a:pt x="17" y="52"/>
                    </a:lnTo>
                    <a:lnTo>
                      <a:pt x="17" y="52"/>
                    </a:lnTo>
                    <a:lnTo>
                      <a:pt x="15" y="57"/>
                    </a:lnTo>
                    <a:lnTo>
                      <a:pt x="15" y="57"/>
                    </a:lnTo>
                    <a:lnTo>
                      <a:pt x="17" y="59"/>
                    </a:lnTo>
                    <a:lnTo>
                      <a:pt x="17" y="59"/>
                    </a:lnTo>
                    <a:lnTo>
                      <a:pt x="20" y="64"/>
                    </a:lnTo>
                    <a:lnTo>
                      <a:pt x="20" y="64"/>
                    </a:lnTo>
                    <a:lnTo>
                      <a:pt x="27" y="69"/>
                    </a:lnTo>
                    <a:lnTo>
                      <a:pt x="32" y="74"/>
                    </a:lnTo>
                    <a:lnTo>
                      <a:pt x="32" y="74"/>
                    </a:lnTo>
                    <a:lnTo>
                      <a:pt x="37" y="79"/>
                    </a:lnTo>
                    <a:lnTo>
                      <a:pt x="37" y="79"/>
                    </a:lnTo>
                    <a:lnTo>
                      <a:pt x="42" y="79"/>
                    </a:lnTo>
                    <a:lnTo>
                      <a:pt x="47" y="77"/>
                    </a:lnTo>
                    <a:lnTo>
                      <a:pt x="47" y="77"/>
                    </a:lnTo>
                    <a:lnTo>
                      <a:pt x="57" y="74"/>
                    </a:lnTo>
                    <a:lnTo>
                      <a:pt x="64" y="77"/>
                    </a:lnTo>
                    <a:lnTo>
                      <a:pt x="64" y="77"/>
                    </a:lnTo>
                    <a:lnTo>
                      <a:pt x="72" y="74"/>
                    </a:lnTo>
                    <a:lnTo>
                      <a:pt x="72" y="74"/>
                    </a:lnTo>
                    <a:lnTo>
                      <a:pt x="74" y="69"/>
                    </a:lnTo>
                    <a:lnTo>
                      <a:pt x="77" y="67"/>
                    </a:lnTo>
                    <a:lnTo>
                      <a:pt x="77" y="67"/>
                    </a:lnTo>
                    <a:lnTo>
                      <a:pt x="84" y="64"/>
                    </a:lnTo>
                    <a:lnTo>
                      <a:pt x="89" y="62"/>
                    </a:lnTo>
                    <a:lnTo>
                      <a:pt x="94" y="64"/>
                    </a:lnTo>
                    <a:lnTo>
                      <a:pt x="94" y="64"/>
                    </a:lnTo>
                    <a:lnTo>
                      <a:pt x="96" y="67"/>
                    </a:lnTo>
                    <a:lnTo>
                      <a:pt x="101" y="69"/>
                    </a:lnTo>
                    <a:lnTo>
                      <a:pt x="106" y="69"/>
                    </a:lnTo>
                    <a:lnTo>
                      <a:pt x="109" y="69"/>
                    </a:lnTo>
                    <a:lnTo>
                      <a:pt x="109" y="69"/>
                    </a:lnTo>
                    <a:lnTo>
                      <a:pt x="114" y="67"/>
                    </a:lnTo>
                    <a:lnTo>
                      <a:pt x="118" y="67"/>
                    </a:lnTo>
                    <a:lnTo>
                      <a:pt x="118" y="67"/>
                    </a:lnTo>
                    <a:lnTo>
                      <a:pt x="121" y="67"/>
                    </a:lnTo>
                    <a:lnTo>
                      <a:pt x="123" y="64"/>
                    </a:lnTo>
                    <a:lnTo>
                      <a:pt x="123" y="64"/>
                    </a:lnTo>
                    <a:lnTo>
                      <a:pt x="128" y="67"/>
                    </a:lnTo>
                    <a:lnTo>
                      <a:pt x="128" y="67"/>
                    </a:lnTo>
                    <a:lnTo>
                      <a:pt x="128" y="62"/>
                    </a:lnTo>
                    <a:lnTo>
                      <a:pt x="131" y="59"/>
                    </a:lnTo>
                    <a:lnTo>
                      <a:pt x="133" y="54"/>
                    </a:lnTo>
                    <a:lnTo>
                      <a:pt x="133" y="52"/>
                    </a:lnTo>
                    <a:lnTo>
                      <a:pt x="133" y="52"/>
                    </a:lnTo>
                    <a:lnTo>
                      <a:pt x="133" y="49"/>
                    </a:lnTo>
                    <a:lnTo>
                      <a:pt x="133" y="47"/>
                    </a:lnTo>
                    <a:lnTo>
                      <a:pt x="141" y="42"/>
                    </a:lnTo>
                    <a:lnTo>
                      <a:pt x="141" y="42"/>
                    </a:lnTo>
                    <a:lnTo>
                      <a:pt x="138" y="37"/>
                    </a:lnTo>
                    <a:lnTo>
                      <a:pt x="138" y="32"/>
                    </a:lnTo>
                    <a:lnTo>
                      <a:pt x="141" y="32"/>
                    </a:lnTo>
                    <a:lnTo>
                      <a:pt x="141" y="32"/>
                    </a:lnTo>
                    <a:lnTo>
                      <a:pt x="146" y="30"/>
                    </a:lnTo>
                    <a:lnTo>
                      <a:pt x="146" y="27"/>
                    </a:lnTo>
                    <a:lnTo>
                      <a:pt x="146" y="25"/>
                    </a:lnTo>
                    <a:lnTo>
                      <a:pt x="148" y="22"/>
                    </a:lnTo>
                    <a:lnTo>
                      <a:pt x="148" y="22"/>
                    </a:lnTo>
                    <a:lnTo>
                      <a:pt x="148" y="17"/>
                    </a:lnTo>
                    <a:lnTo>
                      <a:pt x="148" y="12"/>
                    </a:lnTo>
                    <a:lnTo>
                      <a:pt x="148" y="12"/>
                    </a:lnTo>
                    <a:lnTo>
                      <a:pt x="151" y="5"/>
                    </a:lnTo>
                    <a:lnTo>
                      <a:pt x="151" y="5"/>
                    </a:lnTo>
                    <a:lnTo>
                      <a:pt x="153" y="0"/>
                    </a:lnTo>
                    <a:lnTo>
                      <a:pt x="153" y="0"/>
                    </a:lnTo>
                    <a:lnTo>
                      <a:pt x="158" y="2"/>
                    </a:lnTo>
                    <a:lnTo>
                      <a:pt x="163" y="0"/>
                    </a:lnTo>
                    <a:lnTo>
                      <a:pt x="163" y="0"/>
                    </a:lnTo>
                    <a:lnTo>
                      <a:pt x="165" y="2"/>
                    </a:lnTo>
                    <a:lnTo>
                      <a:pt x="168" y="2"/>
                    </a:lnTo>
                    <a:lnTo>
                      <a:pt x="168" y="0"/>
                    </a:lnTo>
                    <a:lnTo>
                      <a:pt x="168" y="0"/>
                    </a:lnTo>
                    <a:lnTo>
                      <a:pt x="175" y="2"/>
                    </a:lnTo>
                    <a:lnTo>
                      <a:pt x="180" y="0"/>
                    </a:lnTo>
                    <a:lnTo>
                      <a:pt x="180" y="0"/>
                    </a:lnTo>
                    <a:lnTo>
                      <a:pt x="188" y="2"/>
                    </a:lnTo>
                    <a:lnTo>
                      <a:pt x="193" y="5"/>
                    </a:lnTo>
                    <a:lnTo>
                      <a:pt x="193" y="5"/>
                    </a:lnTo>
                    <a:lnTo>
                      <a:pt x="188" y="7"/>
                    </a:lnTo>
                    <a:lnTo>
                      <a:pt x="188" y="7"/>
                    </a:lnTo>
                    <a:lnTo>
                      <a:pt x="193" y="10"/>
                    </a:lnTo>
                    <a:lnTo>
                      <a:pt x="193" y="10"/>
                    </a:lnTo>
                    <a:lnTo>
                      <a:pt x="190" y="10"/>
                    </a:lnTo>
                    <a:lnTo>
                      <a:pt x="190" y="10"/>
                    </a:lnTo>
                    <a:lnTo>
                      <a:pt x="195" y="12"/>
                    </a:lnTo>
                    <a:lnTo>
                      <a:pt x="195" y="12"/>
                    </a:lnTo>
                    <a:lnTo>
                      <a:pt x="197" y="15"/>
                    </a:lnTo>
                    <a:lnTo>
                      <a:pt x="197" y="15"/>
                    </a:lnTo>
                    <a:lnTo>
                      <a:pt x="195" y="17"/>
                    </a:lnTo>
                    <a:lnTo>
                      <a:pt x="193" y="17"/>
                    </a:lnTo>
                    <a:lnTo>
                      <a:pt x="190" y="12"/>
                    </a:lnTo>
                    <a:lnTo>
                      <a:pt x="190" y="12"/>
                    </a:lnTo>
                    <a:lnTo>
                      <a:pt x="190" y="17"/>
                    </a:lnTo>
                    <a:lnTo>
                      <a:pt x="190" y="17"/>
                    </a:lnTo>
                    <a:lnTo>
                      <a:pt x="188" y="17"/>
                    </a:lnTo>
                    <a:lnTo>
                      <a:pt x="183" y="17"/>
                    </a:lnTo>
                    <a:lnTo>
                      <a:pt x="183" y="17"/>
                    </a:lnTo>
                    <a:lnTo>
                      <a:pt x="185" y="20"/>
                    </a:lnTo>
                    <a:lnTo>
                      <a:pt x="190" y="22"/>
                    </a:lnTo>
                    <a:lnTo>
                      <a:pt x="190" y="22"/>
                    </a:lnTo>
                    <a:lnTo>
                      <a:pt x="188" y="25"/>
                    </a:lnTo>
                    <a:lnTo>
                      <a:pt x="185" y="25"/>
                    </a:lnTo>
                    <a:lnTo>
                      <a:pt x="185" y="25"/>
                    </a:lnTo>
                    <a:lnTo>
                      <a:pt x="190" y="27"/>
                    </a:lnTo>
                    <a:lnTo>
                      <a:pt x="195" y="30"/>
                    </a:lnTo>
                    <a:lnTo>
                      <a:pt x="195" y="30"/>
                    </a:lnTo>
                    <a:lnTo>
                      <a:pt x="193" y="32"/>
                    </a:lnTo>
                    <a:lnTo>
                      <a:pt x="195" y="32"/>
                    </a:lnTo>
                    <a:lnTo>
                      <a:pt x="193" y="32"/>
                    </a:lnTo>
                    <a:lnTo>
                      <a:pt x="193" y="32"/>
                    </a:lnTo>
                    <a:lnTo>
                      <a:pt x="197" y="34"/>
                    </a:lnTo>
                    <a:lnTo>
                      <a:pt x="197" y="34"/>
                    </a:lnTo>
                    <a:lnTo>
                      <a:pt x="195" y="34"/>
                    </a:lnTo>
                    <a:lnTo>
                      <a:pt x="195" y="34"/>
                    </a:lnTo>
                    <a:lnTo>
                      <a:pt x="200" y="39"/>
                    </a:lnTo>
                    <a:lnTo>
                      <a:pt x="200" y="39"/>
                    </a:lnTo>
                    <a:lnTo>
                      <a:pt x="205" y="44"/>
                    </a:lnTo>
                    <a:lnTo>
                      <a:pt x="205" y="44"/>
                    </a:lnTo>
                    <a:lnTo>
                      <a:pt x="205" y="47"/>
                    </a:lnTo>
                    <a:lnTo>
                      <a:pt x="202" y="49"/>
                    </a:lnTo>
                    <a:lnTo>
                      <a:pt x="197" y="52"/>
                    </a:lnTo>
                    <a:lnTo>
                      <a:pt x="197" y="52"/>
                    </a:lnTo>
                    <a:lnTo>
                      <a:pt x="200" y="54"/>
                    </a:lnTo>
                    <a:lnTo>
                      <a:pt x="202" y="57"/>
                    </a:lnTo>
                    <a:lnTo>
                      <a:pt x="202" y="57"/>
                    </a:lnTo>
                    <a:lnTo>
                      <a:pt x="210" y="62"/>
                    </a:lnTo>
                    <a:lnTo>
                      <a:pt x="210" y="62"/>
                    </a:lnTo>
                    <a:lnTo>
                      <a:pt x="215" y="67"/>
                    </a:lnTo>
                    <a:lnTo>
                      <a:pt x="215" y="67"/>
                    </a:lnTo>
                    <a:lnTo>
                      <a:pt x="220" y="69"/>
                    </a:lnTo>
                    <a:lnTo>
                      <a:pt x="225" y="74"/>
                    </a:lnTo>
                    <a:lnTo>
                      <a:pt x="225" y="74"/>
                    </a:lnTo>
                    <a:lnTo>
                      <a:pt x="225" y="74"/>
                    </a:lnTo>
                    <a:lnTo>
                      <a:pt x="225" y="77"/>
                    </a:lnTo>
                    <a:lnTo>
                      <a:pt x="225" y="77"/>
                    </a:lnTo>
                    <a:lnTo>
                      <a:pt x="222" y="79"/>
                    </a:lnTo>
                    <a:lnTo>
                      <a:pt x="217" y="79"/>
                    </a:lnTo>
                    <a:lnTo>
                      <a:pt x="217" y="79"/>
                    </a:lnTo>
                    <a:lnTo>
                      <a:pt x="212" y="79"/>
                    </a:lnTo>
                    <a:lnTo>
                      <a:pt x="210" y="79"/>
                    </a:lnTo>
                    <a:lnTo>
                      <a:pt x="202" y="74"/>
                    </a:lnTo>
                    <a:lnTo>
                      <a:pt x="202" y="74"/>
                    </a:lnTo>
                    <a:lnTo>
                      <a:pt x="205" y="77"/>
                    </a:lnTo>
                    <a:lnTo>
                      <a:pt x="202" y="79"/>
                    </a:lnTo>
                    <a:lnTo>
                      <a:pt x="200" y="79"/>
                    </a:lnTo>
                    <a:lnTo>
                      <a:pt x="200" y="79"/>
                    </a:lnTo>
                    <a:lnTo>
                      <a:pt x="197" y="81"/>
                    </a:lnTo>
                    <a:lnTo>
                      <a:pt x="197" y="84"/>
                    </a:lnTo>
                    <a:lnTo>
                      <a:pt x="195" y="86"/>
                    </a:lnTo>
                    <a:lnTo>
                      <a:pt x="195" y="86"/>
                    </a:lnTo>
                    <a:lnTo>
                      <a:pt x="193" y="99"/>
                    </a:lnTo>
                    <a:lnTo>
                      <a:pt x="193" y="109"/>
                    </a:lnTo>
                    <a:lnTo>
                      <a:pt x="193" y="109"/>
                    </a:lnTo>
                    <a:lnTo>
                      <a:pt x="195" y="109"/>
                    </a:lnTo>
                    <a:lnTo>
                      <a:pt x="195" y="109"/>
                    </a:lnTo>
                    <a:lnTo>
                      <a:pt x="195" y="109"/>
                    </a:lnTo>
                    <a:lnTo>
                      <a:pt x="195" y="111"/>
                    </a:lnTo>
                    <a:lnTo>
                      <a:pt x="195" y="111"/>
                    </a:lnTo>
                    <a:lnTo>
                      <a:pt x="193" y="114"/>
                    </a:lnTo>
                    <a:lnTo>
                      <a:pt x="195" y="116"/>
                    </a:lnTo>
                    <a:lnTo>
                      <a:pt x="195" y="116"/>
                    </a:lnTo>
                    <a:lnTo>
                      <a:pt x="190" y="116"/>
                    </a:lnTo>
                    <a:lnTo>
                      <a:pt x="190" y="116"/>
                    </a:lnTo>
                    <a:lnTo>
                      <a:pt x="188" y="116"/>
                    </a:lnTo>
                    <a:lnTo>
                      <a:pt x="188" y="116"/>
                    </a:lnTo>
                    <a:lnTo>
                      <a:pt x="185" y="119"/>
                    </a:lnTo>
                    <a:lnTo>
                      <a:pt x="183" y="123"/>
                    </a:lnTo>
                    <a:lnTo>
                      <a:pt x="178" y="123"/>
                    </a:lnTo>
                    <a:lnTo>
                      <a:pt x="175" y="121"/>
                    </a:lnTo>
                    <a:lnTo>
                      <a:pt x="175" y="121"/>
                    </a:lnTo>
                    <a:lnTo>
                      <a:pt x="175" y="126"/>
                    </a:lnTo>
                    <a:lnTo>
                      <a:pt x="175" y="128"/>
                    </a:lnTo>
                    <a:lnTo>
                      <a:pt x="173" y="128"/>
                    </a:lnTo>
                    <a:lnTo>
                      <a:pt x="173" y="128"/>
                    </a:lnTo>
                    <a:lnTo>
                      <a:pt x="173" y="131"/>
                    </a:lnTo>
                    <a:lnTo>
                      <a:pt x="170" y="133"/>
                    </a:lnTo>
                    <a:lnTo>
                      <a:pt x="170" y="133"/>
                    </a:lnTo>
                    <a:lnTo>
                      <a:pt x="165" y="138"/>
                    </a:lnTo>
                    <a:lnTo>
                      <a:pt x="165" y="138"/>
                    </a:lnTo>
                    <a:lnTo>
                      <a:pt x="168" y="138"/>
                    </a:lnTo>
                    <a:lnTo>
                      <a:pt x="168" y="141"/>
                    </a:lnTo>
                    <a:lnTo>
                      <a:pt x="165" y="146"/>
                    </a:lnTo>
                    <a:lnTo>
                      <a:pt x="165" y="146"/>
                    </a:lnTo>
                    <a:lnTo>
                      <a:pt x="170" y="146"/>
                    </a:lnTo>
                    <a:lnTo>
                      <a:pt x="173" y="146"/>
                    </a:lnTo>
                    <a:lnTo>
                      <a:pt x="173" y="146"/>
                    </a:lnTo>
                    <a:lnTo>
                      <a:pt x="173" y="151"/>
                    </a:lnTo>
                    <a:lnTo>
                      <a:pt x="170" y="156"/>
                    </a:lnTo>
                    <a:lnTo>
                      <a:pt x="170" y="156"/>
                    </a:lnTo>
                    <a:lnTo>
                      <a:pt x="165" y="153"/>
                    </a:lnTo>
                    <a:lnTo>
                      <a:pt x="165" y="153"/>
                    </a:lnTo>
                    <a:lnTo>
                      <a:pt x="168" y="158"/>
                    </a:lnTo>
                    <a:lnTo>
                      <a:pt x="165" y="161"/>
                    </a:lnTo>
                    <a:lnTo>
                      <a:pt x="163" y="163"/>
                    </a:lnTo>
                    <a:lnTo>
                      <a:pt x="160" y="163"/>
                    </a:lnTo>
                    <a:lnTo>
                      <a:pt x="160" y="163"/>
                    </a:lnTo>
                    <a:lnTo>
                      <a:pt x="163" y="166"/>
                    </a:lnTo>
                    <a:lnTo>
                      <a:pt x="165" y="168"/>
                    </a:lnTo>
                    <a:lnTo>
                      <a:pt x="165" y="168"/>
                    </a:lnTo>
                    <a:lnTo>
                      <a:pt x="160" y="170"/>
                    </a:lnTo>
                    <a:lnTo>
                      <a:pt x="160" y="173"/>
                    </a:lnTo>
                    <a:lnTo>
                      <a:pt x="158" y="175"/>
                    </a:lnTo>
                    <a:lnTo>
                      <a:pt x="156" y="178"/>
                    </a:lnTo>
                    <a:lnTo>
                      <a:pt x="156" y="178"/>
                    </a:lnTo>
                    <a:lnTo>
                      <a:pt x="138" y="185"/>
                    </a:lnTo>
                    <a:lnTo>
                      <a:pt x="138" y="185"/>
                    </a:lnTo>
                    <a:lnTo>
                      <a:pt x="133" y="188"/>
                    </a:lnTo>
                    <a:lnTo>
                      <a:pt x="128" y="190"/>
                    </a:lnTo>
                    <a:lnTo>
                      <a:pt x="128" y="190"/>
                    </a:lnTo>
                    <a:lnTo>
                      <a:pt x="128" y="190"/>
                    </a:lnTo>
                    <a:lnTo>
                      <a:pt x="128" y="183"/>
                    </a:lnTo>
                    <a:lnTo>
                      <a:pt x="128" y="183"/>
                    </a:lnTo>
                    <a:lnTo>
                      <a:pt x="126" y="178"/>
                    </a:lnTo>
                    <a:lnTo>
                      <a:pt x="126" y="173"/>
                    </a:lnTo>
                    <a:lnTo>
                      <a:pt x="126" y="173"/>
                    </a:lnTo>
                    <a:lnTo>
                      <a:pt x="121" y="175"/>
                    </a:lnTo>
                    <a:lnTo>
                      <a:pt x="121" y="173"/>
                    </a:lnTo>
                    <a:lnTo>
                      <a:pt x="121" y="170"/>
                    </a:lnTo>
                    <a:lnTo>
                      <a:pt x="121" y="170"/>
                    </a:lnTo>
                    <a:lnTo>
                      <a:pt x="118" y="173"/>
                    </a:lnTo>
                    <a:lnTo>
                      <a:pt x="116" y="173"/>
                    </a:lnTo>
                    <a:lnTo>
                      <a:pt x="116" y="170"/>
                    </a:lnTo>
                    <a:lnTo>
                      <a:pt x="116" y="170"/>
                    </a:lnTo>
                    <a:lnTo>
                      <a:pt x="111" y="175"/>
                    </a:lnTo>
                    <a:lnTo>
                      <a:pt x="109" y="175"/>
                    </a:lnTo>
                    <a:lnTo>
                      <a:pt x="106" y="175"/>
                    </a:lnTo>
                    <a:lnTo>
                      <a:pt x="106" y="175"/>
                    </a:lnTo>
                    <a:lnTo>
                      <a:pt x="106" y="173"/>
                    </a:lnTo>
                    <a:lnTo>
                      <a:pt x="106" y="170"/>
                    </a:lnTo>
                    <a:lnTo>
                      <a:pt x="106" y="170"/>
                    </a:lnTo>
                    <a:lnTo>
                      <a:pt x="104" y="170"/>
                    </a:lnTo>
                    <a:lnTo>
                      <a:pt x="101" y="170"/>
                    </a:lnTo>
                    <a:lnTo>
                      <a:pt x="99" y="170"/>
                    </a:lnTo>
                    <a:lnTo>
                      <a:pt x="99" y="168"/>
                    </a:lnTo>
                    <a:lnTo>
                      <a:pt x="99" y="168"/>
                    </a:lnTo>
                    <a:lnTo>
                      <a:pt x="99" y="170"/>
                    </a:lnTo>
                    <a:lnTo>
                      <a:pt x="96" y="168"/>
                    </a:lnTo>
                    <a:lnTo>
                      <a:pt x="94" y="163"/>
                    </a:lnTo>
                    <a:lnTo>
                      <a:pt x="94" y="163"/>
                    </a:lnTo>
                    <a:lnTo>
                      <a:pt x="89" y="170"/>
                    </a:lnTo>
                    <a:lnTo>
                      <a:pt x="84" y="173"/>
                    </a:lnTo>
                    <a:lnTo>
                      <a:pt x="84" y="173"/>
                    </a:lnTo>
                    <a:lnTo>
                      <a:pt x="81" y="173"/>
                    </a:lnTo>
                    <a:lnTo>
                      <a:pt x="79" y="173"/>
                    </a:lnTo>
                    <a:lnTo>
                      <a:pt x="77" y="173"/>
                    </a:lnTo>
                    <a:lnTo>
                      <a:pt x="74" y="173"/>
                    </a:lnTo>
                    <a:lnTo>
                      <a:pt x="74" y="173"/>
                    </a:lnTo>
                    <a:lnTo>
                      <a:pt x="69" y="175"/>
                    </a:lnTo>
                    <a:lnTo>
                      <a:pt x="67" y="178"/>
                    </a:lnTo>
                    <a:lnTo>
                      <a:pt x="67" y="175"/>
                    </a:lnTo>
                    <a:lnTo>
                      <a:pt x="67" y="175"/>
                    </a:lnTo>
                    <a:lnTo>
                      <a:pt x="64" y="168"/>
                    </a:lnTo>
                    <a:lnTo>
                      <a:pt x="64" y="161"/>
                    </a:lnTo>
                    <a:lnTo>
                      <a:pt x="64" y="161"/>
                    </a:lnTo>
                    <a:lnTo>
                      <a:pt x="59" y="166"/>
                    </a:lnTo>
                    <a:lnTo>
                      <a:pt x="54" y="163"/>
                    </a:lnTo>
                    <a:lnTo>
                      <a:pt x="54" y="163"/>
                    </a:lnTo>
                    <a:lnTo>
                      <a:pt x="49" y="166"/>
                    </a:lnTo>
                    <a:lnTo>
                      <a:pt x="49" y="166"/>
                    </a:lnTo>
                    <a:lnTo>
                      <a:pt x="47" y="166"/>
                    </a:lnTo>
                    <a:lnTo>
                      <a:pt x="42" y="166"/>
                    </a:lnTo>
                    <a:lnTo>
                      <a:pt x="42" y="166"/>
                    </a:lnTo>
                    <a:lnTo>
                      <a:pt x="44" y="163"/>
                    </a:lnTo>
                    <a:lnTo>
                      <a:pt x="44" y="163"/>
                    </a:lnTo>
                    <a:lnTo>
                      <a:pt x="42" y="166"/>
                    </a:lnTo>
                    <a:lnTo>
                      <a:pt x="40" y="166"/>
                    </a:lnTo>
                    <a:lnTo>
                      <a:pt x="40" y="166"/>
                    </a:lnTo>
                    <a:lnTo>
                      <a:pt x="40" y="163"/>
                    </a:lnTo>
                    <a:lnTo>
                      <a:pt x="37" y="163"/>
                    </a:lnTo>
                    <a:lnTo>
                      <a:pt x="32" y="166"/>
                    </a:lnTo>
                    <a:lnTo>
                      <a:pt x="32" y="166"/>
                    </a:lnTo>
                    <a:lnTo>
                      <a:pt x="30" y="163"/>
                    </a:lnTo>
                    <a:lnTo>
                      <a:pt x="30" y="158"/>
                    </a:lnTo>
                    <a:lnTo>
                      <a:pt x="30" y="153"/>
                    </a:lnTo>
                    <a:lnTo>
                      <a:pt x="30" y="153"/>
                    </a:lnTo>
                    <a:lnTo>
                      <a:pt x="27" y="143"/>
                    </a:lnTo>
                    <a:lnTo>
                      <a:pt x="27" y="143"/>
                    </a:lnTo>
                    <a:lnTo>
                      <a:pt x="25" y="141"/>
                    </a:lnTo>
                    <a:lnTo>
                      <a:pt x="25" y="138"/>
                    </a:lnTo>
                    <a:lnTo>
                      <a:pt x="25" y="138"/>
                    </a:lnTo>
                    <a:lnTo>
                      <a:pt x="27" y="136"/>
                    </a:lnTo>
                    <a:lnTo>
                      <a:pt x="27" y="136"/>
                    </a:lnTo>
                    <a:lnTo>
                      <a:pt x="27" y="131"/>
                    </a:lnTo>
                    <a:lnTo>
                      <a:pt x="27" y="128"/>
                    </a:lnTo>
                    <a:lnTo>
                      <a:pt x="27" y="128"/>
                    </a:lnTo>
                    <a:lnTo>
                      <a:pt x="25" y="123"/>
                    </a:lnTo>
                    <a:lnTo>
                      <a:pt x="25" y="123"/>
                    </a:lnTo>
                    <a:lnTo>
                      <a:pt x="22" y="121"/>
                    </a:lnTo>
                    <a:lnTo>
                      <a:pt x="20" y="119"/>
                    </a:lnTo>
                    <a:lnTo>
                      <a:pt x="20" y="119"/>
                    </a:lnTo>
                    <a:lnTo>
                      <a:pt x="17" y="121"/>
                    </a:lnTo>
                    <a:lnTo>
                      <a:pt x="17" y="121"/>
                    </a:lnTo>
                    <a:lnTo>
                      <a:pt x="17" y="119"/>
                    </a:lnTo>
                    <a:lnTo>
                      <a:pt x="15" y="119"/>
                    </a:lnTo>
                    <a:lnTo>
                      <a:pt x="10" y="119"/>
                    </a:lnTo>
                    <a:lnTo>
                      <a:pt x="10" y="119"/>
                    </a:lnTo>
                    <a:lnTo>
                      <a:pt x="10" y="116"/>
                    </a:lnTo>
                    <a:lnTo>
                      <a:pt x="10" y="114"/>
                    </a:lnTo>
                    <a:lnTo>
                      <a:pt x="10" y="114"/>
                    </a:lnTo>
                    <a:lnTo>
                      <a:pt x="12" y="114"/>
                    </a:lnTo>
                    <a:lnTo>
                      <a:pt x="15" y="114"/>
                    </a:lnTo>
                    <a:lnTo>
                      <a:pt x="15" y="114"/>
                    </a:lnTo>
                    <a:lnTo>
                      <a:pt x="10" y="111"/>
                    </a:lnTo>
                    <a:lnTo>
                      <a:pt x="10" y="111"/>
                    </a:lnTo>
                    <a:lnTo>
                      <a:pt x="7" y="111"/>
                    </a:lnTo>
                    <a:lnTo>
                      <a:pt x="7" y="111"/>
                    </a:lnTo>
                    <a:lnTo>
                      <a:pt x="5" y="106"/>
                    </a:lnTo>
                    <a:lnTo>
                      <a:pt x="7" y="104"/>
                    </a:lnTo>
                    <a:lnTo>
                      <a:pt x="7" y="104"/>
                    </a:lnTo>
                    <a:lnTo>
                      <a:pt x="7" y="104"/>
                    </a:lnTo>
                    <a:lnTo>
                      <a:pt x="7" y="101"/>
                    </a:lnTo>
                    <a:lnTo>
                      <a:pt x="7" y="99"/>
                    </a:lnTo>
                    <a:lnTo>
                      <a:pt x="10" y="99"/>
                    </a:lnTo>
                    <a:lnTo>
                      <a:pt x="10" y="99"/>
                    </a:lnTo>
                    <a:lnTo>
                      <a:pt x="5" y="94"/>
                    </a:lnTo>
                    <a:lnTo>
                      <a:pt x="3" y="89"/>
                    </a:lnTo>
                    <a:lnTo>
                      <a:pt x="3" y="89"/>
                    </a:lnTo>
                    <a:lnTo>
                      <a:pt x="0" y="84"/>
                    </a:lnTo>
                    <a:lnTo>
                      <a:pt x="0" y="7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4" name="Google Shape;874;p38"/>
              <p:cNvSpPr/>
              <p:nvPr/>
            </p:nvSpPr>
            <p:spPr>
              <a:xfrm>
                <a:off x="5472" y="3084"/>
                <a:ext cx="225" cy="190"/>
              </a:xfrm>
              <a:custGeom>
                <a:avLst/>
                <a:gdLst/>
                <a:ahLst/>
                <a:cxnLst/>
                <a:rect l="l" t="t" r="r" b="b"/>
                <a:pathLst>
                  <a:path w="225" h="190" extrusionOk="0">
                    <a:moveTo>
                      <a:pt x="0" y="79"/>
                    </a:moveTo>
                    <a:lnTo>
                      <a:pt x="0" y="79"/>
                    </a:lnTo>
                    <a:lnTo>
                      <a:pt x="3" y="77"/>
                    </a:lnTo>
                    <a:lnTo>
                      <a:pt x="3" y="74"/>
                    </a:lnTo>
                    <a:lnTo>
                      <a:pt x="3" y="74"/>
                    </a:lnTo>
                    <a:lnTo>
                      <a:pt x="5" y="72"/>
                    </a:lnTo>
                    <a:lnTo>
                      <a:pt x="7" y="67"/>
                    </a:lnTo>
                    <a:lnTo>
                      <a:pt x="7" y="67"/>
                    </a:lnTo>
                    <a:lnTo>
                      <a:pt x="5" y="72"/>
                    </a:lnTo>
                    <a:lnTo>
                      <a:pt x="5" y="72"/>
                    </a:lnTo>
                    <a:lnTo>
                      <a:pt x="5" y="69"/>
                    </a:lnTo>
                    <a:lnTo>
                      <a:pt x="5" y="67"/>
                    </a:lnTo>
                    <a:lnTo>
                      <a:pt x="7" y="62"/>
                    </a:lnTo>
                    <a:lnTo>
                      <a:pt x="7" y="62"/>
                    </a:lnTo>
                    <a:lnTo>
                      <a:pt x="10" y="57"/>
                    </a:lnTo>
                    <a:lnTo>
                      <a:pt x="10" y="57"/>
                    </a:lnTo>
                    <a:lnTo>
                      <a:pt x="12" y="54"/>
                    </a:lnTo>
                    <a:lnTo>
                      <a:pt x="17" y="52"/>
                    </a:lnTo>
                    <a:lnTo>
                      <a:pt x="17" y="52"/>
                    </a:lnTo>
                    <a:lnTo>
                      <a:pt x="15" y="57"/>
                    </a:lnTo>
                    <a:lnTo>
                      <a:pt x="15" y="57"/>
                    </a:lnTo>
                    <a:lnTo>
                      <a:pt x="17" y="59"/>
                    </a:lnTo>
                    <a:lnTo>
                      <a:pt x="17" y="59"/>
                    </a:lnTo>
                    <a:lnTo>
                      <a:pt x="20" y="64"/>
                    </a:lnTo>
                    <a:lnTo>
                      <a:pt x="20" y="64"/>
                    </a:lnTo>
                    <a:lnTo>
                      <a:pt x="27" y="69"/>
                    </a:lnTo>
                    <a:lnTo>
                      <a:pt x="32" y="74"/>
                    </a:lnTo>
                    <a:lnTo>
                      <a:pt x="32" y="74"/>
                    </a:lnTo>
                    <a:lnTo>
                      <a:pt x="37" y="79"/>
                    </a:lnTo>
                    <a:lnTo>
                      <a:pt x="37" y="79"/>
                    </a:lnTo>
                    <a:lnTo>
                      <a:pt x="42" y="79"/>
                    </a:lnTo>
                    <a:lnTo>
                      <a:pt x="47" y="77"/>
                    </a:lnTo>
                    <a:lnTo>
                      <a:pt x="47" y="77"/>
                    </a:lnTo>
                    <a:lnTo>
                      <a:pt x="57" y="74"/>
                    </a:lnTo>
                    <a:lnTo>
                      <a:pt x="64" y="77"/>
                    </a:lnTo>
                    <a:lnTo>
                      <a:pt x="64" y="77"/>
                    </a:lnTo>
                    <a:lnTo>
                      <a:pt x="72" y="74"/>
                    </a:lnTo>
                    <a:lnTo>
                      <a:pt x="72" y="74"/>
                    </a:lnTo>
                    <a:lnTo>
                      <a:pt x="74" y="69"/>
                    </a:lnTo>
                    <a:lnTo>
                      <a:pt x="77" y="67"/>
                    </a:lnTo>
                    <a:lnTo>
                      <a:pt x="77" y="67"/>
                    </a:lnTo>
                    <a:lnTo>
                      <a:pt x="84" y="64"/>
                    </a:lnTo>
                    <a:lnTo>
                      <a:pt x="89" y="62"/>
                    </a:lnTo>
                    <a:lnTo>
                      <a:pt x="94" y="64"/>
                    </a:lnTo>
                    <a:lnTo>
                      <a:pt x="94" y="64"/>
                    </a:lnTo>
                    <a:lnTo>
                      <a:pt x="96" y="67"/>
                    </a:lnTo>
                    <a:lnTo>
                      <a:pt x="101" y="69"/>
                    </a:lnTo>
                    <a:lnTo>
                      <a:pt x="106" y="69"/>
                    </a:lnTo>
                    <a:lnTo>
                      <a:pt x="109" y="69"/>
                    </a:lnTo>
                    <a:lnTo>
                      <a:pt x="109" y="69"/>
                    </a:lnTo>
                    <a:lnTo>
                      <a:pt x="114" y="67"/>
                    </a:lnTo>
                    <a:lnTo>
                      <a:pt x="118" y="67"/>
                    </a:lnTo>
                    <a:lnTo>
                      <a:pt x="118" y="67"/>
                    </a:lnTo>
                    <a:lnTo>
                      <a:pt x="121" y="67"/>
                    </a:lnTo>
                    <a:lnTo>
                      <a:pt x="123" y="64"/>
                    </a:lnTo>
                    <a:lnTo>
                      <a:pt x="123" y="64"/>
                    </a:lnTo>
                    <a:lnTo>
                      <a:pt x="128" y="67"/>
                    </a:lnTo>
                    <a:lnTo>
                      <a:pt x="128" y="67"/>
                    </a:lnTo>
                    <a:lnTo>
                      <a:pt x="128" y="62"/>
                    </a:lnTo>
                    <a:lnTo>
                      <a:pt x="131" y="59"/>
                    </a:lnTo>
                    <a:lnTo>
                      <a:pt x="133" y="54"/>
                    </a:lnTo>
                    <a:lnTo>
                      <a:pt x="133" y="52"/>
                    </a:lnTo>
                    <a:lnTo>
                      <a:pt x="133" y="52"/>
                    </a:lnTo>
                    <a:lnTo>
                      <a:pt x="133" y="49"/>
                    </a:lnTo>
                    <a:lnTo>
                      <a:pt x="133" y="47"/>
                    </a:lnTo>
                    <a:lnTo>
                      <a:pt x="141" y="42"/>
                    </a:lnTo>
                    <a:lnTo>
                      <a:pt x="141" y="42"/>
                    </a:lnTo>
                    <a:lnTo>
                      <a:pt x="138" y="37"/>
                    </a:lnTo>
                    <a:lnTo>
                      <a:pt x="138" y="32"/>
                    </a:lnTo>
                    <a:lnTo>
                      <a:pt x="141" y="32"/>
                    </a:lnTo>
                    <a:lnTo>
                      <a:pt x="141" y="32"/>
                    </a:lnTo>
                    <a:lnTo>
                      <a:pt x="146" y="30"/>
                    </a:lnTo>
                    <a:lnTo>
                      <a:pt x="146" y="27"/>
                    </a:lnTo>
                    <a:lnTo>
                      <a:pt x="146" y="25"/>
                    </a:lnTo>
                    <a:lnTo>
                      <a:pt x="148" y="22"/>
                    </a:lnTo>
                    <a:lnTo>
                      <a:pt x="148" y="22"/>
                    </a:lnTo>
                    <a:lnTo>
                      <a:pt x="148" y="17"/>
                    </a:lnTo>
                    <a:lnTo>
                      <a:pt x="148" y="12"/>
                    </a:lnTo>
                    <a:lnTo>
                      <a:pt x="148" y="12"/>
                    </a:lnTo>
                    <a:lnTo>
                      <a:pt x="151" y="5"/>
                    </a:lnTo>
                    <a:lnTo>
                      <a:pt x="151" y="5"/>
                    </a:lnTo>
                    <a:lnTo>
                      <a:pt x="153" y="0"/>
                    </a:lnTo>
                    <a:lnTo>
                      <a:pt x="153" y="0"/>
                    </a:lnTo>
                    <a:lnTo>
                      <a:pt x="158" y="2"/>
                    </a:lnTo>
                    <a:lnTo>
                      <a:pt x="163" y="0"/>
                    </a:lnTo>
                    <a:lnTo>
                      <a:pt x="163" y="0"/>
                    </a:lnTo>
                    <a:lnTo>
                      <a:pt x="165" y="2"/>
                    </a:lnTo>
                    <a:lnTo>
                      <a:pt x="168" y="2"/>
                    </a:lnTo>
                    <a:lnTo>
                      <a:pt x="168" y="0"/>
                    </a:lnTo>
                    <a:lnTo>
                      <a:pt x="168" y="0"/>
                    </a:lnTo>
                    <a:lnTo>
                      <a:pt x="175" y="2"/>
                    </a:lnTo>
                    <a:lnTo>
                      <a:pt x="180" y="0"/>
                    </a:lnTo>
                    <a:lnTo>
                      <a:pt x="180" y="0"/>
                    </a:lnTo>
                    <a:lnTo>
                      <a:pt x="188" y="2"/>
                    </a:lnTo>
                    <a:lnTo>
                      <a:pt x="193" y="5"/>
                    </a:lnTo>
                    <a:lnTo>
                      <a:pt x="193" y="5"/>
                    </a:lnTo>
                    <a:lnTo>
                      <a:pt x="188" y="7"/>
                    </a:lnTo>
                    <a:lnTo>
                      <a:pt x="188" y="7"/>
                    </a:lnTo>
                    <a:lnTo>
                      <a:pt x="193" y="10"/>
                    </a:lnTo>
                    <a:lnTo>
                      <a:pt x="193" y="10"/>
                    </a:lnTo>
                    <a:lnTo>
                      <a:pt x="190" y="10"/>
                    </a:lnTo>
                    <a:lnTo>
                      <a:pt x="190" y="10"/>
                    </a:lnTo>
                    <a:lnTo>
                      <a:pt x="195" y="12"/>
                    </a:lnTo>
                    <a:lnTo>
                      <a:pt x="195" y="12"/>
                    </a:lnTo>
                    <a:lnTo>
                      <a:pt x="197" y="15"/>
                    </a:lnTo>
                    <a:lnTo>
                      <a:pt x="197" y="15"/>
                    </a:lnTo>
                    <a:lnTo>
                      <a:pt x="195" y="17"/>
                    </a:lnTo>
                    <a:lnTo>
                      <a:pt x="193" y="17"/>
                    </a:lnTo>
                    <a:lnTo>
                      <a:pt x="190" y="12"/>
                    </a:lnTo>
                    <a:lnTo>
                      <a:pt x="190" y="12"/>
                    </a:lnTo>
                    <a:lnTo>
                      <a:pt x="190" y="17"/>
                    </a:lnTo>
                    <a:lnTo>
                      <a:pt x="190" y="17"/>
                    </a:lnTo>
                    <a:lnTo>
                      <a:pt x="188" y="17"/>
                    </a:lnTo>
                    <a:lnTo>
                      <a:pt x="183" y="17"/>
                    </a:lnTo>
                    <a:lnTo>
                      <a:pt x="183" y="17"/>
                    </a:lnTo>
                    <a:lnTo>
                      <a:pt x="185" y="20"/>
                    </a:lnTo>
                    <a:lnTo>
                      <a:pt x="190" y="22"/>
                    </a:lnTo>
                    <a:lnTo>
                      <a:pt x="190" y="22"/>
                    </a:lnTo>
                    <a:lnTo>
                      <a:pt x="188" y="25"/>
                    </a:lnTo>
                    <a:lnTo>
                      <a:pt x="185" y="25"/>
                    </a:lnTo>
                    <a:lnTo>
                      <a:pt x="185" y="25"/>
                    </a:lnTo>
                    <a:lnTo>
                      <a:pt x="190" y="27"/>
                    </a:lnTo>
                    <a:lnTo>
                      <a:pt x="195" y="30"/>
                    </a:lnTo>
                    <a:lnTo>
                      <a:pt x="195" y="30"/>
                    </a:lnTo>
                    <a:lnTo>
                      <a:pt x="193" y="32"/>
                    </a:lnTo>
                    <a:lnTo>
                      <a:pt x="195" y="32"/>
                    </a:lnTo>
                    <a:lnTo>
                      <a:pt x="193" y="32"/>
                    </a:lnTo>
                    <a:lnTo>
                      <a:pt x="193" y="32"/>
                    </a:lnTo>
                    <a:lnTo>
                      <a:pt x="197" y="34"/>
                    </a:lnTo>
                    <a:lnTo>
                      <a:pt x="197" y="34"/>
                    </a:lnTo>
                    <a:lnTo>
                      <a:pt x="195" y="34"/>
                    </a:lnTo>
                    <a:lnTo>
                      <a:pt x="195" y="34"/>
                    </a:lnTo>
                    <a:lnTo>
                      <a:pt x="200" y="39"/>
                    </a:lnTo>
                    <a:lnTo>
                      <a:pt x="200" y="39"/>
                    </a:lnTo>
                    <a:lnTo>
                      <a:pt x="205" y="44"/>
                    </a:lnTo>
                    <a:lnTo>
                      <a:pt x="205" y="44"/>
                    </a:lnTo>
                    <a:lnTo>
                      <a:pt x="205" y="47"/>
                    </a:lnTo>
                    <a:lnTo>
                      <a:pt x="202" y="49"/>
                    </a:lnTo>
                    <a:lnTo>
                      <a:pt x="197" y="52"/>
                    </a:lnTo>
                    <a:lnTo>
                      <a:pt x="197" y="52"/>
                    </a:lnTo>
                    <a:lnTo>
                      <a:pt x="200" y="54"/>
                    </a:lnTo>
                    <a:lnTo>
                      <a:pt x="202" y="57"/>
                    </a:lnTo>
                    <a:lnTo>
                      <a:pt x="202" y="57"/>
                    </a:lnTo>
                    <a:lnTo>
                      <a:pt x="210" y="62"/>
                    </a:lnTo>
                    <a:lnTo>
                      <a:pt x="210" y="62"/>
                    </a:lnTo>
                    <a:lnTo>
                      <a:pt x="215" y="67"/>
                    </a:lnTo>
                    <a:lnTo>
                      <a:pt x="215" y="67"/>
                    </a:lnTo>
                    <a:lnTo>
                      <a:pt x="220" y="69"/>
                    </a:lnTo>
                    <a:lnTo>
                      <a:pt x="225" y="74"/>
                    </a:lnTo>
                    <a:lnTo>
                      <a:pt x="225" y="74"/>
                    </a:lnTo>
                    <a:lnTo>
                      <a:pt x="225" y="74"/>
                    </a:lnTo>
                    <a:lnTo>
                      <a:pt x="225" y="77"/>
                    </a:lnTo>
                    <a:lnTo>
                      <a:pt x="225" y="77"/>
                    </a:lnTo>
                    <a:lnTo>
                      <a:pt x="222" y="79"/>
                    </a:lnTo>
                    <a:lnTo>
                      <a:pt x="217" y="79"/>
                    </a:lnTo>
                    <a:lnTo>
                      <a:pt x="217" y="79"/>
                    </a:lnTo>
                    <a:lnTo>
                      <a:pt x="212" y="79"/>
                    </a:lnTo>
                    <a:lnTo>
                      <a:pt x="210" y="79"/>
                    </a:lnTo>
                    <a:lnTo>
                      <a:pt x="202" y="74"/>
                    </a:lnTo>
                    <a:lnTo>
                      <a:pt x="202" y="74"/>
                    </a:lnTo>
                    <a:lnTo>
                      <a:pt x="205" y="77"/>
                    </a:lnTo>
                    <a:lnTo>
                      <a:pt x="202" y="79"/>
                    </a:lnTo>
                    <a:lnTo>
                      <a:pt x="200" y="79"/>
                    </a:lnTo>
                    <a:lnTo>
                      <a:pt x="200" y="79"/>
                    </a:lnTo>
                    <a:lnTo>
                      <a:pt x="197" y="81"/>
                    </a:lnTo>
                    <a:lnTo>
                      <a:pt x="197" y="84"/>
                    </a:lnTo>
                    <a:lnTo>
                      <a:pt x="195" y="86"/>
                    </a:lnTo>
                    <a:lnTo>
                      <a:pt x="195" y="86"/>
                    </a:lnTo>
                    <a:lnTo>
                      <a:pt x="193" y="99"/>
                    </a:lnTo>
                    <a:lnTo>
                      <a:pt x="193" y="109"/>
                    </a:lnTo>
                    <a:lnTo>
                      <a:pt x="193" y="109"/>
                    </a:lnTo>
                    <a:lnTo>
                      <a:pt x="195" y="109"/>
                    </a:lnTo>
                    <a:lnTo>
                      <a:pt x="195" y="109"/>
                    </a:lnTo>
                    <a:lnTo>
                      <a:pt x="195" y="109"/>
                    </a:lnTo>
                    <a:lnTo>
                      <a:pt x="195" y="111"/>
                    </a:lnTo>
                    <a:lnTo>
                      <a:pt x="195" y="111"/>
                    </a:lnTo>
                    <a:lnTo>
                      <a:pt x="193" y="114"/>
                    </a:lnTo>
                    <a:lnTo>
                      <a:pt x="195" y="116"/>
                    </a:lnTo>
                    <a:lnTo>
                      <a:pt x="195" y="116"/>
                    </a:lnTo>
                    <a:lnTo>
                      <a:pt x="190" y="116"/>
                    </a:lnTo>
                    <a:lnTo>
                      <a:pt x="190" y="116"/>
                    </a:lnTo>
                    <a:lnTo>
                      <a:pt x="188" y="116"/>
                    </a:lnTo>
                    <a:lnTo>
                      <a:pt x="188" y="116"/>
                    </a:lnTo>
                    <a:lnTo>
                      <a:pt x="185" y="119"/>
                    </a:lnTo>
                    <a:lnTo>
                      <a:pt x="183" y="123"/>
                    </a:lnTo>
                    <a:lnTo>
                      <a:pt x="178" y="123"/>
                    </a:lnTo>
                    <a:lnTo>
                      <a:pt x="175" y="121"/>
                    </a:lnTo>
                    <a:lnTo>
                      <a:pt x="175" y="121"/>
                    </a:lnTo>
                    <a:lnTo>
                      <a:pt x="175" y="126"/>
                    </a:lnTo>
                    <a:lnTo>
                      <a:pt x="175" y="128"/>
                    </a:lnTo>
                    <a:lnTo>
                      <a:pt x="173" y="128"/>
                    </a:lnTo>
                    <a:lnTo>
                      <a:pt x="173" y="128"/>
                    </a:lnTo>
                    <a:lnTo>
                      <a:pt x="173" y="131"/>
                    </a:lnTo>
                    <a:lnTo>
                      <a:pt x="170" y="133"/>
                    </a:lnTo>
                    <a:lnTo>
                      <a:pt x="170" y="133"/>
                    </a:lnTo>
                    <a:lnTo>
                      <a:pt x="165" y="138"/>
                    </a:lnTo>
                    <a:lnTo>
                      <a:pt x="165" y="138"/>
                    </a:lnTo>
                    <a:lnTo>
                      <a:pt x="168" y="138"/>
                    </a:lnTo>
                    <a:lnTo>
                      <a:pt x="168" y="141"/>
                    </a:lnTo>
                    <a:lnTo>
                      <a:pt x="165" y="146"/>
                    </a:lnTo>
                    <a:lnTo>
                      <a:pt x="165" y="146"/>
                    </a:lnTo>
                    <a:lnTo>
                      <a:pt x="170" y="146"/>
                    </a:lnTo>
                    <a:lnTo>
                      <a:pt x="173" y="146"/>
                    </a:lnTo>
                    <a:lnTo>
                      <a:pt x="173" y="146"/>
                    </a:lnTo>
                    <a:lnTo>
                      <a:pt x="173" y="151"/>
                    </a:lnTo>
                    <a:lnTo>
                      <a:pt x="170" y="156"/>
                    </a:lnTo>
                    <a:lnTo>
                      <a:pt x="170" y="156"/>
                    </a:lnTo>
                    <a:lnTo>
                      <a:pt x="165" y="153"/>
                    </a:lnTo>
                    <a:lnTo>
                      <a:pt x="165" y="153"/>
                    </a:lnTo>
                    <a:lnTo>
                      <a:pt x="168" y="158"/>
                    </a:lnTo>
                    <a:lnTo>
                      <a:pt x="165" y="161"/>
                    </a:lnTo>
                    <a:lnTo>
                      <a:pt x="163" y="163"/>
                    </a:lnTo>
                    <a:lnTo>
                      <a:pt x="160" y="163"/>
                    </a:lnTo>
                    <a:lnTo>
                      <a:pt x="160" y="163"/>
                    </a:lnTo>
                    <a:lnTo>
                      <a:pt x="163" y="166"/>
                    </a:lnTo>
                    <a:lnTo>
                      <a:pt x="165" y="168"/>
                    </a:lnTo>
                    <a:lnTo>
                      <a:pt x="165" y="168"/>
                    </a:lnTo>
                    <a:lnTo>
                      <a:pt x="160" y="170"/>
                    </a:lnTo>
                    <a:lnTo>
                      <a:pt x="160" y="173"/>
                    </a:lnTo>
                    <a:lnTo>
                      <a:pt x="158" y="175"/>
                    </a:lnTo>
                    <a:lnTo>
                      <a:pt x="156" y="178"/>
                    </a:lnTo>
                    <a:lnTo>
                      <a:pt x="156" y="178"/>
                    </a:lnTo>
                    <a:lnTo>
                      <a:pt x="138" y="185"/>
                    </a:lnTo>
                    <a:lnTo>
                      <a:pt x="138" y="185"/>
                    </a:lnTo>
                    <a:lnTo>
                      <a:pt x="133" y="188"/>
                    </a:lnTo>
                    <a:lnTo>
                      <a:pt x="128" y="190"/>
                    </a:lnTo>
                    <a:lnTo>
                      <a:pt x="128" y="190"/>
                    </a:lnTo>
                    <a:lnTo>
                      <a:pt x="128" y="190"/>
                    </a:lnTo>
                    <a:lnTo>
                      <a:pt x="128" y="183"/>
                    </a:lnTo>
                    <a:lnTo>
                      <a:pt x="128" y="183"/>
                    </a:lnTo>
                    <a:lnTo>
                      <a:pt x="126" y="178"/>
                    </a:lnTo>
                    <a:lnTo>
                      <a:pt x="126" y="173"/>
                    </a:lnTo>
                    <a:lnTo>
                      <a:pt x="126" y="173"/>
                    </a:lnTo>
                    <a:lnTo>
                      <a:pt x="121" y="175"/>
                    </a:lnTo>
                    <a:lnTo>
                      <a:pt x="121" y="173"/>
                    </a:lnTo>
                    <a:lnTo>
                      <a:pt x="121" y="170"/>
                    </a:lnTo>
                    <a:lnTo>
                      <a:pt x="121" y="170"/>
                    </a:lnTo>
                    <a:lnTo>
                      <a:pt x="118" y="173"/>
                    </a:lnTo>
                    <a:lnTo>
                      <a:pt x="116" y="173"/>
                    </a:lnTo>
                    <a:lnTo>
                      <a:pt x="116" y="170"/>
                    </a:lnTo>
                    <a:lnTo>
                      <a:pt x="116" y="170"/>
                    </a:lnTo>
                    <a:lnTo>
                      <a:pt x="111" y="175"/>
                    </a:lnTo>
                    <a:lnTo>
                      <a:pt x="109" y="175"/>
                    </a:lnTo>
                    <a:lnTo>
                      <a:pt x="106" y="175"/>
                    </a:lnTo>
                    <a:lnTo>
                      <a:pt x="106" y="175"/>
                    </a:lnTo>
                    <a:lnTo>
                      <a:pt x="106" y="173"/>
                    </a:lnTo>
                    <a:lnTo>
                      <a:pt x="106" y="170"/>
                    </a:lnTo>
                    <a:lnTo>
                      <a:pt x="106" y="170"/>
                    </a:lnTo>
                    <a:lnTo>
                      <a:pt x="104" y="170"/>
                    </a:lnTo>
                    <a:lnTo>
                      <a:pt x="101" y="170"/>
                    </a:lnTo>
                    <a:lnTo>
                      <a:pt x="99" y="170"/>
                    </a:lnTo>
                    <a:lnTo>
                      <a:pt x="99" y="168"/>
                    </a:lnTo>
                    <a:lnTo>
                      <a:pt x="99" y="168"/>
                    </a:lnTo>
                    <a:lnTo>
                      <a:pt x="99" y="170"/>
                    </a:lnTo>
                    <a:lnTo>
                      <a:pt x="96" y="168"/>
                    </a:lnTo>
                    <a:lnTo>
                      <a:pt x="94" y="163"/>
                    </a:lnTo>
                    <a:lnTo>
                      <a:pt x="94" y="163"/>
                    </a:lnTo>
                    <a:lnTo>
                      <a:pt x="89" y="170"/>
                    </a:lnTo>
                    <a:lnTo>
                      <a:pt x="84" y="173"/>
                    </a:lnTo>
                    <a:lnTo>
                      <a:pt x="84" y="173"/>
                    </a:lnTo>
                    <a:lnTo>
                      <a:pt x="81" y="173"/>
                    </a:lnTo>
                    <a:lnTo>
                      <a:pt x="79" y="173"/>
                    </a:lnTo>
                    <a:lnTo>
                      <a:pt x="77" y="173"/>
                    </a:lnTo>
                    <a:lnTo>
                      <a:pt x="74" y="173"/>
                    </a:lnTo>
                    <a:lnTo>
                      <a:pt x="74" y="173"/>
                    </a:lnTo>
                    <a:lnTo>
                      <a:pt x="69" y="175"/>
                    </a:lnTo>
                    <a:lnTo>
                      <a:pt x="67" y="178"/>
                    </a:lnTo>
                    <a:lnTo>
                      <a:pt x="67" y="175"/>
                    </a:lnTo>
                    <a:lnTo>
                      <a:pt x="67" y="175"/>
                    </a:lnTo>
                    <a:lnTo>
                      <a:pt x="64" y="168"/>
                    </a:lnTo>
                    <a:lnTo>
                      <a:pt x="64" y="161"/>
                    </a:lnTo>
                    <a:lnTo>
                      <a:pt x="64" y="161"/>
                    </a:lnTo>
                    <a:lnTo>
                      <a:pt x="59" y="166"/>
                    </a:lnTo>
                    <a:lnTo>
                      <a:pt x="54" y="163"/>
                    </a:lnTo>
                    <a:lnTo>
                      <a:pt x="54" y="163"/>
                    </a:lnTo>
                    <a:lnTo>
                      <a:pt x="49" y="166"/>
                    </a:lnTo>
                    <a:lnTo>
                      <a:pt x="49" y="166"/>
                    </a:lnTo>
                    <a:lnTo>
                      <a:pt x="47" y="166"/>
                    </a:lnTo>
                    <a:lnTo>
                      <a:pt x="42" y="166"/>
                    </a:lnTo>
                    <a:lnTo>
                      <a:pt x="42" y="166"/>
                    </a:lnTo>
                    <a:lnTo>
                      <a:pt x="44" y="163"/>
                    </a:lnTo>
                    <a:lnTo>
                      <a:pt x="44" y="163"/>
                    </a:lnTo>
                    <a:lnTo>
                      <a:pt x="42" y="166"/>
                    </a:lnTo>
                    <a:lnTo>
                      <a:pt x="40" y="166"/>
                    </a:lnTo>
                    <a:lnTo>
                      <a:pt x="40" y="166"/>
                    </a:lnTo>
                    <a:lnTo>
                      <a:pt x="40" y="163"/>
                    </a:lnTo>
                    <a:lnTo>
                      <a:pt x="37" y="163"/>
                    </a:lnTo>
                    <a:lnTo>
                      <a:pt x="32" y="166"/>
                    </a:lnTo>
                    <a:lnTo>
                      <a:pt x="32" y="166"/>
                    </a:lnTo>
                    <a:lnTo>
                      <a:pt x="30" y="163"/>
                    </a:lnTo>
                    <a:lnTo>
                      <a:pt x="30" y="158"/>
                    </a:lnTo>
                    <a:lnTo>
                      <a:pt x="30" y="153"/>
                    </a:lnTo>
                    <a:lnTo>
                      <a:pt x="30" y="153"/>
                    </a:lnTo>
                    <a:lnTo>
                      <a:pt x="27" y="143"/>
                    </a:lnTo>
                    <a:lnTo>
                      <a:pt x="27" y="143"/>
                    </a:lnTo>
                    <a:lnTo>
                      <a:pt x="25" y="141"/>
                    </a:lnTo>
                    <a:lnTo>
                      <a:pt x="25" y="138"/>
                    </a:lnTo>
                    <a:lnTo>
                      <a:pt x="25" y="138"/>
                    </a:lnTo>
                    <a:lnTo>
                      <a:pt x="27" y="136"/>
                    </a:lnTo>
                    <a:lnTo>
                      <a:pt x="27" y="136"/>
                    </a:lnTo>
                    <a:lnTo>
                      <a:pt x="27" y="131"/>
                    </a:lnTo>
                    <a:lnTo>
                      <a:pt x="27" y="128"/>
                    </a:lnTo>
                    <a:lnTo>
                      <a:pt x="27" y="128"/>
                    </a:lnTo>
                    <a:lnTo>
                      <a:pt x="25" y="123"/>
                    </a:lnTo>
                    <a:lnTo>
                      <a:pt x="25" y="123"/>
                    </a:lnTo>
                    <a:lnTo>
                      <a:pt x="22" y="121"/>
                    </a:lnTo>
                    <a:lnTo>
                      <a:pt x="20" y="119"/>
                    </a:lnTo>
                    <a:lnTo>
                      <a:pt x="20" y="119"/>
                    </a:lnTo>
                    <a:lnTo>
                      <a:pt x="17" y="121"/>
                    </a:lnTo>
                    <a:lnTo>
                      <a:pt x="17" y="121"/>
                    </a:lnTo>
                    <a:lnTo>
                      <a:pt x="17" y="119"/>
                    </a:lnTo>
                    <a:lnTo>
                      <a:pt x="15" y="119"/>
                    </a:lnTo>
                    <a:lnTo>
                      <a:pt x="10" y="119"/>
                    </a:lnTo>
                    <a:lnTo>
                      <a:pt x="10" y="119"/>
                    </a:lnTo>
                    <a:lnTo>
                      <a:pt x="10" y="116"/>
                    </a:lnTo>
                    <a:lnTo>
                      <a:pt x="10" y="114"/>
                    </a:lnTo>
                    <a:lnTo>
                      <a:pt x="10" y="114"/>
                    </a:lnTo>
                    <a:lnTo>
                      <a:pt x="12" y="114"/>
                    </a:lnTo>
                    <a:lnTo>
                      <a:pt x="15" y="114"/>
                    </a:lnTo>
                    <a:lnTo>
                      <a:pt x="15" y="114"/>
                    </a:lnTo>
                    <a:lnTo>
                      <a:pt x="10" y="111"/>
                    </a:lnTo>
                    <a:lnTo>
                      <a:pt x="10" y="111"/>
                    </a:lnTo>
                    <a:lnTo>
                      <a:pt x="7" y="111"/>
                    </a:lnTo>
                    <a:lnTo>
                      <a:pt x="7" y="111"/>
                    </a:lnTo>
                    <a:lnTo>
                      <a:pt x="5" y="106"/>
                    </a:lnTo>
                    <a:lnTo>
                      <a:pt x="7" y="104"/>
                    </a:lnTo>
                    <a:lnTo>
                      <a:pt x="7" y="104"/>
                    </a:lnTo>
                    <a:lnTo>
                      <a:pt x="7" y="104"/>
                    </a:lnTo>
                    <a:lnTo>
                      <a:pt x="7" y="101"/>
                    </a:lnTo>
                    <a:lnTo>
                      <a:pt x="7" y="99"/>
                    </a:lnTo>
                    <a:lnTo>
                      <a:pt x="10" y="99"/>
                    </a:lnTo>
                    <a:lnTo>
                      <a:pt x="10" y="99"/>
                    </a:lnTo>
                    <a:lnTo>
                      <a:pt x="5" y="94"/>
                    </a:lnTo>
                    <a:lnTo>
                      <a:pt x="3" y="89"/>
                    </a:lnTo>
                    <a:lnTo>
                      <a:pt x="3" y="89"/>
                    </a:lnTo>
                    <a:lnTo>
                      <a:pt x="0" y="84"/>
                    </a:lnTo>
                    <a:lnTo>
                      <a:pt x="0" y="7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5" name="Google Shape;875;p38"/>
              <p:cNvSpPr/>
              <p:nvPr/>
            </p:nvSpPr>
            <p:spPr>
              <a:xfrm>
                <a:off x="5966" y="3188"/>
                <a:ext cx="222" cy="195"/>
              </a:xfrm>
              <a:custGeom>
                <a:avLst/>
                <a:gdLst/>
                <a:ahLst/>
                <a:cxnLst/>
                <a:rect l="l" t="t" r="r" b="b"/>
                <a:pathLst>
                  <a:path w="222" h="195" extrusionOk="0">
                    <a:moveTo>
                      <a:pt x="4" y="15"/>
                    </a:moveTo>
                    <a:lnTo>
                      <a:pt x="4" y="15"/>
                    </a:lnTo>
                    <a:lnTo>
                      <a:pt x="4" y="10"/>
                    </a:lnTo>
                    <a:lnTo>
                      <a:pt x="4" y="10"/>
                    </a:lnTo>
                    <a:lnTo>
                      <a:pt x="14" y="10"/>
                    </a:lnTo>
                    <a:lnTo>
                      <a:pt x="22" y="5"/>
                    </a:lnTo>
                    <a:lnTo>
                      <a:pt x="22" y="5"/>
                    </a:lnTo>
                    <a:lnTo>
                      <a:pt x="29" y="0"/>
                    </a:lnTo>
                    <a:lnTo>
                      <a:pt x="39" y="0"/>
                    </a:lnTo>
                    <a:lnTo>
                      <a:pt x="39" y="0"/>
                    </a:lnTo>
                    <a:lnTo>
                      <a:pt x="46" y="5"/>
                    </a:lnTo>
                    <a:lnTo>
                      <a:pt x="54" y="7"/>
                    </a:lnTo>
                    <a:lnTo>
                      <a:pt x="54" y="7"/>
                    </a:lnTo>
                    <a:lnTo>
                      <a:pt x="61" y="10"/>
                    </a:lnTo>
                    <a:lnTo>
                      <a:pt x="66" y="10"/>
                    </a:lnTo>
                    <a:lnTo>
                      <a:pt x="69" y="10"/>
                    </a:lnTo>
                    <a:lnTo>
                      <a:pt x="69" y="10"/>
                    </a:lnTo>
                    <a:lnTo>
                      <a:pt x="69" y="12"/>
                    </a:lnTo>
                    <a:lnTo>
                      <a:pt x="69" y="15"/>
                    </a:lnTo>
                    <a:lnTo>
                      <a:pt x="71" y="19"/>
                    </a:lnTo>
                    <a:lnTo>
                      <a:pt x="71" y="19"/>
                    </a:lnTo>
                    <a:lnTo>
                      <a:pt x="71" y="24"/>
                    </a:lnTo>
                    <a:lnTo>
                      <a:pt x="69" y="29"/>
                    </a:lnTo>
                    <a:lnTo>
                      <a:pt x="69" y="29"/>
                    </a:lnTo>
                    <a:lnTo>
                      <a:pt x="69" y="37"/>
                    </a:lnTo>
                    <a:lnTo>
                      <a:pt x="69" y="42"/>
                    </a:lnTo>
                    <a:lnTo>
                      <a:pt x="76" y="54"/>
                    </a:lnTo>
                    <a:lnTo>
                      <a:pt x="76" y="54"/>
                    </a:lnTo>
                    <a:lnTo>
                      <a:pt x="76" y="52"/>
                    </a:lnTo>
                    <a:lnTo>
                      <a:pt x="79" y="47"/>
                    </a:lnTo>
                    <a:lnTo>
                      <a:pt x="79" y="47"/>
                    </a:lnTo>
                    <a:lnTo>
                      <a:pt x="79" y="47"/>
                    </a:lnTo>
                    <a:lnTo>
                      <a:pt x="81" y="49"/>
                    </a:lnTo>
                    <a:lnTo>
                      <a:pt x="81" y="54"/>
                    </a:lnTo>
                    <a:lnTo>
                      <a:pt x="81" y="54"/>
                    </a:lnTo>
                    <a:lnTo>
                      <a:pt x="83" y="59"/>
                    </a:lnTo>
                    <a:lnTo>
                      <a:pt x="83" y="59"/>
                    </a:lnTo>
                    <a:lnTo>
                      <a:pt x="83" y="62"/>
                    </a:lnTo>
                    <a:lnTo>
                      <a:pt x="86" y="64"/>
                    </a:lnTo>
                    <a:lnTo>
                      <a:pt x="86" y="64"/>
                    </a:lnTo>
                    <a:lnTo>
                      <a:pt x="91" y="66"/>
                    </a:lnTo>
                    <a:lnTo>
                      <a:pt x="96" y="66"/>
                    </a:lnTo>
                    <a:lnTo>
                      <a:pt x="98" y="64"/>
                    </a:lnTo>
                    <a:lnTo>
                      <a:pt x="98" y="64"/>
                    </a:lnTo>
                    <a:lnTo>
                      <a:pt x="108" y="59"/>
                    </a:lnTo>
                    <a:lnTo>
                      <a:pt x="108" y="59"/>
                    </a:lnTo>
                    <a:lnTo>
                      <a:pt x="111" y="54"/>
                    </a:lnTo>
                    <a:lnTo>
                      <a:pt x="116" y="49"/>
                    </a:lnTo>
                    <a:lnTo>
                      <a:pt x="116" y="49"/>
                    </a:lnTo>
                    <a:lnTo>
                      <a:pt x="116" y="47"/>
                    </a:lnTo>
                    <a:lnTo>
                      <a:pt x="118" y="44"/>
                    </a:lnTo>
                    <a:lnTo>
                      <a:pt x="118" y="42"/>
                    </a:lnTo>
                    <a:lnTo>
                      <a:pt x="120" y="42"/>
                    </a:lnTo>
                    <a:lnTo>
                      <a:pt x="120" y="42"/>
                    </a:lnTo>
                    <a:lnTo>
                      <a:pt x="128" y="42"/>
                    </a:lnTo>
                    <a:lnTo>
                      <a:pt x="133" y="39"/>
                    </a:lnTo>
                    <a:lnTo>
                      <a:pt x="133" y="39"/>
                    </a:lnTo>
                    <a:lnTo>
                      <a:pt x="138" y="37"/>
                    </a:lnTo>
                    <a:lnTo>
                      <a:pt x="135" y="34"/>
                    </a:lnTo>
                    <a:lnTo>
                      <a:pt x="135" y="34"/>
                    </a:lnTo>
                    <a:lnTo>
                      <a:pt x="135" y="32"/>
                    </a:lnTo>
                    <a:lnTo>
                      <a:pt x="138" y="29"/>
                    </a:lnTo>
                    <a:lnTo>
                      <a:pt x="145" y="27"/>
                    </a:lnTo>
                    <a:lnTo>
                      <a:pt x="145" y="27"/>
                    </a:lnTo>
                    <a:lnTo>
                      <a:pt x="150" y="24"/>
                    </a:lnTo>
                    <a:lnTo>
                      <a:pt x="155" y="27"/>
                    </a:lnTo>
                    <a:lnTo>
                      <a:pt x="155" y="27"/>
                    </a:lnTo>
                    <a:lnTo>
                      <a:pt x="165" y="29"/>
                    </a:lnTo>
                    <a:lnTo>
                      <a:pt x="172" y="34"/>
                    </a:lnTo>
                    <a:lnTo>
                      <a:pt x="172" y="34"/>
                    </a:lnTo>
                    <a:lnTo>
                      <a:pt x="185" y="39"/>
                    </a:lnTo>
                    <a:lnTo>
                      <a:pt x="185" y="39"/>
                    </a:lnTo>
                    <a:lnTo>
                      <a:pt x="192" y="42"/>
                    </a:lnTo>
                    <a:lnTo>
                      <a:pt x="199" y="44"/>
                    </a:lnTo>
                    <a:lnTo>
                      <a:pt x="199" y="44"/>
                    </a:lnTo>
                    <a:lnTo>
                      <a:pt x="204" y="44"/>
                    </a:lnTo>
                    <a:lnTo>
                      <a:pt x="209" y="44"/>
                    </a:lnTo>
                    <a:lnTo>
                      <a:pt x="209" y="44"/>
                    </a:lnTo>
                    <a:lnTo>
                      <a:pt x="217" y="47"/>
                    </a:lnTo>
                    <a:lnTo>
                      <a:pt x="222" y="49"/>
                    </a:lnTo>
                    <a:lnTo>
                      <a:pt x="222" y="49"/>
                    </a:lnTo>
                    <a:lnTo>
                      <a:pt x="219" y="89"/>
                    </a:lnTo>
                    <a:lnTo>
                      <a:pt x="219" y="89"/>
                    </a:lnTo>
                    <a:lnTo>
                      <a:pt x="217" y="128"/>
                    </a:lnTo>
                    <a:lnTo>
                      <a:pt x="217" y="128"/>
                    </a:lnTo>
                    <a:lnTo>
                      <a:pt x="214" y="136"/>
                    </a:lnTo>
                    <a:lnTo>
                      <a:pt x="214" y="141"/>
                    </a:lnTo>
                    <a:lnTo>
                      <a:pt x="214" y="141"/>
                    </a:lnTo>
                    <a:lnTo>
                      <a:pt x="214" y="143"/>
                    </a:lnTo>
                    <a:lnTo>
                      <a:pt x="217" y="146"/>
                    </a:lnTo>
                    <a:lnTo>
                      <a:pt x="217" y="146"/>
                    </a:lnTo>
                    <a:lnTo>
                      <a:pt x="217" y="153"/>
                    </a:lnTo>
                    <a:lnTo>
                      <a:pt x="217" y="153"/>
                    </a:lnTo>
                    <a:lnTo>
                      <a:pt x="212" y="195"/>
                    </a:lnTo>
                    <a:lnTo>
                      <a:pt x="212" y="195"/>
                    </a:lnTo>
                    <a:lnTo>
                      <a:pt x="209" y="193"/>
                    </a:lnTo>
                    <a:lnTo>
                      <a:pt x="204" y="188"/>
                    </a:lnTo>
                    <a:lnTo>
                      <a:pt x="199" y="180"/>
                    </a:lnTo>
                    <a:lnTo>
                      <a:pt x="199" y="180"/>
                    </a:lnTo>
                    <a:lnTo>
                      <a:pt x="194" y="175"/>
                    </a:lnTo>
                    <a:lnTo>
                      <a:pt x="192" y="173"/>
                    </a:lnTo>
                    <a:lnTo>
                      <a:pt x="192" y="170"/>
                    </a:lnTo>
                    <a:lnTo>
                      <a:pt x="192" y="170"/>
                    </a:lnTo>
                    <a:lnTo>
                      <a:pt x="187" y="173"/>
                    </a:lnTo>
                    <a:lnTo>
                      <a:pt x="182" y="173"/>
                    </a:lnTo>
                    <a:lnTo>
                      <a:pt x="182" y="173"/>
                    </a:lnTo>
                    <a:lnTo>
                      <a:pt x="177" y="173"/>
                    </a:lnTo>
                    <a:lnTo>
                      <a:pt x="175" y="173"/>
                    </a:lnTo>
                    <a:lnTo>
                      <a:pt x="175" y="170"/>
                    </a:lnTo>
                    <a:lnTo>
                      <a:pt x="175" y="170"/>
                    </a:lnTo>
                    <a:lnTo>
                      <a:pt x="172" y="173"/>
                    </a:lnTo>
                    <a:lnTo>
                      <a:pt x="167" y="175"/>
                    </a:lnTo>
                    <a:lnTo>
                      <a:pt x="167" y="175"/>
                    </a:lnTo>
                    <a:lnTo>
                      <a:pt x="167" y="173"/>
                    </a:lnTo>
                    <a:lnTo>
                      <a:pt x="167" y="173"/>
                    </a:lnTo>
                    <a:lnTo>
                      <a:pt x="170" y="168"/>
                    </a:lnTo>
                    <a:lnTo>
                      <a:pt x="170" y="168"/>
                    </a:lnTo>
                    <a:lnTo>
                      <a:pt x="172" y="163"/>
                    </a:lnTo>
                    <a:lnTo>
                      <a:pt x="172" y="160"/>
                    </a:lnTo>
                    <a:lnTo>
                      <a:pt x="172" y="158"/>
                    </a:lnTo>
                    <a:lnTo>
                      <a:pt x="172" y="158"/>
                    </a:lnTo>
                    <a:lnTo>
                      <a:pt x="167" y="155"/>
                    </a:lnTo>
                    <a:lnTo>
                      <a:pt x="165" y="153"/>
                    </a:lnTo>
                    <a:lnTo>
                      <a:pt x="165" y="153"/>
                    </a:lnTo>
                    <a:lnTo>
                      <a:pt x="167" y="151"/>
                    </a:lnTo>
                    <a:lnTo>
                      <a:pt x="172" y="153"/>
                    </a:lnTo>
                    <a:lnTo>
                      <a:pt x="175" y="153"/>
                    </a:lnTo>
                    <a:lnTo>
                      <a:pt x="177" y="151"/>
                    </a:lnTo>
                    <a:lnTo>
                      <a:pt x="177" y="151"/>
                    </a:lnTo>
                    <a:lnTo>
                      <a:pt x="172" y="153"/>
                    </a:lnTo>
                    <a:lnTo>
                      <a:pt x="170" y="151"/>
                    </a:lnTo>
                    <a:lnTo>
                      <a:pt x="162" y="146"/>
                    </a:lnTo>
                    <a:lnTo>
                      <a:pt x="162" y="146"/>
                    </a:lnTo>
                    <a:lnTo>
                      <a:pt x="165" y="143"/>
                    </a:lnTo>
                    <a:lnTo>
                      <a:pt x="170" y="143"/>
                    </a:lnTo>
                    <a:lnTo>
                      <a:pt x="177" y="146"/>
                    </a:lnTo>
                    <a:lnTo>
                      <a:pt x="177" y="146"/>
                    </a:lnTo>
                    <a:lnTo>
                      <a:pt x="165" y="141"/>
                    </a:lnTo>
                    <a:lnTo>
                      <a:pt x="165" y="141"/>
                    </a:lnTo>
                    <a:lnTo>
                      <a:pt x="167" y="141"/>
                    </a:lnTo>
                    <a:lnTo>
                      <a:pt x="167" y="141"/>
                    </a:lnTo>
                    <a:lnTo>
                      <a:pt x="165" y="138"/>
                    </a:lnTo>
                    <a:lnTo>
                      <a:pt x="165" y="138"/>
                    </a:lnTo>
                    <a:lnTo>
                      <a:pt x="160" y="131"/>
                    </a:lnTo>
                    <a:lnTo>
                      <a:pt x="160" y="131"/>
                    </a:lnTo>
                    <a:lnTo>
                      <a:pt x="157" y="126"/>
                    </a:lnTo>
                    <a:lnTo>
                      <a:pt x="157" y="123"/>
                    </a:lnTo>
                    <a:lnTo>
                      <a:pt x="160" y="121"/>
                    </a:lnTo>
                    <a:lnTo>
                      <a:pt x="160" y="121"/>
                    </a:lnTo>
                    <a:lnTo>
                      <a:pt x="157" y="121"/>
                    </a:lnTo>
                    <a:lnTo>
                      <a:pt x="157" y="121"/>
                    </a:lnTo>
                    <a:lnTo>
                      <a:pt x="157" y="118"/>
                    </a:lnTo>
                    <a:lnTo>
                      <a:pt x="160" y="118"/>
                    </a:lnTo>
                    <a:lnTo>
                      <a:pt x="160" y="118"/>
                    </a:lnTo>
                    <a:lnTo>
                      <a:pt x="155" y="118"/>
                    </a:lnTo>
                    <a:lnTo>
                      <a:pt x="153" y="118"/>
                    </a:lnTo>
                    <a:lnTo>
                      <a:pt x="153" y="118"/>
                    </a:lnTo>
                    <a:lnTo>
                      <a:pt x="153" y="116"/>
                    </a:lnTo>
                    <a:lnTo>
                      <a:pt x="153" y="111"/>
                    </a:lnTo>
                    <a:lnTo>
                      <a:pt x="153" y="111"/>
                    </a:lnTo>
                    <a:lnTo>
                      <a:pt x="153" y="113"/>
                    </a:lnTo>
                    <a:lnTo>
                      <a:pt x="150" y="111"/>
                    </a:lnTo>
                    <a:lnTo>
                      <a:pt x="145" y="108"/>
                    </a:lnTo>
                    <a:lnTo>
                      <a:pt x="145" y="108"/>
                    </a:lnTo>
                    <a:lnTo>
                      <a:pt x="140" y="106"/>
                    </a:lnTo>
                    <a:lnTo>
                      <a:pt x="140" y="106"/>
                    </a:lnTo>
                    <a:lnTo>
                      <a:pt x="133" y="101"/>
                    </a:lnTo>
                    <a:lnTo>
                      <a:pt x="133" y="101"/>
                    </a:lnTo>
                    <a:lnTo>
                      <a:pt x="128" y="101"/>
                    </a:lnTo>
                    <a:lnTo>
                      <a:pt x="120" y="99"/>
                    </a:lnTo>
                    <a:lnTo>
                      <a:pt x="120" y="99"/>
                    </a:lnTo>
                    <a:lnTo>
                      <a:pt x="106" y="91"/>
                    </a:lnTo>
                    <a:lnTo>
                      <a:pt x="106" y="91"/>
                    </a:lnTo>
                    <a:lnTo>
                      <a:pt x="98" y="91"/>
                    </a:lnTo>
                    <a:lnTo>
                      <a:pt x="91" y="91"/>
                    </a:lnTo>
                    <a:lnTo>
                      <a:pt x="91" y="91"/>
                    </a:lnTo>
                    <a:lnTo>
                      <a:pt x="83" y="86"/>
                    </a:lnTo>
                    <a:lnTo>
                      <a:pt x="79" y="84"/>
                    </a:lnTo>
                    <a:lnTo>
                      <a:pt x="79" y="84"/>
                    </a:lnTo>
                    <a:lnTo>
                      <a:pt x="79" y="81"/>
                    </a:lnTo>
                    <a:lnTo>
                      <a:pt x="81" y="81"/>
                    </a:lnTo>
                    <a:lnTo>
                      <a:pt x="86" y="79"/>
                    </a:lnTo>
                    <a:lnTo>
                      <a:pt x="86" y="79"/>
                    </a:lnTo>
                    <a:lnTo>
                      <a:pt x="81" y="79"/>
                    </a:lnTo>
                    <a:lnTo>
                      <a:pt x="79" y="81"/>
                    </a:lnTo>
                    <a:lnTo>
                      <a:pt x="79" y="81"/>
                    </a:lnTo>
                    <a:lnTo>
                      <a:pt x="76" y="81"/>
                    </a:lnTo>
                    <a:lnTo>
                      <a:pt x="76" y="81"/>
                    </a:lnTo>
                    <a:lnTo>
                      <a:pt x="74" y="79"/>
                    </a:lnTo>
                    <a:lnTo>
                      <a:pt x="74" y="79"/>
                    </a:lnTo>
                    <a:lnTo>
                      <a:pt x="71" y="79"/>
                    </a:lnTo>
                    <a:lnTo>
                      <a:pt x="69" y="79"/>
                    </a:lnTo>
                    <a:lnTo>
                      <a:pt x="69" y="79"/>
                    </a:lnTo>
                    <a:lnTo>
                      <a:pt x="69" y="76"/>
                    </a:lnTo>
                    <a:lnTo>
                      <a:pt x="69" y="76"/>
                    </a:lnTo>
                    <a:lnTo>
                      <a:pt x="64" y="76"/>
                    </a:lnTo>
                    <a:lnTo>
                      <a:pt x="61" y="71"/>
                    </a:lnTo>
                    <a:lnTo>
                      <a:pt x="61" y="71"/>
                    </a:lnTo>
                    <a:lnTo>
                      <a:pt x="61" y="74"/>
                    </a:lnTo>
                    <a:lnTo>
                      <a:pt x="59" y="74"/>
                    </a:lnTo>
                    <a:lnTo>
                      <a:pt x="59" y="74"/>
                    </a:lnTo>
                    <a:lnTo>
                      <a:pt x="59" y="71"/>
                    </a:lnTo>
                    <a:lnTo>
                      <a:pt x="59" y="66"/>
                    </a:lnTo>
                    <a:lnTo>
                      <a:pt x="59" y="66"/>
                    </a:lnTo>
                    <a:lnTo>
                      <a:pt x="61" y="62"/>
                    </a:lnTo>
                    <a:lnTo>
                      <a:pt x="64" y="57"/>
                    </a:lnTo>
                    <a:lnTo>
                      <a:pt x="64" y="57"/>
                    </a:lnTo>
                    <a:lnTo>
                      <a:pt x="59" y="59"/>
                    </a:lnTo>
                    <a:lnTo>
                      <a:pt x="59" y="62"/>
                    </a:lnTo>
                    <a:lnTo>
                      <a:pt x="59" y="62"/>
                    </a:lnTo>
                    <a:lnTo>
                      <a:pt x="56" y="66"/>
                    </a:lnTo>
                    <a:lnTo>
                      <a:pt x="56" y="69"/>
                    </a:lnTo>
                    <a:lnTo>
                      <a:pt x="54" y="69"/>
                    </a:lnTo>
                    <a:lnTo>
                      <a:pt x="54" y="69"/>
                    </a:lnTo>
                    <a:lnTo>
                      <a:pt x="56" y="71"/>
                    </a:lnTo>
                    <a:lnTo>
                      <a:pt x="54" y="74"/>
                    </a:lnTo>
                    <a:lnTo>
                      <a:pt x="54" y="74"/>
                    </a:lnTo>
                    <a:lnTo>
                      <a:pt x="51" y="74"/>
                    </a:lnTo>
                    <a:lnTo>
                      <a:pt x="51" y="74"/>
                    </a:lnTo>
                    <a:lnTo>
                      <a:pt x="51" y="79"/>
                    </a:lnTo>
                    <a:lnTo>
                      <a:pt x="51" y="79"/>
                    </a:lnTo>
                    <a:lnTo>
                      <a:pt x="46" y="81"/>
                    </a:lnTo>
                    <a:lnTo>
                      <a:pt x="41" y="84"/>
                    </a:lnTo>
                    <a:lnTo>
                      <a:pt x="41" y="84"/>
                    </a:lnTo>
                    <a:lnTo>
                      <a:pt x="39" y="79"/>
                    </a:lnTo>
                    <a:lnTo>
                      <a:pt x="37" y="74"/>
                    </a:lnTo>
                    <a:lnTo>
                      <a:pt x="37" y="74"/>
                    </a:lnTo>
                    <a:lnTo>
                      <a:pt x="37" y="74"/>
                    </a:lnTo>
                    <a:lnTo>
                      <a:pt x="39" y="71"/>
                    </a:lnTo>
                    <a:lnTo>
                      <a:pt x="39" y="71"/>
                    </a:lnTo>
                    <a:lnTo>
                      <a:pt x="41" y="71"/>
                    </a:lnTo>
                    <a:lnTo>
                      <a:pt x="39" y="69"/>
                    </a:lnTo>
                    <a:lnTo>
                      <a:pt x="39" y="66"/>
                    </a:lnTo>
                    <a:lnTo>
                      <a:pt x="39" y="66"/>
                    </a:lnTo>
                    <a:lnTo>
                      <a:pt x="37" y="64"/>
                    </a:lnTo>
                    <a:lnTo>
                      <a:pt x="34" y="62"/>
                    </a:lnTo>
                    <a:lnTo>
                      <a:pt x="29" y="59"/>
                    </a:lnTo>
                    <a:lnTo>
                      <a:pt x="27" y="57"/>
                    </a:lnTo>
                    <a:lnTo>
                      <a:pt x="27" y="57"/>
                    </a:lnTo>
                    <a:lnTo>
                      <a:pt x="22" y="57"/>
                    </a:lnTo>
                    <a:lnTo>
                      <a:pt x="22" y="54"/>
                    </a:lnTo>
                    <a:lnTo>
                      <a:pt x="27" y="52"/>
                    </a:lnTo>
                    <a:lnTo>
                      <a:pt x="27" y="52"/>
                    </a:lnTo>
                    <a:lnTo>
                      <a:pt x="37" y="54"/>
                    </a:lnTo>
                    <a:lnTo>
                      <a:pt x="39" y="52"/>
                    </a:lnTo>
                    <a:lnTo>
                      <a:pt x="41" y="49"/>
                    </a:lnTo>
                    <a:lnTo>
                      <a:pt x="41" y="49"/>
                    </a:lnTo>
                    <a:lnTo>
                      <a:pt x="44" y="47"/>
                    </a:lnTo>
                    <a:lnTo>
                      <a:pt x="49" y="47"/>
                    </a:lnTo>
                    <a:lnTo>
                      <a:pt x="51" y="47"/>
                    </a:lnTo>
                    <a:lnTo>
                      <a:pt x="51" y="52"/>
                    </a:lnTo>
                    <a:lnTo>
                      <a:pt x="51" y="52"/>
                    </a:lnTo>
                    <a:lnTo>
                      <a:pt x="54" y="47"/>
                    </a:lnTo>
                    <a:lnTo>
                      <a:pt x="54" y="47"/>
                    </a:lnTo>
                    <a:lnTo>
                      <a:pt x="54" y="49"/>
                    </a:lnTo>
                    <a:lnTo>
                      <a:pt x="56" y="49"/>
                    </a:lnTo>
                    <a:lnTo>
                      <a:pt x="59" y="49"/>
                    </a:lnTo>
                    <a:lnTo>
                      <a:pt x="59" y="52"/>
                    </a:lnTo>
                    <a:lnTo>
                      <a:pt x="59" y="52"/>
                    </a:lnTo>
                    <a:lnTo>
                      <a:pt x="59" y="49"/>
                    </a:lnTo>
                    <a:lnTo>
                      <a:pt x="61" y="52"/>
                    </a:lnTo>
                    <a:lnTo>
                      <a:pt x="61" y="52"/>
                    </a:lnTo>
                    <a:lnTo>
                      <a:pt x="61" y="49"/>
                    </a:lnTo>
                    <a:lnTo>
                      <a:pt x="61" y="47"/>
                    </a:lnTo>
                    <a:lnTo>
                      <a:pt x="61" y="47"/>
                    </a:lnTo>
                    <a:lnTo>
                      <a:pt x="64" y="44"/>
                    </a:lnTo>
                    <a:lnTo>
                      <a:pt x="64" y="44"/>
                    </a:lnTo>
                    <a:lnTo>
                      <a:pt x="64" y="44"/>
                    </a:lnTo>
                    <a:lnTo>
                      <a:pt x="66" y="42"/>
                    </a:lnTo>
                    <a:lnTo>
                      <a:pt x="66" y="42"/>
                    </a:lnTo>
                    <a:lnTo>
                      <a:pt x="64" y="42"/>
                    </a:lnTo>
                    <a:lnTo>
                      <a:pt x="64" y="42"/>
                    </a:lnTo>
                    <a:lnTo>
                      <a:pt x="64" y="39"/>
                    </a:lnTo>
                    <a:lnTo>
                      <a:pt x="64" y="39"/>
                    </a:lnTo>
                    <a:lnTo>
                      <a:pt x="59" y="39"/>
                    </a:lnTo>
                    <a:lnTo>
                      <a:pt x="51" y="42"/>
                    </a:lnTo>
                    <a:lnTo>
                      <a:pt x="51" y="42"/>
                    </a:lnTo>
                    <a:lnTo>
                      <a:pt x="46" y="42"/>
                    </a:lnTo>
                    <a:lnTo>
                      <a:pt x="41" y="42"/>
                    </a:lnTo>
                    <a:lnTo>
                      <a:pt x="41" y="42"/>
                    </a:lnTo>
                    <a:lnTo>
                      <a:pt x="39" y="42"/>
                    </a:lnTo>
                    <a:lnTo>
                      <a:pt x="34" y="42"/>
                    </a:lnTo>
                    <a:lnTo>
                      <a:pt x="34" y="42"/>
                    </a:lnTo>
                    <a:lnTo>
                      <a:pt x="29" y="42"/>
                    </a:lnTo>
                    <a:lnTo>
                      <a:pt x="29" y="42"/>
                    </a:lnTo>
                    <a:lnTo>
                      <a:pt x="27" y="42"/>
                    </a:lnTo>
                    <a:lnTo>
                      <a:pt x="22" y="39"/>
                    </a:lnTo>
                    <a:lnTo>
                      <a:pt x="22" y="39"/>
                    </a:lnTo>
                    <a:lnTo>
                      <a:pt x="24" y="37"/>
                    </a:lnTo>
                    <a:lnTo>
                      <a:pt x="24" y="37"/>
                    </a:lnTo>
                    <a:lnTo>
                      <a:pt x="22" y="34"/>
                    </a:lnTo>
                    <a:lnTo>
                      <a:pt x="19" y="32"/>
                    </a:lnTo>
                    <a:lnTo>
                      <a:pt x="19" y="32"/>
                    </a:lnTo>
                    <a:lnTo>
                      <a:pt x="22" y="29"/>
                    </a:lnTo>
                    <a:lnTo>
                      <a:pt x="22" y="29"/>
                    </a:lnTo>
                    <a:lnTo>
                      <a:pt x="19" y="29"/>
                    </a:lnTo>
                    <a:lnTo>
                      <a:pt x="19" y="27"/>
                    </a:lnTo>
                    <a:lnTo>
                      <a:pt x="19" y="27"/>
                    </a:lnTo>
                    <a:lnTo>
                      <a:pt x="17" y="27"/>
                    </a:lnTo>
                    <a:lnTo>
                      <a:pt x="17" y="24"/>
                    </a:lnTo>
                    <a:lnTo>
                      <a:pt x="17" y="24"/>
                    </a:lnTo>
                    <a:lnTo>
                      <a:pt x="14" y="27"/>
                    </a:lnTo>
                    <a:lnTo>
                      <a:pt x="12" y="24"/>
                    </a:lnTo>
                    <a:lnTo>
                      <a:pt x="7" y="22"/>
                    </a:lnTo>
                    <a:lnTo>
                      <a:pt x="7" y="22"/>
                    </a:lnTo>
                    <a:lnTo>
                      <a:pt x="7" y="24"/>
                    </a:lnTo>
                    <a:lnTo>
                      <a:pt x="4" y="24"/>
                    </a:lnTo>
                    <a:lnTo>
                      <a:pt x="2" y="24"/>
                    </a:lnTo>
                    <a:lnTo>
                      <a:pt x="2" y="24"/>
                    </a:lnTo>
                    <a:lnTo>
                      <a:pt x="0" y="22"/>
                    </a:lnTo>
                    <a:lnTo>
                      <a:pt x="2" y="19"/>
                    </a:lnTo>
                    <a:lnTo>
                      <a:pt x="4"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6" name="Google Shape;876;p38"/>
              <p:cNvSpPr/>
              <p:nvPr/>
            </p:nvSpPr>
            <p:spPr>
              <a:xfrm>
                <a:off x="5966" y="3188"/>
                <a:ext cx="222" cy="195"/>
              </a:xfrm>
              <a:custGeom>
                <a:avLst/>
                <a:gdLst/>
                <a:ahLst/>
                <a:cxnLst/>
                <a:rect l="l" t="t" r="r" b="b"/>
                <a:pathLst>
                  <a:path w="222" h="195" extrusionOk="0">
                    <a:moveTo>
                      <a:pt x="4" y="15"/>
                    </a:moveTo>
                    <a:lnTo>
                      <a:pt x="4" y="15"/>
                    </a:lnTo>
                    <a:lnTo>
                      <a:pt x="4" y="10"/>
                    </a:lnTo>
                    <a:lnTo>
                      <a:pt x="4" y="10"/>
                    </a:lnTo>
                    <a:lnTo>
                      <a:pt x="14" y="10"/>
                    </a:lnTo>
                    <a:lnTo>
                      <a:pt x="22" y="5"/>
                    </a:lnTo>
                    <a:lnTo>
                      <a:pt x="22" y="5"/>
                    </a:lnTo>
                    <a:lnTo>
                      <a:pt x="29" y="0"/>
                    </a:lnTo>
                    <a:lnTo>
                      <a:pt x="39" y="0"/>
                    </a:lnTo>
                    <a:lnTo>
                      <a:pt x="39" y="0"/>
                    </a:lnTo>
                    <a:lnTo>
                      <a:pt x="46" y="5"/>
                    </a:lnTo>
                    <a:lnTo>
                      <a:pt x="54" y="7"/>
                    </a:lnTo>
                    <a:lnTo>
                      <a:pt x="54" y="7"/>
                    </a:lnTo>
                    <a:lnTo>
                      <a:pt x="61" y="10"/>
                    </a:lnTo>
                    <a:lnTo>
                      <a:pt x="66" y="10"/>
                    </a:lnTo>
                    <a:lnTo>
                      <a:pt x="69" y="10"/>
                    </a:lnTo>
                    <a:lnTo>
                      <a:pt x="69" y="10"/>
                    </a:lnTo>
                    <a:lnTo>
                      <a:pt x="69" y="12"/>
                    </a:lnTo>
                    <a:lnTo>
                      <a:pt x="69" y="15"/>
                    </a:lnTo>
                    <a:lnTo>
                      <a:pt x="71" y="19"/>
                    </a:lnTo>
                    <a:lnTo>
                      <a:pt x="71" y="19"/>
                    </a:lnTo>
                    <a:lnTo>
                      <a:pt x="71" y="24"/>
                    </a:lnTo>
                    <a:lnTo>
                      <a:pt x="69" y="29"/>
                    </a:lnTo>
                    <a:lnTo>
                      <a:pt x="69" y="29"/>
                    </a:lnTo>
                    <a:lnTo>
                      <a:pt x="69" y="37"/>
                    </a:lnTo>
                    <a:lnTo>
                      <a:pt x="69" y="42"/>
                    </a:lnTo>
                    <a:lnTo>
                      <a:pt x="76" y="54"/>
                    </a:lnTo>
                    <a:lnTo>
                      <a:pt x="76" y="54"/>
                    </a:lnTo>
                    <a:lnTo>
                      <a:pt x="76" y="52"/>
                    </a:lnTo>
                    <a:lnTo>
                      <a:pt x="79" y="47"/>
                    </a:lnTo>
                    <a:lnTo>
                      <a:pt x="79" y="47"/>
                    </a:lnTo>
                    <a:lnTo>
                      <a:pt x="79" y="47"/>
                    </a:lnTo>
                    <a:lnTo>
                      <a:pt x="81" y="49"/>
                    </a:lnTo>
                    <a:lnTo>
                      <a:pt x="81" y="54"/>
                    </a:lnTo>
                    <a:lnTo>
                      <a:pt x="81" y="54"/>
                    </a:lnTo>
                    <a:lnTo>
                      <a:pt x="83" y="59"/>
                    </a:lnTo>
                    <a:lnTo>
                      <a:pt x="83" y="59"/>
                    </a:lnTo>
                    <a:lnTo>
                      <a:pt x="83" y="62"/>
                    </a:lnTo>
                    <a:lnTo>
                      <a:pt x="86" y="64"/>
                    </a:lnTo>
                    <a:lnTo>
                      <a:pt x="86" y="64"/>
                    </a:lnTo>
                    <a:lnTo>
                      <a:pt x="91" y="66"/>
                    </a:lnTo>
                    <a:lnTo>
                      <a:pt x="96" y="66"/>
                    </a:lnTo>
                    <a:lnTo>
                      <a:pt x="98" y="64"/>
                    </a:lnTo>
                    <a:lnTo>
                      <a:pt x="98" y="64"/>
                    </a:lnTo>
                    <a:lnTo>
                      <a:pt x="108" y="59"/>
                    </a:lnTo>
                    <a:lnTo>
                      <a:pt x="108" y="59"/>
                    </a:lnTo>
                    <a:lnTo>
                      <a:pt x="111" y="54"/>
                    </a:lnTo>
                    <a:lnTo>
                      <a:pt x="116" y="49"/>
                    </a:lnTo>
                    <a:lnTo>
                      <a:pt x="116" y="49"/>
                    </a:lnTo>
                    <a:lnTo>
                      <a:pt x="116" y="47"/>
                    </a:lnTo>
                    <a:lnTo>
                      <a:pt x="118" y="44"/>
                    </a:lnTo>
                    <a:lnTo>
                      <a:pt x="118" y="42"/>
                    </a:lnTo>
                    <a:lnTo>
                      <a:pt x="120" y="42"/>
                    </a:lnTo>
                    <a:lnTo>
                      <a:pt x="120" y="42"/>
                    </a:lnTo>
                    <a:lnTo>
                      <a:pt x="128" y="42"/>
                    </a:lnTo>
                    <a:lnTo>
                      <a:pt x="133" y="39"/>
                    </a:lnTo>
                    <a:lnTo>
                      <a:pt x="133" y="39"/>
                    </a:lnTo>
                    <a:lnTo>
                      <a:pt x="138" y="37"/>
                    </a:lnTo>
                    <a:lnTo>
                      <a:pt x="135" y="34"/>
                    </a:lnTo>
                    <a:lnTo>
                      <a:pt x="135" y="34"/>
                    </a:lnTo>
                    <a:lnTo>
                      <a:pt x="135" y="32"/>
                    </a:lnTo>
                    <a:lnTo>
                      <a:pt x="138" y="29"/>
                    </a:lnTo>
                    <a:lnTo>
                      <a:pt x="145" y="27"/>
                    </a:lnTo>
                    <a:lnTo>
                      <a:pt x="145" y="27"/>
                    </a:lnTo>
                    <a:lnTo>
                      <a:pt x="150" y="24"/>
                    </a:lnTo>
                    <a:lnTo>
                      <a:pt x="155" y="27"/>
                    </a:lnTo>
                    <a:lnTo>
                      <a:pt x="155" y="27"/>
                    </a:lnTo>
                    <a:lnTo>
                      <a:pt x="165" y="29"/>
                    </a:lnTo>
                    <a:lnTo>
                      <a:pt x="172" y="34"/>
                    </a:lnTo>
                    <a:lnTo>
                      <a:pt x="172" y="34"/>
                    </a:lnTo>
                    <a:lnTo>
                      <a:pt x="185" y="39"/>
                    </a:lnTo>
                    <a:lnTo>
                      <a:pt x="185" y="39"/>
                    </a:lnTo>
                    <a:lnTo>
                      <a:pt x="192" y="42"/>
                    </a:lnTo>
                    <a:lnTo>
                      <a:pt x="199" y="44"/>
                    </a:lnTo>
                    <a:lnTo>
                      <a:pt x="199" y="44"/>
                    </a:lnTo>
                    <a:lnTo>
                      <a:pt x="204" y="44"/>
                    </a:lnTo>
                    <a:lnTo>
                      <a:pt x="209" y="44"/>
                    </a:lnTo>
                    <a:lnTo>
                      <a:pt x="209" y="44"/>
                    </a:lnTo>
                    <a:lnTo>
                      <a:pt x="217" y="47"/>
                    </a:lnTo>
                    <a:lnTo>
                      <a:pt x="222" y="49"/>
                    </a:lnTo>
                    <a:lnTo>
                      <a:pt x="222" y="49"/>
                    </a:lnTo>
                    <a:lnTo>
                      <a:pt x="219" y="89"/>
                    </a:lnTo>
                    <a:lnTo>
                      <a:pt x="219" y="89"/>
                    </a:lnTo>
                    <a:lnTo>
                      <a:pt x="217" y="128"/>
                    </a:lnTo>
                    <a:lnTo>
                      <a:pt x="217" y="128"/>
                    </a:lnTo>
                    <a:lnTo>
                      <a:pt x="214" y="136"/>
                    </a:lnTo>
                    <a:lnTo>
                      <a:pt x="214" y="141"/>
                    </a:lnTo>
                    <a:lnTo>
                      <a:pt x="214" y="141"/>
                    </a:lnTo>
                    <a:lnTo>
                      <a:pt x="214" y="143"/>
                    </a:lnTo>
                    <a:lnTo>
                      <a:pt x="217" y="146"/>
                    </a:lnTo>
                    <a:lnTo>
                      <a:pt x="217" y="146"/>
                    </a:lnTo>
                    <a:lnTo>
                      <a:pt x="217" y="153"/>
                    </a:lnTo>
                    <a:lnTo>
                      <a:pt x="217" y="153"/>
                    </a:lnTo>
                    <a:lnTo>
                      <a:pt x="212" y="195"/>
                    </a:lnTo>
                    <a:lnTo>
                      <a:pt x="212" y="195"/>
                    </a:lnTo>
                    <a:lnTo>
                      <a:pt x="209" y="193"/>
                    </a:lnTo>
                    <a:lnTo>
                      <a:pt x="204" y="188"/>
                    </a:lnTo>
                    <a:lnTo>
                      <a:pt x="199" y="180"/>
                    </a:lnTo>
                    <a:lnTo>
                      <a:pt x="199" y="180"/>
                    </a:lnTo>
                    <a:lnTo>
                      <a:pt x="194" y="175"/>
                    </a:lnTo>
                    <a:lnTo>
                      <a:pt x="192" y="173"/>
                    </a:lnTo>
                    <a:lnTo>
                      <a:pt x="192" y="170"/>
                    </a:lnTo>
                    <a:lnTo>
                      <a:pt x="192" y="170"/>
                    </a:lnTo>
                    <a:lnTo>
                      <a:pt x="187" y="173"/>
                    </a:lnTo>
                    <a:lnTo>
                      <a:pt x="182" y="173"/>
                    </a:lnTo>
                    <a:lnTo>
                      <a:pt x="182" y="173"/>
                    </a:lnTo>
                    <a:lnTo>
                      <a:pt x="177" y="173"/>
                    </a:lnTo>
                    <a:lnTo>
                      <a:pt x="175" y="173"/>
                    </a:lnTo>
                    <a:lnTo>
                      <a:pt x="175" y="170"/>
                    </a:lnTo>
                    <a:lnTo>
                      <a:pt x="175" y="170"/>
                    </a:lnTo>
                    <a:lnTo>
                      <a:pt x="172" y="173"/>
                    </a:lnTo>
                    <a:lnTo>
                      <a:pt x="167" y="175"/>
                    </a:lnTo>
                    <a:lnTo>
                      <a:pt x="167" y="175"/>
                    </a:lnTo>
                    <a:lnTo>
                      <a:pt x="167" y="173"/>
                    </a:lnTo>
                    <a:lnTo>
                      <a:pt x="167" y="173"/>
                    </a:lnTo>
                    <a:lnTo>
                      <a:pt x="170" y="168"/>
                    </a:lnTo>
                    <a:lnTo>
                      <a:pt x="170" y="168"/>
                    </a:lnTo>
                    <a:lnTo>
                      <a:pt x="172" y="163"/>
                    </a:lnTo>
                    <a:lnTo>
                      <a:pt x="172" y="160"/>
                    </a:lnTo>
                    <a:lnTo>
                      <a:pt x="172" y="158"/>
                    </a:lnTo>
                    <a:lnTo>
                      <a:pt x="172" y="158"/>
                    </a:lnTo>
                    <a:lnTo>
                      <a:pt x="167" y="155"/>
                    </a:lnTo>
                    <a:lnTo>
                      <a:pt x="165" y="153"/>
                    </a:lnTo>
                    <a:lnTo>
                      <a:pt x="165" y="153"/>
                    </a:lnTo>
                    <a:lnTo>
                      <a:pt x="167" y="151"/>
                    </a:lnTo>
                    <a:lnTo>
                      <a:pt x="172" y="153"/>
                    </a:lnTo>
                    <a:lnTo>
                      <a:pt x="175" y="153"/>
                    </a:lnTo>
                    <a:lnTo>
                      <a:pt x="177" y="151"/>
                    </a:lnTo>
                    <a:lnTo>
                      <a:pt x="177" y="151"/>
                    </a:lnTo>
                    <a:lnTo>
                      <a:pt x="172" y="153"/>
                    </a:lnTo>
                    <a:lnTo>
                      <a:pt x="170" y="151"/>
                    </a:lnTo>
                    <a:lnTo>
                      <a:pt x="162" y="146"/>
                    </a:lnTo>
                    <a:lnTo>
                      <a:pt x="162" y="146"/>
                    </a:lnTo>
                    <a:lnTo>
                      <a:pt x="165" y="143"/>
                    </a:lnTo>
                    <a:lnTo>
                      <a:pt x="170" y="143"/>
                    </a:lnTo>
                    <a:lnTo>
                      <a:pt x="177" y="146"/>
                    </a:lnTo>
                    <a:lnTo>
                      <a:pt x="177" y="146"/>
                    </a:lnTo>
                    <a:lnTo>
                      <a:pt x="165" y="141"/>
                    </a:lnTo>
                    <a:lnTo>
                      <a:pt x="165" y="141"/>
                    </a:lnTo>
                    <a:lnTo>
                      <a:pt x="167" y="141"/>
                    </a:lnTo>
                    <a:lnTo>
                      <a:pt x="167" y="141"/>
                    </a:lnTo>
                    <a:lnTo>
                      <a:pt x="165" y="138"/>
                    </a:lnTo>
                    <a:lnTo>
                      <a:pt x="165" y="138"/>
                    </a:lnTo>
                    <a:lnTo>
                      <a:pt x="160" y="131"/>
                    </a:lnTo>
                    <a:lnTo>
                      <a:pt x="160" y="131"/>
                    </a:lnTo>
                    <a:lnTo>
                      <a:pt x="157" y="126"/>
                    </a:lnTo>
                    <a:lnTo>
                      <a:pt x="157" y="123"/>
                    </a:lnTo>
                    <a:lnTo>
                      <a:pt x="160" y="121"/>
                    </a:lnTo>
                    <a:lnTo>
                      <a:pt x="160" y="121"/>
                    </a:lnTo>
                    <a:lnTo>
                      <a:pt x="157" y="121"/>
                    </a:lnTo>
                    <a:lnTo>
                      <a:pt x="157" y="121"/>
                    </a:lnTo>
                    <a:lnTo>
                      <a:pt x="157" y="118"/>
                    </a:lnTo>
                    <a:lnTo>
                      <a:pt x="160" y="118"/>
                    </a:lnTo>
                    <a:lnTo>
                      <a:pt x="160" y="118"/>
                    </a:lnTo>
                    <a:lnTo>
                      <a:pt x="155" y="118"/>
                    </a:lnTo>
                    <a:lnTo>
                      <a:pt x="153" y="118"/>
                    </a:lnTo>
                    <a:lnTo>
                      <a:pt x="153" y="118"/>
                    </a:lnTo>
                    <a:lnTo>
                      <a:pt x="153" y="116"/>
                    </a:lnTo>
                    <a:lnTo>
                      <a:pt x="153" y="111"/>
                    </a:lnTo>
                    <a:lnTo>
                      <a:pt x="153" y="111"/>
                    </a:lnTo>
                    <a:lnTo>
                      <a:pt x="153" y="113"/>
                    </a:lnTo>
                    <a:lnTo>
                      <a:pt x="150" y="111"/>
                    </a:lnTo>
                    <a:lnTo>
                      <a:pt x="145" y="108"/>
                    </a:lnTo>
                    <a:lnTo>
                      <a:pt x="145" y="108"/>
                    </a:lnTo>
                    <a:lnTo>
                      <a:pt x="140" y="106"/>
                    </a:lnTo>
                    <a:lnTo>
                      <a:pt x="140" y="106"/>
                    </a:lnTo>
                    <a:lnTo>
                      <a:pt x="133" y="101"/>
                    </a:lnTo>
                    <a:lnTo>
                      <a:pt x="133" y="101"/>
                    </a:lnTo>
                    <a:lnTo>
                      <a:pt x="128" y="101"/>
                    </a:lnTo>
                    <a:lnTo>
                      <a:pt x="120" y="99"/>
                    </a:lnTo>
                    <a:lnTo>
                      <a:pt x="120" y="99"/>
                    </a:lnTo>
                    <a:lnTo>
                      <a:pt x="106" y="91"/>
                    </a:lnTo>
                    <a:lnTo>
                      <a:pt x="106" y="91"/>
                    </a:lnTo>
                    <a:lnTo>
                      <a:pt x="98" y="91"/>
                    </a:lnTo>
                    <a:lnTo>
                      <a:pt x="91" y="91"/>
                    </a:lnTo>
                    <a:lnTo>
                      <a:pt x="91" y="91"/>
                    </a:lnTo>
                    <a:lnTo>
                      <a:pt x="83" y="86"/>
                    </a:lnTo>
                    <a:lnTo>
                      <a:pt x="79" y="84"/>
                    </a:lnTo>
                    <a:lnTo>
                      <a:pt x="79" y="84"/>
                    </a:lnTo>
                    <a:lnTo>
                      <a:pt x="79" y="81"/>
                    </a:lnTo>
                    <a:lnTo>
                      <a:pt x="81" y="81"/>
                    </a:lnTo>
                    <a:lnTo>
                      <a:pt x="86" y="79"/>
                    </a:lnTo>
                    <a:lnTo>
                      <a:pt x="86" y="79"/>
                    </a:lnTo>
                    <a:lnTo>
                      <a:pt x="81" y="79"/>
                    </a:lnTo>
                    <a:lnTo>
                      <a:pt x="79" y="81"/>
                    </a:lnTo>
                    <a:lnTo>
                      <a:pt x="79" y="81"/>
                    </a:lnTo>
                    <a:lnTo>
                      <a:pt x="76" y="81"/>
                    </a:lnTo>
                    <a:lnTo>
                      <a:pt x="76" y="81"/>
                    </a:lnTo>
                    <a:lnTo>
                      <a:pt x="74" y="79"/>
                    </a:lnTo>
                    <a:lnTo>
                      <a:pt x="74" y="79"/>
                    </a:lnTo>
                    <a:lnTo>
                      <a:pt x="71" y="79"/>
                    </a:lnTo>
                    <a:lnTo>
                      <a:pt x="69" y="79"/>
                    </a:lnTo>
                    <a:lnTo>
                      <a:pt x="69" y="79"/>
                    </a:lnTo>
                    <a:lnTo>
                      <a:pt x="69" y="76"/>
                    </a:lnTo>
                    <a:lnTo>
                      <a:pt x="69" y="76"/>
                    </a:lnTo>
                    <a:lnTo>
                      <a:pt x="64" y="76"/>
                    </a:lnTo>
                    <a:lnTo>
                      <a:pt x="61" y="71"/>
                    </a:lnTo>
                    <a:lnTo>
                      <a:pt x="61" y="71"/>
                    </a:lnTo>
                    <a:lnTo>
                      <a:pt x="61" y="74"/>
                    </a:lnTo>
                    <a:lnTo>
                      <a:pt x="59" y="74"/>
                    </a:lnTo>
                    <a:lnTo>
                      <a:pt x="59" y="74"/>
                    </a:lnTo>
                    <a:lnTo>
                      <a:pt x="59" y="71"/>
                    </a:lnTo>
                    <a:lnTo>
                      <a:pt x="59" y="66"/>
                    </a:lnTo>
                    <a:lnTo>
                      <a:pt x="59" y="66"/>
                    </a:lnTo>
                    <a:lnTo>
                      <a:pt x="61" y="62"/>
                    </a:lnTo>
                    <a:lnTo>
                      <a:pt x="64" y="57"/>
                    </a:lnTo>
                    <a:lnTo>
                      <a:pt x="64" y="57"/>
                    </a:lnTo>
                    <a:lnTo>
                      <a:pt x="59" y="59"/>
                    </a:lnTo>
                    <a:lnTo>
                      <a:pt x="59" y="62"/>
                    </a:lnTo>
                    <a:lnTo>
                      <a:pt x="59" y="62"/>
                    </a:lnTo>
                    <a:lnTo>
                      <a:pt x="56" y="66"/>
                    </a:lnTo>
                    <a:lnTo>
                      <a:pt x="56" y="69"/>
                    </a:lnTo>
                    <a:lnTo>
                      <a:pt x="54" y="69"/>
                    </a:lnTo>
                    <a:lnTo>
                      <a:pt x="54" y="69"/>
                    </a:lnTo>
                    <a:lnTo>
                      <a:pt x="56" y="71"/>
                    </a:lnTo>
                    <a:lnTo>
                      <a:pt x="54" y="74"/>
                    </a:lnTo>
                    <a:lnTo>
                      <a:pt x="54" y="74"/>
                    </a:lnTo>
                    <a:lnTo>
                      <a:pt x="51" y="74"/>
                    </a:lnTo>
                    <a:lnTo>
                      <a:pt x="51" y="74"/>
                    </a:lnTo>
                    <a:lnTo>
                      <a:pt x="51" y="79"/>
                    </a:lnTo>
                    <a:lnTo>
                      <a:pt x="51" y="79"/>
                    </a:lnTo>
                    <a:lnTo>
                      <a:pt x="46" y="81"/>
                    </a:lnTo>
                    <a:lnTo>
                      <a:pt x="41" y="84"/>
                    </a:lnTo>
                    <a:lnTo>
                      <a:pt x="41" y="84"/>
                    </a:lnTo>
                    <a:lnTo>
                      <a:pt x="39" y="79"/>
                    </a:lnTo>
                    <a:lnTo>
                      <a:pt x="37" y="74"/>
                    </a:lnTo>
                    <a:lnTo>
                      <a:pt x="37" y="74"/>
                    </a:lnTo>
                    <a:lnTo>
                      <a:pt x="37" y="74"/>
                    </a:lnTo>
                    <a:lnTo>
                      <a:pt x="39" y="71"/>
                    </a:lnTo>
                    <a:lnTo>
                      <a:pt x="39" y="71"/>
                    </a:lnTo>
                    <a:lnTo>
                      <a:pt x="41" y="71"/>
                    </a:lnTo>
                    <a:lnTo>
                      <a:pt x="39" y="69"/>
                    </a:lnTo>
                    <a:lnTo>
                      <a:pt x="39" y="66"/>
                    </a:lnTo>
                    <a:lnTo>
                      <a:pt x="39" y="66"/>
                    </a:lnTo>
                    <a:lnTo>
                      <a:pt x="37" y="64"/>
                    </a:lnTo>
                    <a:lnTo>
                      <a:pt x="34" y="62"/>
                    </a:lnTo>
                    <a:lnTo>
                      <a:pt x="29" y="59"/>
                    </a:lnTo>
                    <a:lnTo>
                      <a:pt x="27" y="57"/>
                    </a:lnTo>
                    <a:lnTo>
                      <a:pt x="27" y="57"/>
                    </a:lnTo>
                    <a:lnTo>
                      <a:pt x="22" y="57"/>
                    </a:lnTo>
                    <a:lnTo>
                      <a:pt x="22" y="54"/>
                    </a:lnTo>
                    <a:lnTo>
                      <a:pt x="27" y="52"/>
                    </a:lnTo>
                    <a:lnTo>
                      <a:pt x="27" y="52"/>
                    </a:lnTo>
                    <a:lnTo>
                      <a:pt x="37" y="54"/>
                    </a:lnTo>
                    <a:lnTo>
                      <a:pt x="39" y="52"/>
                    </a:lnTo>
                    <a:lnTo>
                      <a:pt x="41" y="49"/>
                    </a:lnTo>
                    <a:lnTo>
                      <a:pt x="41" y="49"/>
                    </a:lnTo>
                    <a:lnTo>
                      <a:pt x="44" y="47"/>
                    </a:lnTo>
                    <a:lnTo>
                      <a:pt x="49" y="47"/>
                    </a:lnTo>
                    <a:lnTo>
                      <a:pt x="51" y="47"/>
                    </a:lnTo>
                    <a:lnTo>
                      <a:pt x="51" y="52"/>
                    </a:lnTo>
                    <a:lnTo>
                      <a:pt x="51" y="52"/>
                    </a:lnTo>
                    <a:lnTo>
                      <a:pt x="54" y="47"/>
                    </a:lnTo>
                    <a:lnTo>
                      <a:pt x="54" y="47"/>
                    </a:lnTo>
                    <a:lnTo>
                      <a:pt x="54" y="49"/>
                    </a:lnTo>
                    <a:lnTo>
                      <a:pt x="56" y="49"/>
                    </a:lnTo>
                    <a:lnTo>
                      <a:pt x="59" y="49"/>
                    </a:lnTo>
                    <a:lnTo>
                      <a:pt x="59" y="52"/>
                    </a:lnTo>
                    <a:lnTo>
                      <a:pt x="59" y="52"/>
                    </a:lnTo>
                    <a:lnTo>
                      <a:pt x="59" y="49"/>
                    </a:lnTo>
                    <a:lnTo>
                      <a:pt x="61" y="52"/>
                    </a:lnTo>
                    <a:lnTo>
                      <a:pt x="61" y="52"/>
                    </a:lnTo>
                    <a:lnTo>
                      <a:pt x="61" y="49"/>
                    </a:lnTo>
                    <a:lnTo>
                      <a:pt x="61" y="47"/>
                    </a:lnTo>
                    <a:lnTo>
                      <a:pt x="61" y="47"/>
                    </a:lnTo>
                    <a:lnTo>
                      <a:pt x="64" y="44"/>
                    </a:lnTo>
                    <a:lnTo>
                      <a:pt x="64" y="44"/>
                    </a:lnTo>
                    <a:lnTo>
                      <a:pt x="64" y="44"/>
                    </a:lnTo>
                    <a:lnTo>
                      <a:pt x="66" y="42"/>
                    </a:lnTo>
                    <a:lnTo>
                      <a:pt x="66" y="42"/>
                    </a:lnTo>
                    <a:lnTo>
                      <a:pt x="64" y="42"/>
                    </a:lnTo>
                    <a:lnTo>
                      <a:pt x="64" y="42"/>
                    </a:lnTo>
                    <a:lnTo>
                      <a:pt x="64" y="39"/>
                    </a:lnTo>
                    <a:lnTo>
                      <a:pt x="64" y="39"/>
                    </a:lnTo>
                    <a:lnTo>
                      <a:pt x="59" y="39"/>
                    </a:lnTo>
                    <a:lnTo>
                      <a:pt x="51" y="42"/>
                    </a:lnTo>
                    <a:lnTo>
                      <a:pt x="51" y="42"/>
                    </a:lnTo>
                    <a:lnTo>
                      <a:pt x="46" y="42"/>
                    </a:lnTo>
                    <a:lnTo>
                      <a:pt x="41" y="42"/>
                    </a:lnTo>
                    <a:lnTo>
                      <a:pt x="41" y="42"/>
                    </a:lnTo>
                    <a:lnTo>
                      <a:pt x="39" y="42"/>
                    </a:lnTo>
                    <a:lnTo>
                      <a:pt x="34" y="42"/>
                    </a:lnTo>
                    <a:lnTo>
                      <a:pt x="34" y="42"/>
                    </a:lnTo>
                    <a:lnTo>
                      <a:pt x="29" y="42"/>
                    </a:lnTo>
                    <a:lnTo>
                      <a:pt x="29" y="42"/>
                    </a:lnTo>
                    <a:lnTo>
                      <a:pt x="27" y="42"/>
                    </a:lnTo>
                    <a:lnTo>
                      <a:pt x="22" y="39"/>
                    </a:lnTo>
                    <a:lnTo>
                      <a:pt x="22" y="39"/>
                    </a:lnTo>
                    <a:lnTo>
                      <a:pt x="24" y="37"/>
                    </a:lnTo>
                    <a:lnTo>
                      <a:pt x="24" y="37"/>
                    </a:lnTo>
                    <a:lnTo>
                      <a:pt x="22" y="34"/>
                    </a:lnTo>
                    <a:lnTo>
                      <a:pt x="19" y="32"/>
                    </a:lnTo>
                    <a:lnTo>
                      <a:pt x="19" y="32"/>
                    </a:lnTo>
                    <a:lnTo>
                      <a:pt x="22" y="29"/>
                    </a:lnTo>
                    <a:lnTo>
                      <a:pt x="22" y="29"/>
                    </a:lnTo>
                    <a:lnTo>
                      <a:pt x="19" y="29"/>
                    </a:lnTo>
                    <a:lnTo>
                      <a:pt x="19" y="27"/>
                    </a:lnTo>
                    <a:lnTo>
                      <a:pt x="19" y="27"/>
                    </a:lnTo>
                    <a:lnTo>
                      <a:pt x="17" y="27"/>
                    </a:lnTo>
                    <a:lnTo>
                      <a:pt x="17" y="24"/>
                    </a:lnTo>
                    <a:lnTo>
                      <a:pt x="17" y="24"/>
                    </a:lnTo>
                    <a:lnTo>
                      <a:pt x="14" y="27"/>
                    </a:lnTo>
                    <a:lnTo>
                      <a:pt x="12" y="24"/>
                    </a:lnTo>
                    <a:lnTo>
                      <a:pt x="7" y="22"/>
                    </a:lnTo>
                    <a:lnTo>
                      <a:pt x="7" y="22"/>
                    </a:lnTo>
                    <a:lnTo>
                      <a:pt x="7" y="24"/>
                    </a:lnTo>
                    <a:lnTo>
                      <a:pt x="4" y="24"/>
                    </a:lnTo>
                    <a:lnTo>
                      <a:pt x="2" y="24"/>
                    </a:lnTo>
                    <a:lnTo>
                      <a:pt x="2" y="24"/>
                    </a:lnTo>
                    <a:lnTo>
                      <a:pt x="0" y="22"/>
                    </a:lnTo>
                    <a:lnTo>
                      <a:pt x="2" y="19"/>
                    </a:lnTo>
                    <a:lnTo>
                      <a:pt x="4"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7" name="Google Shape;877;p38"/>
              <p:cNvSpPr/>
              <p:nvPr/>
            </p:nvSpPr>
            <p:spPr>
              <a:xfrm>
                <a:off x="6030" y="3301"/>
                <a:ext cx="15" cy="20"/>
              </a:xfrm>
              <a:custGeom>
                <a:avLst/>
                <a:gdLst/>
                <a:ahLst/>
                <a:cxnLst/>
                <a:rect l="l" t="t" r="r" b="b"/>
                <a:pathLst>
                  <a:path w="15" h="20" extrusionOk="0">
                    <a:moveTo>
                      <a:pt x="2" y="13"/>
                    </a:moveTo>
                    <a:lnTo>
                      <a:pt x="2" y="13"/>
                    </a:lnTo>
                    <a:lnTo>
                      <a:pt x="5" y="18"/>
                    </a:lnTo>
                    <a:lnTo>
                      <a:pt x="5" y="18"/>
                    </a:lnTo>
                    <a:lnTo>
                      <a:pt x="5" y="10"/>
                    </a:lnTo>
                    <a:lnTo>
                      <a:pt x="5" y="10"/>
                    </a:lnTo>
                    <a:lnTo>
                      <a:pt x="5" y="8"/>
                    </a:lnTo>
                    <a:lnTo>
                      <a:pt x="5" y="8"/>
                    </a:lnTo>
                    <a:lnTo>
                      <a:pt x="5" y="5"/>
                    </a:lnTo>
                    <a:lnTo>
                      <a:pt x="5" y="5"/>
                    </a:lnTo>
                    <a:lnTo>
                      <a:pt x="5" y="5"/>
                    </a:lnTo>
                    <a:lnTo>
                      <a:pt x="7" y="5"/>
                    </a:lnTo>
                    <a:lnTo>
                      <a:pt x="7" y="3"/>
                    </a:lnTo>
                    <a:lnTo>
                      <a:pt x="10" y="0"/>
                    </a:lnTo>
                    <a:lnTo>
                      <a:pt x="10" y="0"/>
                    </a:lnTo>
                    <a:lnTo>
                      <a:pt x="12" y="0"/>
                    </a:lnTo>
                    <a:lnTo>
                      <a:pt x="12" y="0"/>
                    </a:lnTo>
                    <a:lnTo>
                      <a:pt x="15" y="5"/>
                    </a:lnTo>
                    <a:lnTo>
                      <a:pt x="15" y="5"/>
                    </a:lnTo>
                    <a:lnTo>
                      <a:pt x="15" y="15"/>
                    </a:lnTo>
                    <a:lnTo>
                      <a:pt x="15" y="15"/>
                    </a:lnTo>
                    <a:lnTo>
                      <a:pt x="12" y="20"/>
                    </a:lnTo>
                    <a:lnTo>
                      <a:pt x="12" y="20"/>
                    </a:lnTo>
                    <a:lnTo>
                      <a:pt x="5" y="18"/>
                    </a:lnTo>
                    <a:lnTo>
                      <a:pt x="5" y="18"/>
                    </a:lnTo>
                    <a:lnTo>
                      <a:pt x="7" y="18"/>
                    </a:lnTo>
                    <a:lnTo>
                      <a:pt x="2" y="18"/>
                    </a:lnTo>
                    <a:lnTo>
                      <a:pt x="0" y="15"/>
                    </a:lnTo>
                    <a:lnTo>
                      <a:pt x="2"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8" name="Google Shape;878;p38"/>
              <p:cNvSpPr/>
              <p:nvPr/>
            </p:nvSpPr>
            <p:spPr>
              <a:xfrm>
                <a:off x="6030" y="3301"/>
                <a:ext cx="15" cy="20"/>
              </a:xfrm>
              <a:custGeom>
                <a:avLst/>
                <a:gdLst/>
                <a:ahLst/>
                <a:cxnLst/>
                <a:rect l="l" t="t" r="r" b="b"/>
                <a:pathLst>
                  <a:path w="15" h="20" extrusionOk="0">
                    <a:moveTo>
                      <a:pt x="2" y="13"/>
                    </a:moveTo>
                    <a:lnTo>
                      <a:pt x="2" y="13"/>
                    </a:lnTo>
                    <a:lnTo>
                      <a:pt x="5" y="18"/>
                    </a:lnTo>
                    <a:lnTo>
                      <a:pt x="5" y="18"/>
                    </a:lnTo>
                    <a:lnTo>
                      <a:pt x="5" y="10"/>
                    </a:lnTo>
                    <a:lnTo>
                      <a:pt x="5" y="10"/>
                    </a:lnTo>
                    <a:lnTo>
                      <a:pt x="5" y="8"/>
                    </a:lnTo>
                    <a:lnTo>
                      <a:pt x="5" y="8"/>
                    </a:lnTo>
                    <a:lnTo>
                      <a:pt x="5" y="5"/>
                    </a:lnTo>
                    <a:lnTo>
                      <a:pt x="5" y="5"/>
                    </a:lnTo>
                    <a:lnTo>
                      <a:pt x="5" y="5"/>
                    </a:lnTo>
                    <a:lnTo>
                      <a:pt x="7" y="5"/>
                    </a:lnTo>
                    <a:lnTo>
                      <a:pt x="7" y="3"/>
                    </a:lnTo>
                    <a:lnTo>
                      <a:pt x="10" y="0"/>
                    </a:lnTo>
                    <a:lnTo>
                      <a:pt x="10" y="0"/>
                    </a:lnTo>
                    <a:lnTo>
                      <a:pt x="12" y="0"/>
                    </a:lnTo>
                    <a:lnTo>
                      <a:pt x="12" y="0"/>
                    </a:lnTo>
                    <a:lnTo>
                      <a:pt x="15" y="5"/>
                    </a:lnTo>
                    <a:lnTo>
                      <a:pt x="15" y="5"/>
                    </a:lnTo>
                    <a:lnTo>
                      <a:pt x="15" y="15"/>
                    </a:lnTo>
                    <a:lnTo>
                      <a:pt x="15" y="15"/>
                    </a:lnTo>
                    <a:lnTo>
                      <a:pt x="12" y="20"/>
                    </a:lnTo>
                    <a:lnTo>
                      <a:pt x="12" y="20"/>
                    </a:lnTo>
                    <a:lnTo>
                      <a:pt x="5" y="18"/>
                    </a:lnTo>
                    <a:lnTo>
                      <a:pt x="5" y="18"/>
                    </a:lnTo>
                    <a:lnTo>
                      <a:pt x="7" y="18"/>
                    </a:lnTo>
                    <a:lnTo>
                      <a:pt x="2" y="18"/>
                    </a:lnTo>
                    <a:lnTo>
                      <a:pt x="0" y="15"/>
                    </a:lnTo>
                    <a:lnTo>
                      <a:pt x="2"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79" name="Google Shape;879;p38"/>
              <p:cNvSpPr/>
              <p:nvPr/>
            </p:nvSpPr>
            <p:spPr>
              <a:xfrm>
                <a:off x="6037" y="3319"/>
                <a:ext cx="3" cy="5"/>
              </a:xfrm>
              <a:custGeom>
                <a:avLst/>
                <a:gdLst/>
                <a:ahLst/>
                <a:cxnLst/>
                <a:rect l="l" t="t" r="r" b="b"/>
                <a:pathLst>
                  <a:path w="3" h="5" extrusionOk="0">
                    <a:moveTo>
                      <a:pt x="0" y="0"/>
                    </a:moveTo>
                    <a:lnTo>
                      <a:pt x="0" y="0"/>
                    </a:lnTo>
                    <a:lnTo>
                      <a:pt x="3" y="2"/>
                    </a:lnTo>
                    <a:lnTo>
                      <a:pt x="3" y="5"/>
                    </a:lnTo>
                    <a:lnTo>
                      <a:pt x="3" y="5"/>
                    </a:lnTo>
                    <a:lnTo>
                      <a:pt x="0" y="5"/>
                    </a:lnTo>
                    <a:lnTo>
                      <a:pt x="0" y="5"/>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0" name="Google Shape;880;p38"/>
              <p:cNvSpPr/>
              <p:nvPr/>
            </p:nvSpPr>
            <p:spPr>
              <a:xfrm>
                <a:off x="6037" y="3319"/>
                <a:ext cx="3" cy="5"/>
              </a:xfrm>
              <a:custGeom>
                <a:avLst/>
                <a:gdLst/>
                <a:ahLst/>
                <a:cxnLst/>
                <a:rect l="l" t="t" r="r" b="b"/>
                <a:pathLst>
                  <a:path w="3" h="5" extrusionOk="0">
                    <a:moveTo>
                      <a:pt x="0" y="0"/>
                    </a:moveTo>
                    <a:lnTo>
                      <a:pt x="0" y="0"/>
                    </a:lnTo>
                    <a:lnTo>
                      <a:pt x="3" y="2"/>
                    </a:lnTo>
                    <a:lnTo>
                      <a:pt x="3" y="5"/>
                    </a:lnTo>
                    <a:lnTo>
                      <a:pt x="3" y="5"/>
                    </a:lnTo>
                    <a:lnTo>
                      <a:pt x="0" y="5"/>
                    </a:lnTo>
                    <a:lnTo>
                      <a:pt x="0" y="5"/>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1" name="Google Shape;881;p38"/>
              <p:cNvSpPr/>
              <p:nvPr/>
            </p:nvSpPr>
            <p:spPr>
              <a:xfrm>
                <a:off x="5359" y="3151"/>
                <a:ext cx="4" cy="2"/>
              </a:xfrm>
              <a:custGeom>
                <a:avLst/>
                <a:gdLst/>
                <a:ahLst/>
                <a:cxnLst/>
                <a:rect l="l" t="t" r="r" b="b"/>
                <a:pathLst>
                  <a:path w="4" h="2" extrusionOk="0">
                    <a:moveTo>
                      <a:pt x="0" y="0"/>
                    </a:moveTo>
                    <a:lnTo>
                      <a:pt x="0" y="0"/>
                    </a:lnTo>
                    <a:lnTo>
                      <a:pt x="0" y="2"/>
                    </a:lnTo>
                    <a:lnTo>
                      <a:pt x="0" y="2"/>
                    </a:lnTo>
                    <a:lnTo>
                      <a:pt x="2" y="2"/>
                    </a:lnTo>
                    <a:lnTo>
                      <a:pt x="4" y="2"/>
                    </a:lnTo>
                    <a:lnTo>
                      <a:pt x="4"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2" name="Google Shape;882;p38"/>
              <p:cNvSpPr/>
              <p:nvPr/>
            </p:nvSpPr>
            <p:spPr>
              <a:xfrm>
                <a:off x="5359" y="3151"/>
                <a:ext cx="4" cy="2"/>
              </a:xfrm>
              <a:custGeom>
                <a:avLst/>
                <a:gdLst/>
                <a:ahLst/>
                <a:cxnLst/>
                <a:rect l="l" t="t" r="r" b="b"/>
                <a:pathLst>
                  <a:path w="4" h="2" extrusionOk="0">
                    <a:moveTo>
                      <a:pt x="0" y="0"/>
                    </a:moveTo>
                    <a:lnTo>
                      <a:pt x="0" y="0"/>
                    </a:lnTo>
                    <a:lnTo>
                      <a:pt x="0" y="2"/>
                    </a:lnTo>
                    <a:lnTo>
                      <a:pt x="0" y="2"/>
                    </a:lnTo>
                    <a:lnTo>
                      <a:pt x="2" y="2"/>
                    </a:lnTo>
                    <a:lnTo>
                      <a:pt x="4" y="2"/>
                    </a:lnTo>
                    <a:lnTo>
                      <a:pt x="4"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3" name="Google Shape;883;p38"/>
              <p:cNvSpPr/>
              <p:nvPr/>
            </p:nvSpPr>
            <p:spPr>
              <a:xfrm>
                <a:off x="5275" y="3062"/>
                <a:ext cx="2" cy="5"/>
              </a:xfrm>
              <a:custGeom>
                <a:avLst/>
                <a:gdLst/>
                <a:ahLst/>
                <a:cxnLst/>
                <a:rect l="l" t="t" r="r" b="b"/>
                <a:pathLst>
                  <a:path w="2" h="5" extrusionOk="0">
                    <a:moveTo>
                      <a:pt x="2" y="0"/>
                    </a:moveTo>
                    <a:lnTo>
                      <a:pt x="2" y="0"/>
                    </a:lnTo>
                    <a:lnTo>
                      <a:pt x="0" y="0"/>
                    </a:lnTo>
                    <a:lnTo>
                      <a:pt x="0" y="2"/>
                    </a:lnTo>
                    <a:lnTo>
                      <a:pt x="0" y="2"/>
                    </a:lnTo>
                    <a:lnTo>
                      <a:pt x="2" y="5"/>
                    </a:lnTo>
                    <a:lnTo>
                      <a:pt x="2" y="5"/>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4" name="Google Shape;884;p38"/>
              <p:cNvSpPr/>
              <p:nvPr/>
            </p:nvSpPr>
            <p:spPr>
              <a:xfrm>
                <a:off x="5275" y="3062"/>
                <a:ext cx="2" cy="5"/>
              </a:xfrm>
              <a:custGeom>
                <a:avLst/>
                <a:gdLst/>
                <a:ahLst/>
                <a:cxnLst/>
                <a:rect l="l" t="t" r="r" b="b"/>
                <a:pathLst>
                  <a:path w="2" h="5" extrusionOk="0">
                    <a:moveTo>
                      <a:pt x="2" y="0"/>
                    </a:moveTo>
                    <a:lnTo>
                      <a:pt x="2" y="0"/>
                    </a:lnTo>
                    <a:lnTo>
                      <a:pt x="0" y="0"/>
                    </a:lnTo>
                    <a:lnTo>
                      <a:pt x="0" y="2"/>
                    </a:lnTo>
                    <a:lnTo>
                      <a:pt x="0" y="2"/>
                    </a:lnTo>
                    <a:lnTo>
                      <a:pt x="2" y="5"/>
                    </a:lnTo>
                    <a:lnTo>
                      <a:pt x="2" y="5"/>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5" name="Google Shape;885;p38"/>
              <p:cNvSpPr/>
              <p:nvPr/>
            </p:nvSpPr>
            <p:spPr>
              <a:xfrm>
                <a:off x="5366" y="3118"/>
                <a:ext cx="2" cy="3"/>
              </a:xfrm>
              <a:custGeom>
                <a:avLst/>
                <a:gdLst/>
                <a:ahLst/>
                <a:cxnLst/>
                <a:rect l="l" t="t" r="r" b="b"/>
                <a:pathLst>
                  <a:path w="2" h="3" extrusionOk="0">
                    <a:moveTo>
                      <a:pt x="0" y="0"/>
                    </a:moveTo>
                    <a:lnTo>
                      <a:pt x="0" y="0"/>
                    </a:lnTo>
                    <a:lnTo>
                      <a:pt x="0" y="3"/>
                    </a:lnTo>
                    <a:lnTo>
                      <a:pt x="0" y="3"/>
                    </a:lnTo>
                    <a:lnTo>
                      <a:pt x="2"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6" name="Google Shape;886;p38"/>
              <p:cNvSpPr/>
              <p:nvPr/>
            </p:nvSpPr>
            <p:spPr>
              <a:xfrm>
                <a:off x="5366" y="3118"/>
                <a:ext cx="2" cy="3"/>
              </a:xfrm>
              <a:custGeom>
                <a:avLst/>
                <a:gdLst/>
                <a:ahLst/>
                <a:cxnLst/>
                <a:rect l="l" t="t" r="r" b="b"/>
                <a:pathLst>
                  <a:path w="2" h="3" extrusionOk="0">
                    <a:moveTo>
                      <a:pt x="0" y="0"/>
                    </a:moveTo>
                    <a:lnTo>
                      <a:pt x="0" y="0"/>
                    </a:lnTo>
                    <a:lnTo>
                      <a:pt x="0" y="3"/>
                    </a:lnTo>
                    <a:lnTo>
                      <a:pt x="0" y="3"/>
                    </a:lnTo>
                    <a:lnTo>
                      <a:pt x="2"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7" name="Google Shape;887;p38"/>
              <p:cNvSpPr/>
              <p:nvPr/>
            </p:nvSpPr>
            <p:spPr>
              <a:xfrm>
                <a:off x="5275" y="3034"/>
                <a:ext cx="91" cy="119"/>
              </a:xfrm>
              <a:custGeom>
                <a:avLst/>
                <a:gdLst/>
                <a:ahLst/>
                <a:cxnLst/>
                <a:rect l="l" t="t" r="r" b="b"/>
                <a:pathLst>
                  <a:path w="91" h="119" extrusionOk="0">
                    <a:moveTo>
                      <a:pt x="2" y="8"/>
                    </a:moveTo>
                    <a:lnTo>
                      <a:pt x="0" y="8"/>
                    </a:lnTo>
                    <a:lnTo>
                      <a:pt x="7" y="40"/>
                    </a:lnTo>
                    <a:lnTo>
                      <a:pt x="10" y="42"/>
                    </a:lnTo>
                    <a:lnTo>
                      <a:pt x="10" y="52"/>
                    </a:lnTo>
                    <a:lnTo>
                      <a:pt x="12" y="57"/>
                    </a:lnTo>
                    <a:lnTo>
                      <a:pt x="12" y="60"/>
                    </a:lnTo>
                    <a:lnTo>
                      <a:pt x="27" y="80"/>
                    </a:lnTo>
                    <a:lnTo>
                      <a:pt x="27" y="84"/>
                    </a:lnTo>
                    <a:lnTo>
                      <a:pt x="71" y="117"/>
                    </a:lnTo>
                    <a:lnTo>
                      <a:pt x="71" y="117"/>
                    </a:lnTo>
                    <a:lnTo>
                      <a:pt x="74" y="119"/>
                    </a:lnTo>
                    <a:lnTo>
                      <a:pt x="76" y="117"/>
                    </a:lnTo>
                    <a:lnTo>
                      <a:pt x="76" y="114"/>
                    </a:lnTo>
                    <a:lnTo>
                      <a:pt x="79" y="112"/>
                    </a:lnTo>
                    <a:lnTo>
                      <a:pt x="84" y="114"/>
                    </a:lnTo>
                    <a:lnTo>
                      <a:pt x="88" y="117"/>
                    </a:lnTo>
                    <a:lnTo>
                      <a:pt x="88" y="114"/>
                    </a:lnTo>
                    <a:lnTo>
                      <a:pt x="91" y="107"/>
                    </a:lnTo>
                    <a:lnTo>
                      <a:pt x="81" y="89"/>
                    </a:lnTo>
                    <a:lnTo>
                      <a:pt x="76" y="84"/>
                    </a:lnTo>
                    <a:lnTo>
                      <a:pt x="71" y="40"/>
                    </a:lnTo>
                    <a:lnTo>
                      <a:pt x="64" y="25"/>
                    </a:lnTo>
                    <a:lnTo>
                      <a:pt x="49" y="13"/>
                    </a:lnTo>
                    <a:lnTo>
                      <a:pt x="44" y="13"/>
                    </a:lnTo>
                    <a:lnTo>
                      <a:pt x="42" y="18"/>
                    </a:lnTo>
                    <a:lnTo>
                      <a:pt x="37" y="18"/>
                    </a:lnTo>
                    <a:lnTo>
                      <a:pt x="32" y="18"/>
                    </a:lnTo>
                    <a:lnTo>
                      <a:pt x="22" y="23"/>
                    </a:lnTo>
                    <a:lnTo>
                      <a:pt x="22" y="18"/>
                    </a:lnTo>
                    <a:lnTo>
                      <a:pt x="22" y="13"/>
                    </a:lnTo>
                    <a:lnTo>
                      <a:pt x="17" y="5"/>
                    </a:lnTo>
                    <a:lnTo>
                      <a:pt x="7" y="5"/>
                    </a:lnTo>
                    <a:lnTo>
                      <a:pt x="5" y="0"/>
                    </a:lnTo>
                    <a:lnTo>
                      <a:pt x="0" y="0"/>
                    </a:lnTo>
                    <a:lnTo>
                      <a:pt x="2"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8" name="Google Shape;888;p38"/>
              <p:cNvSpPr/>
              <p:nvPr/>
            </p:nvSpPr>
            <p:spPr>
              <a:xfrm>
                <a:off x="5275" y="3034"/>
                <a:ext cx="91" cy="119"/>
              </a:xfrm>
              <a:custGeom>
                <a:avLst/>
                <a:gdLst/>
                <a:ahLst/>
                <a:cxnLst/>
                <a:rect l="l" t="t" r="r" b="b"/>
                <a:pathLst>
                  <a:path w="91" h="119" extrusionOk="0">
                    <a:moveTo>
                      <a:pt x="2" y="8"/>
                    </a:moveTo>
                    <a:lnTo>
                      <a:pt x="0" y="8"/>
                    </a:lnTo>
                    <a:lnTo>
                      <a:pt x="7" y="40"/>
                    </a:lnTo>
                    <a:lnTo>
                      <a:pt x="10" y="42"/>
                    </a:lnTo>
                    <a:lnTo>
                      <a:pt x="10" y="52"/>
                    </a:lnTo>
                    <a:lnTo>
                      <a:pt x="12" y="57"/>
                    </a:lnTo>
                    <a:lnTo>
                      <a:pt x="12" y="60"/>
                    </a:lnTo>
                    <a:lnTo>
                      <a:pt x="27" y="80"/>
                    </a:lnTo>
                    <a:lnTo>
                      <a:pt x="27" y="84"/>
                    </a:lnTo>
                    <a:lnTo>
                      <a:pt x="71" y="117"/>
                    </a:lnTo>
                    <a:lnTo>
                      <a:pt x="71" y="117"/>
                    </a:lnTo>
                    <a:lnTo>
                      <a:pt x="74" y="119"/>
                    </a:lnTo>
                    <a:lnTo>
                      <a:pt x="76" y="117"/>
                    </a:lnTo>
                    <a:lnTo>
                      <a:pt x="76" y="114"/>
                    </a:lnTo>
                    <a:lnTo>
                      <a:pt x="79" y="112"/>
                    </a:lnTo>
                    <a:lnTo>
                      <a:pt x="84" y="114"/>
                    </a:lnTo>
                    <a:lnTo>
                      <a:pt x="88" y="117"/>
                    </a:lnTo>
                    <a:lnTo>
                      <a:pt x="88" y="114"/>
                    </a:lnTo>
                    <a:lnTo>
                      <a:pt x="91" y="107"/>
                    </a:lnTo>
                    <a:lnTo>
                      <a:pt x="81" y="89"/>
                    </a:lnTo>
                    <a:lnTo>
                      <a:pt x="76" y="84"/>
                    </a:lnTo>
                    <a:lnTo>
                      <a:pt x="71" y="40"/>
                    </a:lnTo>
                    <a:lnTo>
                      <a:pt x="64" y="25"/>
                    </a:lnTo>
                    <a:lnTo>
                      <a:pt x="49" y="13"/>
                    </a:lnTo>
                    <a:lnTo>
                      <a:pt x="44" y="13"/>
                    </a:lnTo>
                    <a:lnTo>
                      <a:pt x="42" y="18"/>
                    </a:lnTo>
                    <a:lnTo>
                      <a:pt x="37" y="18"/>
                    </a:lnTo>
                    <a:lnTo>
                      <a:pt x="32" y="18"/>
                    </a:lnTo>
                    <a:lnTo>
                      <a:pt x="22" y="23"/>
                    </a:lnTo>
                    <a:lnTo>
                      <a:pt x="22" y="18"/>
                    </a:lnTo>
                    <a:lnTo>
                      <a:pt x="22" y="13"/>
                    </a:lnTo>
                    <a:lnTo>
                      <a:pt x="17" y="5"/>
                    </a:lnTo>
                    <a:lnTo>
                      <a:pt x="7" y="5"/>
                    </a:lnTo>
                    <a:lnTo>
                      <a:pt x="5" y="0"/>
                    </a:lnTo>
                    <a:lnTo>
                      <a:pt x="0" y="0"/>
                    </a:lnTo>
                    <a:lnTo>
                      <a:pt x="2"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9" name="Google Shape;889;p38"/>
              <p:cNvSpPr/>
              <p:nvPr/>
            </p:nvSpPr>
            <p:spPr>
              <a:xfrm>
                <a:off x="5487" y="3027"/>
                <a:ext cx="215" cy="136"/>
              </a:xfrm>
              <a:custGeom>
                <a:avLst/>
                <a:gdLst/>
                <a:ahLst/>
                <a:cxnLst/>
                <a:rect l="l" t="t" r="r" b="b"/>
                <a:pathLst>
                  <a:path w="215" h="136" extrusionOk="0">
                    <a:moveTo>
                      <a:pt x="2" y="109"/>
                    </a:moveTo>
                    <a:lnTo>
                      <a:pt x="2" y="109"/>
                    </a:lnTo>
                    <a:lnTo>
                      <a:pt x="5" y="114"/>
                    </a:lnTo>
                    <a:lnTo>
                      <a:pt x="10" y="116"/>
                    </a:lnTo>
                    <a:lnTo>
                      <a:pt x="15" y="119"/>
                    </a:lnTo>
                    <a:lnTo>
                      <a:pt x="17" y="116"/>
                    </a:lnTo>
                    <a:lnTo>
                      <a:pt x="17" y="116"/>
                    </a:lnTo>
                    <a:lnTo>
                      <a:pt x="17" y="116"/>
                    </a:lnTo>
                    <a:lnTo>
                      <a:pt x="20" y="116"/>
                    </a:lnTo>
                    <a:lnTo>
                      <a:pt x="20" y="119"/>
                    </a:lnTo>
                    <a:lnTo>
                      <a:pt x="20" y="119"/>
                    </a:lnTo>
                    <a:lnTo>
                      <a:pt x="22" y="121"/>
                    </a:lnTo>
                    <a:lnTo>
                      <a:pt x="27" y="121"/>
                    </a:lnTo>
                    <a:lnTo>
                      <a:pt x="27" y="121"/>
                    </a:lnTo>
                    <a:lnTo>
                      <a:pt x="29" y="121"/>
                    </a:lnTo>
                    <a:lnTo>
                      <a:pt x="32" y="124"/>
                    </a:lnTo>
                    <a:lnTo>
                      <a:pt x="32" y="124"/>
                    </a:lnTo>
                    <a:lnTo>
                      <a:pt x="37" y="124"/>
                    </a:lnTo>
                    <a:lnTo>
                      <a:pt x="42" y="126"/>
                    </a:lnTo>
                    <a:lnTo>
                      <a:pt x="42" y="126"/>
                    </a:lnTo>
                    <a:lnTo>
                      <a:pt x="37" y="124"/>
                    </a:lnTo>
                    <a:lnTo>
                      <a:pt x="34" y="124"/>
                    </a:lnTo>
                    <a:lnTo>
                      <a:pt x="34" y="121"/>
                    </a:lnTo>
                    <a:lnTo>
                      <a:pt x="34" y="121"/>
                    </a:lnTo>
                    <a:lnTo>
                      <a:pt x="34" y="119"/>
                    </a:lnTo>
                    <a:lnTo>
                      <a:pt x="37" y="119"/>
                    </a:lnTo>
                    <a:lnTo>
                      <a:pt x="37" y="119"/>
                    </a:lnTo>
                    <a:lnTo>
                      <a:pt x="34" y="116"/>
                    </a:lnTo>
                    <a:lnTo>
                      <a:pt x="34" y="114"/>
                    </a:lnTo>
                    <a:lnTo>
                      <a:pt x="34" y="114"/>
                    </a:lnTo>
                    <a:lnTo>
                      <a:pt x="37" y="111"/>
                    </a:lnTo>
                    <a:lnTo>
                      <a:pt x="37" y="111"/>
                    </a:lnTo>
                    <a:lnTo>
                      <a:pt x="39" y="109"/>
                    </a:lnTo>
                    <a:lnTo>
                      <a:pt x="42" y="106"/>
                    </a:lnTo>
                    <a:lnTo>
                      <a:pt x="42" y="106"/>
                    </a:lnTo>
                    <a:lnTo>
                      <a:pt x="37" y="106"/>
                    </a:lnTo>
                    <a:lnTo>
                      <a:pt x="37" y="106"/>
                    </a:lnTo>
                    <a:lnTo>
                      <a:pt x="37" y="104"/>
                    </a:lnTo>
                    <a:lnTo>
                      <a:pt x="37" y="101"/>
                    </a:lnTo>
                    <a:lnTo>
                      <a:pt x="37" y="101"/>
                    </a:lnTo>
                    <a:lnTo>
                      <a:pt x="44" y="104"/>
                    </a:lnTo>
                    <a:lnTo>
                      <a:pt x="44" y="104"/>
                    </a:lnTo>
                    <a:lnTo>
                      <a:pt x="42" y="99"/>
                    </a:lnTo>
                    <a:lnTo>
                      <a:pt x="42" y="96"/>
                    </a:lnTo>
                    <a:lnTo>
                      <a:pt x="52" y="91"/>
                    </a:lnTo>
                    <a:lnTo>
                      <a:pt x="52" y="91"/>
                    </a:lnTo>
                    <a:lnTo>
                      <a:pt x="64" y="89"/>
                    </a:lnTo>
                    <a:lnTo>
                      <a:pt x="76" y="84"/>
                    </a:lnTo>
                    <a:lnTo>
                      <a:pt x="76" y="84"/>
                    </a:lnTo>
                    <a:lnTo>
                      <a:pt x="79" y="82"/>
                    </a:lnTo>
                    <a:lnTo>
                      <a:pt x="81" y="77"/>
                    </a:lnTo>
                    <a:lnTo>
                      <a:pt x="86" y="72"/>
                    </a:lnTo>
                    <a:lnTo>
                      <a:pt x="86" y="72"/>
                    </a:lnTo>
                    <a:lnTo>
                      <a:pt x="94" y="62"/>
                    </a:lnTo>
                    <a:lnTo>
                      <a:pt x="96" y="52"/>
                    </a:lnTo>
                    <a:lnTo>
                      <a:pt x="96" y="52"/>
                    </a:lnTo>
                    <a:lnTo>
                      <a:pt x="101" y="54"/>
                    </a:lnTo>
                    <a:lnTo>
                      <a:pt x="103" y="57"/>
                    </a:lnTo>
                    <a:lnTo>
                      <a:pt x="103" y="57"/>
                    </a:lnTo>
                    <a:lnTo>
                      <a:pt x="106" y="62"/>
                    </a:lnTo>
                    <a:lnTo>
                      <a:pt x="111" y="64"/>
                    </a:lnTo>
                    <a:lnTo>
                      <a:pt x="111" y="64"/>
                    </a:lnTo>
                    <a:lnTo>
                      <a:pt x="113" y="64"/>
                    </a:lnTo>
                    <a:lnTo>
                      <a:pt x="116" y="62"/>
                    </a:lnTo>
                    <a:lnTo>
                      <a:pt x="116" y="54"/>
                    </a:lnTo>
                    <a:lnTo>
                      <a:pt x="116" y="54"/>
                    </a:lnTo>
                    <a:lnTo>
                      <a:pt x="113" y="52"/>
                    </a:lnTo>
                    <a:lnTo>
                      <a:pt x="116" y="49"/>
                    </a:lnTo>
                    <a:lnTo>
                      <a:pt x="118" y="47"/>
                    </a:lnTo>
                    <a:lnTo>
                      <a:pt x="118" y="47"/>
                    </a:lnTo>
                    <a:lnTo>
                      <a:pt x="121" y="54"/>
                    </a:lnTo>
                    <a:lnTo>
                      <a:pt x="123" y="57"/>
                    </a:lnTo>
                    <a:lnTo>
                      <a:pt x="126" y="59"/>
                    </a:lnTo>
                    <a:lnTo>
                      <a:pt x="126" y="59"/>
                    </a:lnTo>
                    <a:lnTo>
                      <a:pt x="126" y="52"/>
                    </a:lnTo>
                    <a:lnTo>
                      <a:pt x="123" y="47"/>
                    </a:lnTo>
                    <a:lnTo>
                      <a:pt x="123" y="47"/>
                    </a:lnTo>
                    <a:lnTo>
                      <a:pt x="123" y="45"/>
                    </a:lnTo>
                    <a:lnTo>
                      <a:pt x="123" y="45"/>
                    </a:lnTo>
                    <a:lnTo>
                      <a:pt x="128" y="45"/>
                    </a:lnTo>
                    <a:lnTo>
                      <a:pt x="128" y="45"/>
                    </a:lnTo>
                    <a:lnTo>
                      <a:pt x="131" y="42"/>
                    </a:lnTo>
                    <a:lnTo>
                      <a:pt x="131" y="40"/>
                    </a:lnTo>
                    <a:lnTo>
                      <a:pt x="131" y="40"/>
                    </a:lnTo>
                    <a:lnTo>
                      <a:pt x="131" y="40"/>
                    </a:lnTo>
                    <a:lnTo>
                      <a:pt x="126" y="37"/>
                    </a:lnTo>
                    <a:lnTo>
                      <a:pt x="128" y="35"/>
                    </a:lnTo>
                    <a:lnTo>
                      <a:pt x="131" y="30"/>
                    </a:lnTo>
                    <a:lnTo>
                      <a:pt x="131" y="30"/>
                    </a:lnTo>
                    <a:lnTo>
                      <a:pt x="133" y="32"/>
                    </a:lnTo>
                    <a:lnTo>
                      <a:pt x="133" y="32"/>
                    </a:lnTo>
                    <a:lnTo>
                      <a:pt x="138" y="27"/>
                    </a:lnTo>
                    <a:lnTo>
                      <a:pt x="138" y="27"/>
                    </a:lnTo>
                    <a:lnTo>
                      <a:pt x="143" y="17"/>
                    </a:lnTo>
                    <a:lnTo>
                      <a:pt x="143" y="17"/>
                    </a:lnTo>
                    <a:lnTo>
                      <a:pt x="145" y="15"/>
                    </a:lnTo>
                    <a:lnTo>
                      <a:pt x="145" y="15"/>
                    </a:lnTo>
                    <a:lnTo>
                      <a:pt x="150" y="10"/>
                    </a:lnTo>
                    <a:lnTo>
                      <a:pt x="150" y="10"/>
                    </a:lnTo>
                    <a:lnTo>
                      <a:pt x="153" y="5"/>
                    </a:lnTo>
                    <a:lnTo>
                      <a:pt x="155" y="0"/>
                    </a:lnTo>
                    <a:lnTo>
                      <a:pt x="155" y="0"/>
                    </a:lnTo>
                    <a:lnTo>
                      <a:pt x="158" y="0"/>
                    </a:lnTo>
                    <a:lnTo>
                      <a:pt x="158" y="3"/>
                    </a:lnTo>
                    <a:lnTo>
                      <a:pt x="155" y="7"/>
                    </a:lnTo>
                    <a:lnTo>
                      <a:pt x="155" y="7"/>
                    </a:lnTo>
                    <a:lnTo>
                      <a:pt x="160" y="3"/>
                    </a:lnTo>
                    <a:lnTo>
                      <a:pt x="163" y="0"/>
                    </a:lnTo>
                    <a:lnTo>
                      <a:pt x="165" y="0"/>
                    </a:lnTo>
                    <a:lnTo>
                      <a:pt x="165" y="0"/>
                    </a:lnTo>
                    <a:lnTo>
                      <a:pt x="168" y="5"/>
                    </a:lnTo>
                    <a:lnTo>
                      <a:pt x="170" y="7"/>
                    </a:lnTo>
                    <a:lnTo>
                      <a:pt x="173" y="7"/>
                    </a:lnTo>
                    <a:lnTo>
                      <a:pt x="173" y="7"/>
                    </a:lnTo>
                    <a:lnTo>
                      <a:pt x="173" y="7"/>
                    </a:lnTo>
                    <a:lnTo>
                      <a:pt x="175" y="10"/>
                    </a:lnTo>
                    <a:lnTo>
                      <a:pt x="178" y="12"/>
                    </a:lnTo>
                    <a:lnTo>
                      <a:pt x="178" y="15"/>
                    </a:lnTo>
                    <a:lnTo>
                      <a:pt x="178" y="15"/>
                    </a:lnTo>
                    <a:lnTo>
                      <a:pt x="175" y="15"/>
                    </a:lnTo>
                    <a:lnTo>
                      <a:pt x="175" y="17"/>
                    </a:lnTo>
                    <a:lnTo>
                      <a:pt x="175" y="17"/>
                    </a:lnTo>
                    <a:lnTo>
                      <a:pt x="175" y="22"/>
                    </a:lnTo>
                    <a:lnTo>
                      <a:pt x="173" y="25"/>
                    </a:lnTo>
                    <a:lnTo>
                      <a:pt x="173" y="25"/>
                    </a:lnTo>
                    <a:lnTo>
                      <a:pt x="180" y="22"/>
                    </a:lnTo>
                    <a:lnTo>
                      <a:pt x="180" y="22"/>
                    </a:lnTo>
                    <a:lnTo>
                      <a:pt x="182" y="22"/>
                    </a:lnTo>
                    <a:lnTo>
                      <a:pt x="185" y="20"/>
                    </a:lnTo>
                    <a:lnTo>
                      <a:pt x="185" y="20"/>
                    </a:lnTo>
                    <a:lnTo>
                      <a:pt x="187" y="22"/>
                    </a:lnTo>
                    <a:lnTo>
                      <a:pt x="185" y="25"/>
                    </a:lnTo>
                    <a:lnTo>
                      <a:pt x="182" y="27"/>
                    </a:lnTo>
                    <a:lnTo>
                      <a:pt x="182" y="27"/>
                    </a:lnTo>
                    <a:lnTo>
                      <a:pt x="182" y="27"/>
                    </a:lnTo>
                    <a:lnTo>
                      <a:pt x="185" y="27"/>
                    </a:lnTo>
                    <a:lnTo>
                      <a:pt x="190" y="25"/>
                    </a:lnTo>
                    <a:lnTo>
                      <a:pt x="190" y="25"/>
                    </a:lnTo>
                    <a:lnTo>
                      <a:pt x="192" y="25"/>
                    </a:lnTo>
                    <a:lnTo>
                      <a:pt x="195" y="27"/>
                    </a:lnTo>
                    <a:lnTo>
                      <a:pt x="197" y="30"/>
                    </a:lnTo>
                    <a:lnTo>
                      <a:pt x="197" y="30"/>
                    </a:lnTo>
                    <a:lnTo>
                      <a:pt x="200" y="30"/>
                    </a:lnTo>
                    <a:lnTo>
                      <a:pt x="202" y="32"/>
                    </a:lnTo>
                    <a:lnTo>
                      <a:pt x="205" y="35"/>
                    </a:lnTo>
                    <a:lnTo>
                      <a:pt x="205" y="35"/>
                    </a:lnTo>
                    <a:lnTo>
                      <a:pt x="207" y="35"/>
                    </a:lnTo>
                    <a:lnTo>
                      <a:pt x="210" y="35"/>
                    </a:lnTo>
                    <a:lnTo>
                      <a:pt x="212" y="35"/>
                    </a:lnTo>
                    <a:lnTo>
                      <a:pt x="215" y="37"/>
                    </a:lnTo>
                    <a:lnTo>
                      <a:pt x="215" y="37"/>
                    </a:lnTo>
                    <a:lnTo>
                      <a:pt x="212" y="40"/>
                    </a:lnTo>
                    <a:lnTo>
                      <a:pt x="207" y="42"/>
                    </a:lnTo>
                    <a:lnTo>
                      <a:pt x="200" y="45"/>
                    </a:lnTo>
                    <a:lnTo>
                      <a:pt x="200" y="45"/>
                    </a:lnTo>
                    <a:lnTo>
                      <a:pt x="192" y="45"/>
                    </a:lnTo>
                    <a:lnTo>
                      <a:pt x="190" y="45"/>
                    </a:lnTo>
                    <a:lnTo>
                      <a:pt x="190" y="47"/>
                    </a:lnTo>
                    <a:lnTo>
                      <a:pt x="190" y="47"/>
                    </a:lnTo>
                    <a:lnTo>
                      <a:pt x="195" y="52"/>
                    </a:lnTo>
                    <a:lnTo>
                      <a:pt x="197" y="52"/>
                    </a:lnTo>
                    <a:lnTo>
                      <a:pt x="197" y="54"/>
                    </a:lnTo>
                    <a:lnTo>
                      <a:pt x="197" y="54"/>
                    </a:lnTo>
                    <a:lnTo>
                      <a:pt x="200" y="54"/>
                    </a:lnTo>
                    <a:lnTo>
                      <a:pt x="200" y="57"/>
                    </a:lnTo>
                    <a:lnTo>
                      <a:pt x="200" y="57"/>
                    </a:lnTo>
                    <a:lnTo>
                      <a:pt x="197" y="57"/>
                    </a:lnTo>
                    <a:lnTo>
                      <a:pt x="192" y="59"/>
                    </a:lnTo>
                    <a:lnTo>
                      <a:pt x="192" y="59"/>
                    </a:lnTo>
                    <a:lnTo>
                      <a:pt x="185" y="59"/>
                    </a:lnTo>
                    <a:lnTo>
                      <a:pt x="178" y="57"/>
                    </a:lnTo>
                    <a:lnTo>
                      <a:pt x="178" y="57"/>
                    </a:lnTo>
                    <a:lnTo>
                      <a:pt x="178" y="59"/>
                    </a:lnTo>
                    <a:lnTo>
                      <a:pt x="178" y="62"/>
                    </a:lnTo>
                    <a:lnTo>
                      <a:pt x="178" y="62"/>
                    </a:lnTo>
                    <a:lnTo>
                      <a:pt x="173" y="62"/>
                    </a:lnTo>
                    <a:lnTo>
                      <a:pt x="170" y="59"/>
                    </a:lnTo>
                    <a:lnTo>
                      <a:pt x="170" y="59"/>
                    </a:lnTo>
                    <a:lnTo>
                      <a:pt x="165" y="57"/>
                    </a:lnTo>
                    <a:lnTo>
                      <a:pt x="163" y="57"/>
                    </a:lnTo>
                    <a:lnTo>
                      <a:pt x="158" y="59"/>
                    </a:lnTo>
                    <a:lnTo>
                      <a:pt x="153" y="57"/>
                    </a:lnTo>
                    <a:lnTo>
                      <a:pt x="153" y="57"/>
                    </a:lnTo>
                    <a:lnTo>
                      <a:pt x="153" y="59"/>
                    </a:lnTo>
                    <a:lnTo>
                      <a:pt x="150" y="59"/>
                    </a:lnTo>
                    <a:lnTo>
                      <a:pt x="148" y="57"/>
                    </a:lnTo>
                    <a:lnTo>
                      <a:pt x="148" y="57"/>
                    </a:lnTo>
                    <a:lnTo>
                      <a:pt x="145" y="57"/>
                    </a:lnTo>
                    <a:lnTo>
                      <a:pt x="143" y="59"/>
                    </a:lnTo>
                    <a:lnTo>
                      <a:pt x="143" y="59"/>
                    </a:lnTo>
                    <a:lnTo>
                      <a:pt x="141" y="59"/>
                    </a:lnTo>
                    <a:lnTo>
                      <a:pt x="138" y="57"/>
                    </a:lnTo>
                    <a:lnTo>
                      <a:pt x="138" y="57"/>
                    </a:lnTo>
                    <a:lnTo>
                      <a:pt x="136" y="62"/>
                    </a:lnTo>
                    <a:lnTo>
                      <a:pt x="136" y="62"/>
                    </a:lnTo>
                    <a:lnTo>
                      <a:pt x="133" y="69"/>
                    </a:lnTo>
                    <a:lnTo>
                      <a:pt x="133" y="69"/>
                    </a:lnTo>
                    <a:lnTo>
                      <a:pt x="133" y="74"/>
                    </a:lnTo>
                    <a:lnTo>
                      <a:pt x="133" y="74"/>
                    </a:lnTo>
                    <a:lnTo>
                      <a:pt x="133" y="79"/>
                    </a:lnTo>
                    <a:lnTo>
                      <a:pt x="133" y="82"/>
                    </a:lnTo>
                    <a:lnTo>
                      <a:pt x="133" y="82"/>
                    </a:lnTo>
                    <a:lnTo>
                      <a:pt x="131" y="87"/>
                    </a:lnTo>
                    <a:lnTo>
                      <a:pt x="128" y="87"/>
                    </a:lnTo>
                    <a:lnTo>
                      <a:pt x="128" y="87"/>
                    </a:lnTo>
                    <a:lnTo>
                      <a:pt x="123" y="89"/>
                    </a:lnTo>
                    <a:lnTo>
                      <a:pt x="123" y="91"/>
                    </a:lnTo>
                    <a:lnTo>
                      <a:pt x="126" y="99"/>
                    </a:lnTo>
                    <a:lnTo>
                      <a:pt x="126" y="99"/>
                    </a:lnTo>
                    <a:lnTo>
                      <a:pt x="118" y="104"/>
                    </a:lnTo>
                    <a:lnTo>
                      <a:pt x="118" y="106"/>
                    </a:lnTo>
                    <a:lnTo>
                      <a:pt x="118" y="109"/>
                    </a:lnTo>
                    <a:lnTo>
                      <a:pt x="118" y="109"/>
                    </a:lnTo>
                    <a:lnTo>
                      <a:pt x="118" y="111"/>
                    </a:lnTo>
                    <a:lnTo>
                      <a:pt x="116" y="116"/>
                    </a:lnTo>
                    <a:lnTo>
                      <a:pt x="113" y="119"/>
                    </a:lnTo>
                    <a:lnTo>
                      <a:pt x="113" y="124"/>
                    </a:lnTo>
                    <a:lnTo>
                      <a:pt x="113" y="124"/>
                    </a:lnTo>
                    <a:lnTo>
                      <a:pt x="108" y="121"/>
                    </a:lnTo>
                    <a:lnTo>
                      <a:pt x="106" y="124"/>
                    </a:lnTo>
                    <a:lnTo>
                      <a:pt x="106" y="124"/>
                    </a:lnTo>
                    <a:lnTo>
                      <a:pt x="101" y="124"/>
                    </a:lnTo>
                    <a:lnTo>
                      <a:pt x="99" y="124"/>
                    </a:lnTo>
                    <a:lnTo>
                      <a:pt x="99" y="124"/>
                    </a:lnTo>
                    <a:lnTo>
                      <a:pt x="94" y="126"/>
                    </a:lnTo>
                    <a:lnTo>
                      <a:pt x="89" y="126"/>
                    </a:lnTo>
                    <a:lnTo>
                      <a:pt x="89" y="126"/>
                    </a:lnTo>
                    <a:lnTo>
                      <a:pt x="84" y="126"/>
                    </a:lnTo>
                    <a:lnTo>
                      <a:pt x="79" y="121"/>
                    </a:lnTo>
                    <a:lnTo>
                      <a:pt x="79" y="121"/>
                    </a:lnTo>
                    <a:lnTo>
                      <a:pt x="76" y="121"/>
                    </a:lnTo>
                    <a:lnTo>
                      <a:pt x="69" y="119"/>
                    </a:lnTo>
                    <a:lnTo>
                      <a:pt x="64" y="121"/>
                    </a:lnTo>
                    <a:lnTo>
                      <a:pt x="59" y="124"/>
                    </a:lnTo>
                    <a:lnTo>
                      <a:pt x="59" y="124"/>
                    </a:lnTo>
                    <a:lnTo>
                      <a:pt x="57" y="129"/>
                    </a:lnTo>
                    <a:lnTo>
                      <a:pt x="57" y="129"/>
                    </a:lnTo>
                    <a:lnTo>
                      <a:pt x="52" y="134"/>
                    </a:lnTo>
                    <a:lnTo>
                      <a:pt x="52" y="134"/>
                    </a:lnTo>
                    <a:lnTo>
                      <a:pt x="44" y="134"/>
                    </a:lnTo>
                    <a:lnTo>
                      <a:pt x="44" y="134"/>
                    </a:lnTo>
                    <a:lnTo>
                      <a:pt x="39" y="131"/>
                    </a:lnTo>
                    <a:lnTo>
                      <a:pt x="39" y="131"/>
                    </a:lnTo>
                    <a:lnTo>
                      <a:pt x="32" y="134"/>
                    </a:lnTo>
                    <a:lnTo>
                      <a:pt x="27" y="136"/>
                    </a:lnTo>
                    <a:lnTo>
                      <a:pt x="27" y="136"/>
                    </a:lnTo>
                    <a:lnTo>
                      <a:pt x="25" y="136"/>
                    </a:lnTo>
                    <a:lnTo>
                      <a:pt x="22" y="136"/>
                    </a:lnTo>
                    <a:lnTo>
                      <a:pt x="17" y="134"/>
                    </a:lnTo>
                    <a:lnTo>
                      <a:pt x="17" y="134"/>
                    </a:lnTo>
                    <a:lnTo>
                      <a:pt x="12" y="129"/>
                    </a:lnTo>
                    <a:lnTo>
                      <a:pt x="12" y="129"/>
                    </a:lnTo>
                    <a:lnTo>
                      <a:pt x="10" y="124"/>
                    </a:lnTo>
                    <a:lnTo>
                      <a:pt x="10" y="124"/>
                    </a:lnTo>
                    <a:lnTo>
                      <a:pt x="5" y="121"/>
                    </a:lnTo>
                    <a:lnTo>
                      <a:pt x="5" y="121"/>
                    </a:lnTo>
                    <a:lnTo>
                      <a:pt x="5" y="119"/>
                    </a:lnTo>
                    <a:lnTo>
                      <a:pt x="2" y="116"/>
                    </a:lnTo>
                    <a:lnTo>
                      <a:pt x="2" y="116"/>
                    </a:lnTo>
                    <a:lnTo>
                      <a:pt x="0" y="114"/>
                    </a:lnTo>
                    <a:lnTo>
                      <a:pt x="0" y="114"/>
                    </a:lnTo>
                    <a:lnTo>
                      <a:pt x="2" y="10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0" name="Google Shape;890;p38"/>
              <p:cNvSpPr/>
              <p:nvPr/>
            </p:nvSpPr>
            <p:spPr>
              <a:xfrm>
                <a:off x="5487" y="3027"/>
                <a:ext cx="215" cy="136"/>
              </a:xfrm>
              <a:custGeom>
                <a:avLst/>
                <a:gdLst/>
                <a:ahLst/>
                <a:cxnLst/>
                <a:rect l="l" t="t" r="r" b="b"/>
                <a:pathLst>
                  <a:path w="215" h="136" extrusionOk="0">
                    <a:moveTo>
                      <a:pt x="2" y="109"/>
                    </a:moveTo>
                    <a:lnTo>
                      <a:pt x="2" y="109"/>
                    </a:lnTo>
                    <a:lnTo>
                      <a:pt x="5" y="114"/>
                    </a:lnTo>
                    <a:lnTo>
                      <a:pt x="10" y="116"/>
                    </a:lnTo>
                    <a:lnTo>
                      <a:pt x="15" y="119"/>
                    </a:lnTo>
                    <a:lnTo>
                      <a:pt x="17" y="116"/>
                    </a:lnTo>
                    <a:lnTo>
                      <a:pt x="17" y="116"/>
                    </a:lnTo>
                    <a:lnTo>
                      <a:pt x="17" y="116"/>
                    </a:lnTo>
                    <a:lnTo>
                      <a:pt x="20" y="116"/>
                    </a:lnTo>
                    <a:lnTo>
                      <a:pt x="20" y="119"/>
                    </a:lnTo>
                    <a:lnTo>
                      <a:pt x="20" y="119"/>
                    </a:lnTo>
                    <a:lnTo>
                      <a:pt x="22" y="121"/>
                    </a:lnTo>
                    <a:lnTo>
                      <a:pt x="27" y="121"/>
                    </a:lnTo>
                    <a:lnTo>
                      <a:pt x="27" y="121"/>
                    </a:lnTo>
                    <a:lnTo>
                      <a:pt x="29" y="121"/>
                    </a:lnTo>
                    <a:lnTo>
                      <a:pt x="32" y="124"/>
                    </a:lnTo>
                    <a:lnTo>
                      <a:pt x="32" y="124"/>
                    </a:lnTo>
                    <a:lnTo>
                      <a:pt x="37" y="124"/>
                    </a:lnTo>
                    <a:lnTo>
                      <a:pt x="42" y="126"/>
                    </a:lnTo>
                    <a:lnTo>
                      <a:pt x="42" y="126"/>
                    </a:lnTo>
                    <a:lnTo>
                      <a:pt x="37" y="124"/>
                    </a:lnTo>
                    <a:lnTo>
                      <a:pt x="34" y="124"/>
                    </a:lnTo>
                    <a:lnTo>
                      <a:pt x="34" y="121"/>
                    </a:lnTo>
                    <a:lnTo>
                      <a:pt x="34" y="121"/>
                    </a:lnTo>
                    <a:lnTo>
                      <a:pt x="34" y="119"/>
                    </a:lnTo>
                    <a:lnTo>
                      <a:pt x="37" y="119"/>
                    </a:lnTo>
                    <a:lnTo>
                      <a:pt x="37" y="119"/>
                    </a:lnTo>
                    <a:lnTo>
                      <a:pt x="34" y="116"/>
                    </a:lnTo>
                    <a:lnTo>
                      <a:pt x="34" y="114"/>
                    </a:lnTo>
                    <a:lnTo>
                      <a:pt x="34" y="114"/>
                    </a:lnTo>
                    <a:lnTo>
                      <a:pt x="37" y="111"/>
                    </a:lnTo>
                    <a:lnTo>
                      <a:pt x="37" y="111"/>
                    </a:lnTo>
                    <a:lnTo>
                      <a:pt x="39" y="109"/>
                    </a:lnTo>
                    <a:lnTo>
                      <a:pt x="42" y="106"/>
                    </a:lnTo>
                    <a:lnTo>
                      <a:pt x="42" y="106"/>
                    </a:lnTo>
                    <a:lnTo>
                      <a:pt x="37" y="106"/>
                    </a:lnTo>
                    <a:lnTo>
                      <a:pt x="37" y="106"/>
                    </a:lnTo>
                    <a:lnTo>
                      <a:pt x="37" y="104"/>
                    </a:lnTo>
                    <a:lnTo>
                      <a:pt x="37" y="101"/>
                    </a:lnTo>
                    <a:lnTo>
                      <a:pt x="37" y="101"/>
                    </a:lnTo>
                    <a:lnTo>
                      <a:pt x="44" y="104"/>
                    </a:lnTo>
                    <a:lnTo>
                      <a:pt x="44" y="104"/>
                    </a:lnTo>
                    <a:lnTo>
                      <a:pt x="42" y="99"/>
                    </a:lnTo>
                    <a:lnTo>
                      <a:pt x="42" y="96"/>
                    </a:lnTo>
                    <a:lnTo>
                      <a:pt x="52" y="91"/>
                    </a:lnTo>
                    <a:lnTo>
                      <a:pt x="52" y="91"/>
                    </a:lnTo>
                    <a:lnTo>
                      <a:pt x="64" y="89"/>
                    </a:lnTo>
                    <a:lnTo>
                      <a:pt x="76" y="84"/>
                    </a:lnTo>
                    <a:lnTo>
                      <a:pt x="76" y="84"/>
                    </a:lnTo>
                    <a:lnTo>
                      <a:pt x="79" y="82"/>
                    </a:lnTo>
                    <a:lnTo>
                      <a:pt x="81" y="77"/>
                    </a:lnTo>
                    <a:lnTo>
                      <a:pt x="86" y="72"/>
                    </a:lnTo>
                    <a:lnTo>
                      <a:pt x="86" y="72"/>
                    </a:lnTo>
                    <a:lnTo>
                      <a:pt x="94" y="62"/>
                    </a:lnTo>
                    <a:lnTo>
                      <a:pt x="96" y="52"/>
                    </a:lnTo>
                    <a:lnTo>
                      <a:pt x="96" y="52"/>
                    </a:lnTo>
                    <a:lnTo>
                      <a:pt x="101" y="54"/>
                    </a:lnTo>
                    <a:lnTo>
                      <a:pt x="103" y="57"/>
                    </a:lnTo>
                    <a:lnTo>
                      <a:pt x="103" y="57"/>
                    </a:lnTo>
                    <a:lnTo>
                      <a:pt x="106" y="62"/>
                    </a:lnTo>
                    <a:lnTo>
                      <a:pt x="111" y="64"/>
                    </a:lnTo>
                    <a:lnTo>
                      <a:pt x="111" y="64"/>
                    </a:lnTo>
                    <a:lnTo>
                      <a:pt x="113" y="64"/>
                    </a:lnTo>
                    <a:lnTo>
                      <a:pt x="116" y="62"/>
                    </a:lnTo>
                    <a:lnTo>
                      <a:pt x="116" y="54"/>
                    </a:lnTo>
                    <a:lnTo>
                      <a:pt x="116" y="54"/>
                    </a:lnTo>
                    <a:lnTo>
                      <a:pt x="113" y="52"/>
                    </a:lnTo>
                    <a:lnTo>
                      <a:pt x="116" y="49"/>
                    </a:lnTo>
                    <a:lnTo>
                      <a:pt x="118" y="47"/>
                    </a:lnTo>
                    <a:lnTo>
                      <a:pt x="118" y="47"/>
                    </a:lnTo>
                    <a:lnTo>
                      <a:pt x="121" y="54"/>
                    </a:lnTo>
                    <a:lnTo>
                      <a:pt x="123" y="57"/>
                    </a:lnTo>
                    <a:lnTo>
                      <a:pt x="126" y="59"/>
                    </a:lnTo>
                    <a:lnTo>
                      <a:pt x="126" y="59"/>
                    </a:lnTo>
                    <a:lnTo>
                      <a:pt x="126" y="52"/>
                    </a:lnTo>
                    <a:lnTo>
                      <a:pt x="123" y="47"/>
                    </a:lnTo>
                    <a:lnTo>
                      <a:pt x="123" y="47"/>
                    </a:lnTo>
                    <a:lnTo>
                      <a:pt x="123" y="45"/>
                    </a:lnTo>
                    <a:lnTo>
                      <a:pt x="123" y="45"/>
                    </a:lnTo>
                    <a:lnTo>
                      <a:pt x="128" y="45"/>
                    </a:lnTo>
                    <a:lnTo>
                      <a:pt x="128" y="45"/>
                    </a:lnTo>
                    <a:lnTo>
                      <a:pt x="131" y="42"/>
                    </a:lnTo>
                    <a:lnTo>
                      <a:pt x="131" y="40"/>
                    </a:lnTo>
                    <a:lnTo>
                      <a:pt x="131" y="40"/>
                    </a:lnTo>
                    <a:lnTo>
                      <a:pt x="131" y="40"/>
                    </a:lnTo>
                    <a:lnTo>
                      <a:pt x="126" y="37"/>
                    </a:lnTo>
                    <a:lnTo>
                      <a:pt x="128" y="35"/>
                    </a:lnTo>
                    <a:lnTo>
                      <a:pt x="131" y="30"/>
                    </a:lnTo>
                    <a:lnTo>
                      <a:pt x="131" y="30"/>
                    </a:lnTo>
                    <a:lnTo>
                      <a:pt x="133" y="32"/>
                    </a:lnTo>
                    <a:lnTo>
                      <a:pt x="133" y="32"/>
                    </a:lnTo>
                    <a:lnTo>
                      <a:pt x="138" y="27"/>
                    </a:lnTo>
                    <a:lnTo>
                      <a:pt x="138" y="27"/>
                    </a:lnTo>
                    <a:lnTo>
                      <a:pt x="143" y="17"/>
                    </a:lnTo>
                    <a:lnTo>
                      <a:pt x="143" y="17"/>
                    </a:lnTo>
                    <a:lnTo>
                      <a:pt x="145" y="15"/>
                    </a:lnTo>
                    <a:lnTo>
                      <a:pt x="145" y="15"/>
                    </a:lnTo>
                    <a:lnTo>
                      <a:pt x="150" y="10"/>
                    </a:lnTo>
                    <a:lnTo>
                      <a:pt x="150" y="10"/>
                    </a:lnTo>
                    <a:lnTo>
                      <a:pt x="153" y="5"/>
                    </a:lnTo>
                    <a:lnTo>
                      <a:pt x="155" y="0"/>
                    </a:lnTo>
                    <a:lnTo>
                      <a:pt x="155" y="0"/>
                    </a:lnTo>
                    <a:lnTo>
                      <a:pt x="158" y="0"/>
                    </a:lnTo>
                    <a:lnTo>
                      <a:pt x="158" y="3"/>
                    </a:lnTo>
                    <a:lnTo>
                      <a:pt x="155" y="7"/>
                    </a:lnTo>
                    <a:lnTo>
                      <a:pt x="155" y="7"/>
                    </a:lnTo>
                    <a:lnTo>
                      <a:pt x="160" y="3"/>
                    </a:lnTo>
                    <a:lnTo>
                      <a:pt x="163" y="0"/>
                    </a:lnTo>
                    <a:lnTo>
                      <a:pt x="165" y="0"/>
                    </a:lnTo>
                    <a:lnTo>
                      <a:pt x="165" y="0"/>
                    </a:lnTo>
                    <a:lnTo>
                      <a:pt x="168" y="5"/>
                    </a:lnTo>
                    <a:lnTo>
                      <a:pt x="170" y="7"/>
                    </a:lnTo>
                    <a:lnTo>
                      <a:pt x="173" y="7"/>
                    </a:lnTo>
                    <a:lnTo>
                      <a:pt x="173" y="7"/>
                    </a:lnTo>
                    <a:lnTo>
                      <a:pt x="173" y="7"/>
                    </a:lnTo>
                    <a:lnTo>
                      <a:pt x="175" y="10"/>
                    </a:lnTo>
                    <a:lnTo>
                      <a:pt x="178" y="12"/>
                    </a:lnTo>
                    <a:lnTo>
                      <a:pt x="178" y="15"/>
                    </a:lnTo>
                    <a:lnTo>
                      <a:pt x="178" y="15"/>
                    </a:lnTo>
                    <a:lnTo>
                      <a:pt x="175" y="15"/>
                    </a:lnTo>
                    <a:lnTo>
                      <a:pt x="175" y="17"/>
                    </a:lnTo>
                    <a:lnTo>
                      <a:pt x="175" y="17"/>
                    </a:lnTo>
                    <a:lnTo>
                      <a:pt x="175" y="22"/>
                    </a:lnTo>
                    <a:lnTo>
                      <a:pt x="173" y="25"/>
                    </a:lnTo>
                    <a:lnTo>
                      <a:pt x="173" y="25"/>
                    </a:lnTo>
                    <a:lnTo>
                      <a:pt x="180" y="22"/>
                    </a:lnTo>
                    <a:lnTo>
                      <a:pt x="180" y="22"/>
                    </a:lnTo>
                    <a:lnTo>
                      <a:pt x="182" y="22"/>
                    </a:lnTo>
                    <a:lnTo>
                      <a:pt x="185" y="20"/>
                    </a:lnTo>
                    <a:lnTo>
                      <a:pt x="185" y="20"/>
                    </a:lnTo>
                    <a:lnTo>
                      <a:pt x="187" y="22"/>
                    </a:lnTo>
                    <a:lnTo>
                      <a:pt x="185" y="25"/>
                    </a:lnTo>
                    <a:lnTo>
                      <a:pt x="182" y="27"/>
                    </a:lnTo>
                    <a:lnTo>
                      <a:pt x="182" y="27"/>
                    </a:lnTo>
                    <a:lnTo>
                      <a:pt x="182" y="27"/>
                    </a:lnTo>
                    <a:lnTo>
                      <a:pt x="185" y="27"/>
                    </a:lnTo>
                    <a:lnTo>
                      <a:pt x="190" y="25"/>
                    </a:lnTo>
                    <a:lnTo>
                      <a:pt x="190" y="25"/>
                    </a:lnTo>
                    <a:lnTo>
                      <a:pt x="192" y="25"/>
                    </a:lnTo>
                    <a:lnTo>
                      <a:pt x="195" y="27"/>
                    </a:lnTo>
                    <a:lnTo>
                      <a:pt x="197" y="30"/>
                    </a:lnTo>
                    <a:lnTo>
                      <a:pt x="197" y="30"/>
                    </a:lnTo>
                    <a:lnTo>
                      <a:pt x="200" y="30"/>
                    </a:lnTo>
                    <a:lnTo>
                      <a:pt x="202" y="32"/>
                    </a:lnTo>
                    <a:lnTo>
                      <a:pt x="205" y="35"/>
                    </a:lnTo>
                    <a:lnTo>
                      <a:pt x="205" y="35"/>
                    </a:lnTo>
                    <a:lnTo>
                      <a:pt x="207" y="35"/>
                    </a:lnTo>
                    <a:lnTo>
                      <a:pt x="210" y="35"/>
                    </a:lnTo>
                    <a:lnTo>
                      <a:pt x="212" y="35"/>
                    </a:lnTo>
                    <a:lnTo>
                      <a:pt x="215" y="37"/>
                    </a:lnTo>
                    <a:lnTo>
                      <a:pt x="215" y="37"/>
                    </a:lnTo>
                    <a:lnTo>
                      <a:pt x="212" y="40"/>
                    </a:lnTo>
                    <a:lnTo>
                      <a:pt x="207" y="42"/>
                    </a:lnTo>
                    <a:lnTo>
                      <a:pt x="200" y="45"/>
                    </a:lnTo>
                    <a:lnTo>
                      <a:pt x="200" y="45"/>
                    </a:lnTo>
                    <a:lnTo>
                      <a:pt x="192" y="45"/>
                    </a:lnTo>
                    <a:lnTo>
                      <a:pt x="190" y="45"/>
                    </a:lnTo>
                    <a:lnTo>
                      <a:pt x="190" y="47"/>
                    </a:lnTo>
                    <a:lnTo>
                      <a:pt x="190" y="47"/>
                    </a:lnTo>
                    <a:lnTo>
                      <a:pt x="195" y="52"/>
                    </a:lnTo>
                    <a:lnTo>
                      <a:pt x="197" y="52"/>
                    </a:lnTo>
                    <a:lnTo>
                      <a:pt x="197" y="54"/>
                    </a:lnTo>
                    <a:lnTo>
                      <a:pt x="197" y="54"/>
                    </a:lnTo>
                    <a:lnTo>
                      <a:pt x="200" y="54"/>
                    </a:lnTo>
                    <a:lnTo>
                      <a:pt x="200" y="57"/>
                    </a:lnTo>
                    <a:lnTo>
                      <a:pt x="200" y="57"/>
                    </a:lnTo>
                    <a:lnTo>
                      <a:pt x="197" y="57"/>
                    </a:lnTo>
                    <a:lnTo>
                      <a:pt x="192" y="59"/>
                    </a:lnTo>
                    <a:lnTo>
                      <a:pt x="192" y="59"/>
                    </a:lnTo>
                    <a:lnTo>
                      <a:pt x="185" y="59"/>
                    </a:lnTo>
                    <a:lnTo>
                      <a:pt x="178" y="57"/>
                    </a:lnTo>
                    <a:lnTo>
                      <a:pt x="178" y="57"/>
                    </a:lnTo>
                    <a:lnTo>
                      <a:pt x="178" y="59"/>
                    </a:lnTo>
                    <a:lnTo>
                      <a:pt x="178" y="62"/>
                    </a:lnTo>
                    <a:lnTo>
                      <a:pt x="178" y="62"/>
                    </a:lnTo>
                    <a:lnTo>
                      <a:pt x="173" y="62"/>
                    </a:lnTo>
                    <a:lnTo>
                      <a:pt x="170" y="59"/>
                    </a:lnTo>
                    <a:lnTo>
                      <a:pt x="170" y="59"/>
                    </a:lnTo>
                    <a:lnTo>
                      <a:pt x="165" y="57"/>
                    </a:lnTo>
                    <a:lnTo>
                      <a:pt x="163" y="57"/>
                    </a:lnTo>
                    <a:lnTo>
                      <a:pt x="158" y="59"/>
                    </a:lnTo>
                    <a:lnTo>
                      <a:pt x="153" y="57"/>
                    </a:lnTo>
                    <a:lnTo>
                      <a:pt x="153" y="57"/>
                    </a:lnTo>
                    <a:lnTo>
                      <a:pt x="153" y="59"/>
                    </a:lnTo>
                    <a:lnTo>
                      <a:pt x="150" y="59"/>
                    </a:lnTo>
                    <a:lnTo>
                      <a:pt x="148" y="57"/>
                    </a:lnTo>
                    <a:lnTo>
                      <a:pt x="148" y="57"/>
                    </a:lnTo>
                    <a:lnTo>
                      <a:pt x="145" y="57"/>
                    </a:lnTo>
                    <a:lnTo>
                      <a:pt x="143" y="59"/>
                    </a:lnTo>
                    <a:lnTo>
                      <a:pt x="143" y="59"/>
                    </a:lnTo>
                    <a:lnTo>
                      <a:pt x="141" y="59"/>
                    </a:lnTo>
                    <a:lnTo>
                      <a:pt x="138" y="57"/>
                    </a:lnTo>
                    <a:lnTo>
                      <a:pt x="138" y="57"/>
                    </a:lnTo>
                    <a:lnTo>
                      <a:pt x="136" y="62"/>
                    </a:lnTo>
                    <a:lnTo>
                      <a:pt x="136" y="62"/>
                    </a:lnTo>
                    <a:lnTo>
                      <a:pt x="133" y="69"/>
                    </a:lnTo>
                    <a:lnTo>
                      <a:pt x="133" y="69"/>
                    </a:lnTo>
                    <a:lnTo>
                      <a:pt x="133" y="74"/>
                    </a:lnTo>
                    <a:lnTo>
                      <a:pt x="133" y="74"/>
                    </a:lnTo>
                    <a:lnTo>
                      <a:pt x="133" y="79"/>
                    </a:lnTo>
                    <a:lnTo>
                      <a:pt x="133" y="82"/>
                    </a:lnTo>
                    <a:lnTo>
                      <a:pt x="133" y="82"/>
                    </a:lnTo>
                    <a:lnTo>
                      <a:pt x="131" y="87"/>
                    </a:lnTo>
                    <a:lnTo>
                      <a:pt x="128" y="87"/>
                    </a:lnTo>
                    <a:lnTo>
                      <a:pt x="128" y="87"/>
                    </a:lnTo>
                    <a:lnTo>
                      <a:pt x="123" y="89"/>
                    </a:lnTo>
                    <a:lnTo>
                      <a:pt x="123" y="91"/>
                    </a:lnTo>
                    <a:lnTo>
                      <a:pt x="126" y="99"/>
                    </a:lnTo>
                    <a:lnTo>
                      <a:pt x="126" y="99"/>
                    </a:lnTo>
                    <a:lnTo>
                      <a:pt x="118" y="104"/>
                    </a:lnTo>
                    <a:lnTo>
                      <a:pt x="118" y="106"/>
                    </a:lnTo>
                    <a:lnTo>
                      <a:pt x="118" y="109"/>
                    </a:lnTo>
                    <a:lnTo>
                      <a:pt x="118" y="109"/>
                    </a:lnTo>
                    <a:lnTo>
                      <a:pt x="118" y="111"/>
                    </a:lnTo>
                    <a:lnTo>
                      <a:pt x="116" y="116"/>
                    </a:lnTo>
                    <a:lnTo>
                      <a:pt x="113" y="119"/>
                    </a:lnTo>
                    <a:lnTo>
                      <a:pt x="113" y="124"/>
                    </a:lnTo>
                    <a:lnTo>
                      <a:pt x="113" y="124"/>
                    </a:lnTo>
                    <a:lnTo>
                      <a:pt x="108" y="121"/>
                    </a:lnTo>
                    <a:lnTo>
                      <a:pt x="106" y="124"/>
                    </a:lnTo>
                    <a:lnTo>
                      <a:pt x="106" y="124"/>
                    </a:lnTo>
                    <a:lnTo>
                      <a:pt x="101" y="124"/>
                    </a:lnTo>
                    <a:lnTo>
                      <a:pt x="99" y="124"/>
                    </a:lnTo>
                    <a:lnTo>
                      <a:pt x="99" y="124"/>
                    </a:lnTo>
                    <a:lnTo>
                      <a:pt x="94" y="126"/>
                    </a:lnTo>
                    <a:lnTo>
                      <a:pt x="89" y="126"/>
                    </a:lnTo>
                    <a:lnTo>
                      <a:pt x="89" y="126"/>
                    </a:lnTo>
                    <a:lnTo>
                      <a:pt x="84" y="126"/>
                    </a:lnTo>
                    <a:lnTo>
                      <a:pt x="79" y="121"/>
                    </a:lnTo>
                    <a:lnTo>
                      <a:pt x="79" y="121"/>
                    </a:lnTo>
                    <a:lnTo>
                      <a:pt x="76" y="121"/>
                    </a:lnTo>
                    <a:lnTo>
                      <a:pt x="69" y="119"/>
                    </a:lnTo>
                    <a:lnTo>
                      <a:pt x="64" y="121"/>
                    </a:lnTo>
                    <a:lnTo>
                      <a:pt x="59" y="124"/>
                    </a:lnTo>
                    <a:lnTo>
                      <a:pt x="59" y="124"/>
                    </a:lnTo>
                    <a:lnTo>
                      <a:pt x="57" y="129"/>
                    </a:lnTo>
                    <a:lnTo>
                      <a:pt x="57" y="129"/>
                    </a:lnTo>
                    <a:lnTo>
                      <a:pt x="52" y="134"/>
                    </a:lnTo>
                    <a:lnTo>
                      <a:pt x="52" y="134"/>
                    </a:lnTo>
                    <a:lnTo>
                      <a:pt x="44" y="134"/>
                    </a:lnTo>
                    <a:lnTo>
                      <a:pt x="44" y="134"/>
                    </a:lnTo>
                    <a:lnTo>
                      <a:pt x="39" y="131"/>
                    </a:lnTo>
                    <a:lnTo>
                      <a:pt x="39" y="131"/>
                    </a:lnTo>
                    <a:lnTo>
                      <a:pt x="32" y="134"/>
                    </a:lnTo>
                    <a:lnTo>
                      <a:pt x="27" y="136"/>
                    </a:lnTo>
                    <a:lnTo>
                      <a:pt x="27" y="136"/>
                    </a:lnTo>
                    <a:lnTo>
                      <a:pt x="25" y="136"/>
                    </a:lnTo>
                    <a:lnTo>
                      <a:pt x="22" y="136"/>
                    </a:lnTo>
                    <a:lnTo>
                      <a:pt x="17" y="134"/>
                    </a:lnTo>
                    <a:lnTo>
                      <a:pt x="17" y="134"/>
                    </a:lnTo>
                    <a:lnTo>
                      <a:pt x="12" y="129"/>
                    </a:lnTo>
                    <a:lnTo>
                      <a:pt x="12" y="129"/>
                    </a:lnTo>
                    <a:lnTo>
                      <a:pt x="10" y="124"/>
                    </a:lnTo>
                    <a:lnTo>
                      <a:pt x="10" y="124"/>
                    </a:lnTo>
                    <a:lnTo>
                      <a:pt x="5" y="121"/>
                    </a:lnTo>
                    <a:lnTo>
                      <a:pt x="5" y="121"/>
                    </a:lnTo>
                    <a:lnTo>
                      <a:pt x="5" y="119"/>
                    </a:lnTo>
                    <a:lnTo>
                      <a:pt x="2" y="116"/>
                    </a:lnTo>
                    <a:lnTo>
                      <a:pt x="2" y="116"/>
                    </a:lnTo>
                    <a:lnTo>
                      <a:pt x="0" y="114"/>
                    </a:lnTo>
                    <a:lnTo>
                      <a:pt x="0" y="114"/>
                    </a:lnTo>
                    <a:lnTo>
                      <a:pt x="2" y="10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1" name="Google Shape;891;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2" name="Google Shape;892;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3" name="Google Shape;893;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4" name="Google Shape;894;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5" name="Google Shape;895;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6" name="Google Shape;896;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7" name="Google Shape;897;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8" name="Google Shape;898;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9" name="Google Shape;899;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0" name="Google Shape;900;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1" name="Google Shape;901;p38"/>
              <p:cNvSpPr/>
              <p:nvPr/>
            </p:nvSpPr>
            <p:spPr>
              <a:xfrm>
                <a:off x="6913" y="3198"/>
                <a:ext cx="3" cy="2"/>
              </a:xfrm>
              <a:custGeom>
                <a:avLst/>
                <a:gdLst/>
                <a:ahLst/>
                <a:cxnLst/>
                <a:rect l="l" t="t" r="r" b="b"/>
                <a:pathLst>
                  <a:path w="3" h="2" extrusionOk="0">
                    <a:moveTo>
                      <a:pt x="0" y="0"/>
                    </a:move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2" name="Google Shape;902;p38"/>
              <p:cNvSpPr/>
              <p:nvPr/>
            </p:nvSpPr>
            <p:spPr>
              <a:xfrm>
                <a:off x="6913" y="3198"/>
                <a:ext cx="3" cy="2"/>
              </a:xfrm>
              <a:custGeom>
                <a:avLst/>
                <a:gdLst/>
                <a:ahLst/>
                <a:cxnLst/>
                <a:rect l="l" t="t" r="r" b="b"/>
                <a:pathLst>
                  <a:path w="3" h="2" extrusionOk="0">
                    <a:moveTo>
                      <a:pt x="0" y="0"/>
                    </a:move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3" name="Google Shape;903;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4" name="Google Shape;904;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5" name="Google Shape;905;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6" name="Google Shape;906;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7" name="Google Shape;907;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8" name="Google Shape;908;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9" name="Google Shape;909;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0" name="Google Shape;910;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1" name="Google Shape;911;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2" name="Google Shape;912;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3" name="Google Shape;913;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4" name="Google Shape;914;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5" name="Google Shape;915;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6" name="Google Shape;916;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7" name="Google Shape;917;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8" name="Google Shape;918;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9" name="Google Shape;919;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0" name="Google Shape;920;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1" name="Google Shape;921;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2" name="Google Shape;922;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3" name="Google Shape;923;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4" name="Google Shape;924;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5" name="Google Shape;925;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6" name="Google Shape;926;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7" name="Google Shape;927;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8" name="Google Shape;928;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29" name="Google Shape;929;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0" name="Google Shape;930;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1" name="Google Shape;931;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2" name="Google Shape;932;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3" name="Google Shape;933;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4" name="Google Shape;934;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5" name="Google Shape;935;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6" name="Google Shape;936;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7" name="Google Shape;937;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8" name="Google Shape;938;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9" name="Google Shape;939;p38"/>
              <p:cNvSpPr/>
              <p:nvPr/>
            </p:nvSpPr>
            <p:spPr>
              <a:xfrm>
                <a:off x="7115" y="3178"/>
                <a:ext cx="0" cy="2"/>
              </a:xfrm>
              <a:custGeom>
                <a:avLst/>
                <a:gdLst/>
                <a:ahLst/>
                <a:cxnLst/>
                <a:rect l="l" t="t" r="r" b="b"/>
                <a:pathLst>
                  <a:path w="120000" h="2" extrusionOk="0">
                    <a:moveTo>
                      <a:pt x="0" y="0"/>
                    </a:move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0" name="Google Shape;940;p38"/>
              <p:cNvSpPr/>
              <p:nvPr/>
            </p:nvSpPr>
            <p:spPr>
              <a:xfrm>
                <a:off x="7115" y="3178"/>
                <a:ext cx="0" cy="2"/>
              </a:xfrm>
              <a:custGeom>
                <a:avLst/>
                <a:gdLst/>
                <a:ahLst/>
                <a:cxnLst/>
                <a:rect l="l" t="t" r="r" b="b"/>
                <a:pathLst>
                  <a:path w="120000" h="2" extrusionOk="0">
                    <a:moveTo>
                      <a:pt x="0" y="0"/>
                    </a:move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1" name="Google Shape;941;p38"/>
              <p:cNvSpPr/>
              <p:nvPr/>
            </p:nvSpPr>
            <p:spPr>
              <a:xfrm>
                <a:off x="7192" y="3245"/>
                <a:ext cx="1"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2" name="Google Shape;942;p38"/>
              <p:cNvSpPr/>
              <p:nvPr/>
            </p:nvSpPr>
            <p:spPr>
              <a:xfrm>
                <a:off x="7192" y="3245"/>
                <a:ext cx="0" cy="0"/>
              </a:xfrm>
              <a:custGeom>
                <a:avLst/>
                <a:gdLst/>
                <a:ahLst/>
                <a:cxnLst/>
                <a:rect l="l" t="t" r="r" b="b"/>
                <a:pathLst>
                  <a:path w="120000" h="120000" extrusionOk="0">
                    <a:moveTo>
                      <a:pt x="0" y="0"/>
                    </a:move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3" name="Google Shape;943;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4" name="Google Shape;944;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5" name="Google Shape;945;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6" name="Google Shape;946;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7" name="Google Shape;947;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8" name="Google Shape;948;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9" name="Google Shape;949;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0" name="Google Shape;950;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1" name="Google Shape;951;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2" name="Google Shape;952;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3" name="Google Shape;953;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4" name="Google Shape;954;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5" name="Google Shape;955;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6" name="Google Shape;956;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7" name="Google Shape;957;p38"/>
              <p:cNvSpPr/>
              <p:nvPr/>
            </p:nvSpPr>
            <p:spPr>
              <a:xfrm>
                <a:off x="6913" y="3198"/>
                <a:ext cx="3" cy="2"/>
              </a:xfrm>
              <a:custGeom>
                <a:avLst/>
                <a:gdLst/>
                <a:ahLst/>
                <a:cxnLst/>
                <a:rect l="l" t="t" r="r" b="b"/>
                <a:pathLst>
                  <a:path w="3" h="2" extrusionOk="0">
                    <a:moveTo>
                      <a:pt x="0" y="0"/>
                    </a:move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8" name="Google Shape;958;p38"/>
              <p:cNvSpPr/>
              <p:nvPr/>
            </p:nvSpPr>
            <p:spPr>
              <a:xfrm>
                <a:off x="6913" y="3198"/>
                <a:ext cx="3" cy="2"/>
              </a:xfrm>
              <a:custGeom>
                <a:avLst/>
                <a:gdLst/>
                <a:ahLst/>
                <a:cxnLst/>
                <a:rect l="l" t="t" r="r" b="b"/>
                <a:pathLst>
                  <a:path w="3" h="2" extrusionOk="0">
                    <a:moveTo>
                      <a:pt x="0" y="0"/>
                    </a:move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9" name="Google Shape;959;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0" name="Google Shape;960;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1" name="Google Shape;961;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2" name="Google Shape;962;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3" name="Google Shape;963;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4" name="Google Shape;964;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5" name="Google Shape;965;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6" name="Google Shape;966;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7" name="Google Shape;967;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8" name="Google Shape;968;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9" name="Google Shape;969;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0" name="Google Shape;970;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1" name="Google Shape;971;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2" name="Google Shape;972;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3" name="Google Shape;973;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4" name="Google Shape;974;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5" name="Google Shape;975;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6" name="Google Shape;976;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7" name="Google Shape;977;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8" name="Google Shape;978;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9" name="Google Shape;979;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0" name="Google Shape;980;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1" name="Google Shape;981;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2" name="Google Shape;982;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3" name="Google Shape;983;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4" name="Google Shape;984;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985" name="Google Shape;985;p38"/>
            <p:cNvGrpSpPr/>
            <p:nvPr/>
          </p:nvGrpSpPr>
          <p:grpSpPr>
            <a:xfrm>
              <a:off x="5647" y="2755"/>
              <a:ext cx="1614" cy="917"/>
              <a:chOff x="5647" y="2755"/>
              <a:chExt cx="1614" cy="917"/>
            </a:xfrm>
          </p:grpSpPr>
          <p:sp>
            <p:nvSpPr>
              <p:cNvPr id="986" name="Google Shape;986;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7" name="Google Shape;987;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8" name="Google Shape;988;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89" name="Google Shape;989;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0" name="Google Shape;990;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1" name="Google Shape;991;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2" name="Google Shape;992;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3" name="Google Shape;993;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4" name="Google Shape;994;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5" name="Google Shape;995;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6" name="Google Shape;996;p38"/>
              <p:cNvSpPr/>
              <p:nvPr/>
            </p:nvSpPr>
            <p:spPr>
              <a:xfrm>
                <a:off x="7115" y="3178"/>
                <a:ext cx="0" cy="2"/>
              </a:xfrm>
              <a:custGeom>
                <a:avLst/>
                <a:gdLst/>
                <a:ahLst/>
                <a:cxnLst/>
                <a:rect l="l" t="t" r="r" b="b"/>
                <a:pathLst>
                  <a:path w="120000" h="2" extrusionOk="0">
                    <a:moveTo>
                      <a:pt x="0" y="0"/>
                    </a:move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7" name="Google Shape;997;p38"/>
              <p:cNvSpPr/>
              <p:nvPr/>
            </p:nvSpPr>
            <p:spPr>
              <a:xfrm>
                <a:off x="7115" y="3178"/>
                <a:ext cx="0" cy="2"/>
              </a:xfrm>
              <a:custGeom>
                <a:avLst/>
                <a:gdLst/>
                <a:ahLst/>
                <a:cxnLst/>
                <a:rect l="l" t="t" r="r" b="b"/>
                <a:pathLst>
                  <a:path w="120000" h="2" extrusionOk="0">
                    <a:moveTo>
                      <a:pt x="0" y="0"/>
                    </a:move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8" name="Google Shape;998;p38"/>
              <p:cNvSpPr/>
              <p:nvPr/>
            </p:nvSpPr>
            <p:spPr>
              <a:xfrm>
                <a:off x="7192" y="3245"/>
                <a:ext cx="1"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99" name="Google Shape;999;p38"/>
              <p:cNvSpPr/>
              <p:nvPr/>
            </p:nvSpPr>
            <p:spPr>
              <a:xfrm>
                <a:off x="7192" y="3245"/>
                <a:ext cx="0" cy="0"/>
              </a:xfrm>
              <a:custGeom>
                <a:avLst/>
                <a:gdLst/>
                <a:ahLst/>
                <a:cxnLst/>
                <a:rect l="l" t="t" r="r" b="b"/>
                <a:pathLst>
                  <a:path w="120000" h="120000" extrusionOk="0">
                    <a:moveTo>
                      <a:pt x="0" y="0"/>
                    </a:move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0" name="Google Shape;1000;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1" name="Google Shape;1001;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2" name="Google Shape;1002;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3" name="Google Shape;1003;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4" name="Google Shape;1004;p38"/>
              <p:cNvSpPr/>
              <p:nvPr/>
            </p:nvSpPr>
            <p:spPr>
              <a:xfrm>
                <a:off x="6318" y="3294"/>
                <a:ext cx="5" cy="5"/>
              </a:xfrm>
              <a:custGeom>
                <a:avLst/>
                <a:gdLst/>
                <a:ahLst/>
                <a:cxnLst/>
                <a:rect l="l" t="t" r="r" b="b"/>
                <a:pathLst>
                  <a:path w="5" h="5" extrusionOk="0">
                    <a:moveTo>
                      <a:pt x="3" y="5"/>
                    </a:moveTo>
                    <a:lnTo>
                      <a:pt x="3" y="5"/>
                    </a:lnTo>
                    <a:lnTo>
                      <a:pt x="5" y="5"/>
                    </a:lnTo>
                    <a:lnTo>
                      <a:pt x="5" y="2"/>
                    </a:lnTo>
                    <a:lnTo>
                      <a:pt x="3" y="0"/>
                    </a:lnTo>
                    <a:lnTo>
                      <a:pt x="3" y="0"/>
                    </a:lnTo>
                    <a:lnTo>
                      <a:pt x="3" y="0"/>
                    </a:lnTo>
                    <a:lnTo>
                      <a:pt x="0"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5" name="Google Shape;1005;p38"/>
              <p:cNvSpPr/>
              <p:nvPr/>
            </p:nvSpPr>
            <p:spPr>
              <a:xfrm>
                <a:off x="6318" y="3294"/>
                <a:ext cx="5" cy="5"/>
              </a:xfrm>
              <a:custGeom>
                <a:avLst/>
                <a:gdLst/>
                <a:ahLst/>
                <a:cxnLst/>
                <a:rect l="l" t="t" r="r" b="b"/>
                <a:pathLst>
                  <a:path w="5" h="5" extrusionOk="0">
                    <a:moveTo>
                      <a:pt x="3" y="5"/>
                    </a:moveTo>
                    <a:lnTo>
                      <a:pt x="3" y="5"/>
                    </a:lnTo>
                    <a:lnTo>
                      <a:pt x="5" y="5"/>
                    </a:lnTo>
                    <a:lnTo>
                      <a:pt x="5" y="2"/>
                    </a:lnTo>
                    <a:lnTo>
                      <a:pt x="3" y="0"/>
                    </a:lnTo>
                    <a:lnTo>
                      <a:pt x="3" y="0"/>
                    </a:lnTo>
                    <a:lnTo>
                      <a:pt x="3" y="0"/>
                    </a:lnTo>
                    <a:lnTo>
                      <a:pt x="0"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6" name="Google Shape;1006;p38"/>
              <p:cNvSpPr/>
              <p:nvPr/>
            </p:nvSpPr>
            <p:spPr>
              <a:xfrm>
                <a:off x="6336" y="3301"/>
                <a:ext cx="5" cy="8"/>
              </a:xfrm>
              <a:custGeom>
                <a:avLst/>
                <a:gdLst/>
                <a:ahLst/>
                <a:cxnLst/>
                <a:rect l="l" t="t" r="r" b="b"/>
                <a:pathLst>
                  <a:path w="5" h="8" extrusionOk="0">
                    <a:moveTo>
                      <a:pt x="2" y="8"/>
                    </a:moveTo>
                    <a:lnTo>
                      <a:pt x="2" y="8"/>
                    </a:lnTo>
                    <a:lnTo>
                      <a:pt x="5" y="5"/>
                    </a:lnTo>
                    <a:lnTo>
                      <a:pt x="5" y="3"/>
                    </a:lnTo>
                    <a:lnTo>
                      <a:pt x="5" y="0"/>
                    </a:lnTo>
                    <a:lnTo>
                      <a:pt x="2" y="0"/>
                    </a:lnTo>
                    <a:lnTo>
                      <a:pt x="2" y="0"/>
                    </a:lnTo>
                    <a:lnTo>
                      <a:pt x="0" y="0"/>
                    </a:lnTo>
                    <a:lnTo>
                      <a:pt x="0" y="3"/>
                    </a:lnTo>
                    <a:lnTo>
                      <a:pt x="2"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7" name="Google Shape;1007;p38"/>
              <p:cNvSpPr/>
              <p:nvPr/>
            </p:nvSpPr>
            <p:spPr>
              <a:xfrm>
                <a:off x="6336" y="3301"/>
                <a:ext cx="5" cy="8"/>
              </a:xfrm>
              <a:custGeom>
                <a:avLst/>
                <a:gdLst/>
                <a:ahLst/>
                <a:cxnLst/>
                <a:rect l="l" t="t" r="r" b="b"/>
                <a:pathLst>
                  <a:path w="5" h="8" extrusionOk="0">
                    <a:moveTo>
                      <a:pt x="2" y="8"/>
                    </a:moveTo>
                    <a:lnTo>
                      <a:pt x="2" y="8"/>
                    </a:lnTo>
                    <a:lnTo>
                      <a:pt x="5" y="5"/>
                    </a:lnTo>
                    <a:lnTo>
                      <a:pt x="5" y="3"/>
                    </a:lnTo>
                    <a:lnTo>
                      <a:pt x="5" y="0"/>
                    </a:lnTo>
                    <a:lnTo>
                      <a:pt x="2" y="0"/>
                    </a:lnTo>
                    <a:lnTo>
                      <a:pt x="2" y="0"/>
                    </a:lnTo>
                    <a:lnTo>
                      <a:pt x="0" y="0"/>
                    </a:lnTo>
                    <a:lnTo>
                      <a:pt x="0" y="3"/>
                    </a:lnTo>
                    <a:lnTo>
                      <a:pt x="2"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8" name="Google Shape;1008;p38"/>
              <p:cNvSpPr/>
              <p:nvPr/>
            </p:nvSpPr>
            <p:spPr>
              <a:xfrm>
                <a:off x="6338" y="3230"/>
                <a:ext cx="3" cy="0"/>
              </a:xfrm>
              <a:custGeom>
                <a:avLst/>
                <a:gdLst/>
                <a:ahLst/>
                <a:cxnLst/>
                <a:rect l="l" t="t" r="r" b="b"/>
                <a:pathLst>
                  <a:path w="3" h="120000" extrusionOk="0">
                    <a:moveTo>
                      <a:pt x="0" y="0"/>
                    </a:moveTo>
                    <a:lnTo>
                      <a:pt x="0" y="0"/>
                    </a:lnTo>
                    <a:lnTo>
                      <a:pt x="3"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09" name="Google Shape;1009;p38"/>
              <p:cNvSpPr/>
              <p:nvPr/>
            </p:nvSpPr>
            <p:spPr>
              <a:xfrm>
                <a:off x="6338" y="3230"/>
                <a:ext cx="3" cy="0"/>
              </a:xfrm>
              <a:custGeom>
                <a:avLst/>
                <a:gdLst/>
                <a:ahLst/>
                <a:cxnLst/>
                <a:rect l="l" t="t" r="r" b="b"/>
                <a:pathLst>
                  <a:path w="3" h="120000" extrusionOk="0">
                    <a:moveTo>
                      <a:pt x="0" y="0"/>
                    </a:moveTo>
                    <a:lnTo>
                      <a:pt x="0" y="0"/>
                    </a:lnTo>
                    <a:lnTo>
                      <a:pt x="3"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0" name="Google Shape;1010;p38"/>
              <p:cNvSpPr/>
              <p:nvPr/>
            </p:nvSpPr>
            <p:spPr>
              <a:xfrm>
                <a:off x="6343" y="3299"/>
                <a:ext cx="1"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1" name="Google Shape;1011;p38"/>
              <p:cNvSpPr/>
              <p:nvPr/>
            </p:nvSpPr>
            <p:spPr>
              <a:xfrm>
                <a:off x="6343" y="3299"/>
                <a:ext cx="1"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2" name="Google Shape;1012;p38"/>
              <p:cNvSpPr/>
              <p:nvPr/>
            </p:nvSpPr>
            <p:spPr>
              <a:xfrm>
                <a:off x="6348" y="3272"/>
                <a:ext cx="91" cy="47"/>
              </a:xfrm>
              <a:custGeom>
                <a:avLst/>
                <a:gdLst/>
                <a:ahLst/>
                <a:cxnLst/>
                <a:rect l="l" t="t" r="r" b="b"/>
                <a:pathLst>
                  <a:path w="91" h="47" extrusionOk="0">
                    <a:moveTo>
                      <a:pt x="10" y="39"/>
                    </a:moveTo>
                    <a:lnTo>
                      <a:pt x="10" y="39"/>
                    </a:lnTo>
                    <a:lnTo>
                      <a:pt x="15" y="42"/>
                    </a:lnTo>
                    <a:lnTo>
                      <a:pt x="15" y="42"/>
                    </a:lnTo>
                    <a:lnTo>
                      <a:pt x="20" y="42"/>
                    </a:lnTo>
                    <a:lnTo>
                      <a:pt x="25" y="42"/>
                    </a:lnTo>
                    <a:lnTo>
                      <a:pt x="25" y="42"/>
                    </a:lnTo>
                    <a:lnTo>
                      <a:pt x="27" y="44"/>
                    </a:lnTo>
                    <a:lnTo>
                      <a:pt x="30" y="47"/>
                    </a:lnTo>
                    <a:lnTo>
                      <a:pt x="30" y="47"/>
                    </a:lnTo>
                    <a:lnTo>
                      <a:pt x="44" y="47"/>
                    </a:lnTo>
                    <a:lnTo>
                      <a:pt x="44" y="47"/>
                    </a:lnTo>
                    <a:lnTo>
                      <a:pt x="52" y="42"/>
                    </a:lnTo>
                    <a:lnTo>
                      <a:pt x="57" y="39"/>
                    </a:lnTo>
                    <a:lnTo>
                      <a:pt x="57" y="39"/>
                    </a:lnTo>
                    <a:lnTo>
                      <a:pt x="62" y="39"/>
                    </a:lnTo>
                    <a:lnTo>
                      <a:pt x="67" y="37"/>
                    </a:lnTo>
                    <a:lnTo>
                      <a:pt x="69" y="32"/>
                    </a:lnTo>
                    <a:lnTo>
                      <a:pt x="69" y="29"/>
                    </a:lnTo>
                    <a:lnTo>
                      <a:pt x="69" y="29"/>
                    </a:lnTo>
                    <a:lnTo>
                      <a:pt x="79" y="29"/>
                    </a:lnTo>
                    <a:lnTo>
                      <a:pt x="84" y="27"/>
                    </a:lnTo>
                    <a:lnTo>
                      <a:pt x="84" y="24"/>
                    </a:lnTo>
                    <a:lnTo>
                      <a:pt x="84" y="24"/>
                    </a:lnTo>
                    <a:lnTo>
                      <a:pt x="81" y="20"/>
                    </a:lnTo>
                    <a:lnTo>
                      <a:pt x="81" y="17"/>
                    </a:lnTo>
                    <a:lnTo>
                      <a:pt x="84" y="17"/>
                    </a:lnTo>
                    <a:lnTo>
                      <a:pt x="84" y="17"/>
                    </a:lnTo>
                    <a:lnTo>
                      <a:pt x="86" y="17"/>
                    </a:lnTo>
                    <a:lnTo>
                      <a:pt x="89" y="15"/>
                    </a:lnTo>
                    <a:lnTo>
                      <a:pt x="91" y="7"/>
                    </a:lnTo>
                    <a:lnTo>
                      <a:pt x="91" y="7"/>
                    </a:lnTo>
                    <a:lnTo>
                      <a:pt x="91" y="5"/>
                    </a:lnTo>
                    <a:lnTo>
                      <a:pt x="89" y="2"/>
                    </a:lnTo>
                    <a:lnTo>
                      <a:pt x="89" y="2"/>
                    </a:lnTo>
                    <a:lnTo>
                      <a:pt x="86" y="0"/>
                    </a:lnTo>
                    <a:lnTo>
                      <a:pt x="89" y="0"/>
                    </a:lnTo>
                    <a:lnTo>
                      <a:pt x="89" y="0"/>
                    </a:lnTo>
                    <a:lnTo>
                      <a:pt x="84" y="0"/>
                    </a:lnTo>
                    <a:lnTo>
                      <a:pt x="81" y="2"/>
                    </a:lnTo>
                    <a:lnTo>
                      <a:pt x="79" y="0"/>
                    </a:lnTo>
                    <a:lnTo>
                      <a:pt x="79" y="0"/>
                    </a:lnTo>
                    <a:lnTo>
                      <a:pt x="77" y="0"/>
                    </a:lnTo>
                    <a:lnTo>
                      <a:pt x="74" y="0"/>
                    </a:lnTo>
                    <a:lnTo>
                      <a:pt x="74" y="2"/>
                    </a:lnTo>
                    <a:lnTo>
                      <a:pt x="74" y="2"/>
                    </a:lnTo>
                    <a:lnTo>
                      <a:pt x="74" y="7"/>
                    </a:lnTo>
                    <a:lnTo>
                      <a:pt x="74" y="15"/>
                    </a:lnTo>
                    <a:lnTo>
                      <a:pt x="74" y="15"/>
                    </a:lnTo>
                    <a:lnTo>
                      <a:pt x="74" y="15"/>
                    </a:lnTo>
                    <a:lnTo>
                      <a:pt x="72" y="17"/>
                    </a:lnTo>
                    <a:lnTo>
                      <a:pt x="64" y="17"/>
                    </a:lnTo>
                    <a:lnTo>
                      <a:pt x="64" y="17"/>
                    </a:lnTo>
                    <a:lnTo>
                      <a:pt x="62" y="22"/>
                    </a:lnTo>
                    <a:lnTo>
                      <a:pt x="59" y="27"/>
                    </a:lnTo>
                    <a:lnTo>
                      <a:pt x="59" y="27"/>
                    </a:lnTo>
                    <a:lnTo>
                      <a:pt x="54" y="29"/>
                    </a:lnTo>
                    <a:lnTo>
                      <a:pt x="54" y="29"/>
                    </a:lnTo>
                    <a:lnTo>
                      <a:pt x="49" y="29"/>
                    </a:lnTo>
                    <a:lnTo>
                      <a:pt x="47" y="27"/>
                    </a:lnTo>
                    <a:lnTo>
                      <a:pt x="47" y="27"/>
                    </a:lnTo>
                    <a:lnTo>
                      <a:pt x="44" y="29"/>
                    </a:lnTo>
                    <a:lnTo>
                      <a:pt x="42" y="29"/>
                    </a:lnTo>
                    <a:lnTo>
                      <a:pt x="39" y="29"/>
                    </a:lnTo>
                    <a:lnTo>
                      <a:pt x="39" y="29"/>
                    </a:lnTo>
                    <a:lnTo>
                      <a:pt x="37" y="24"/>
                    </a:lnTo>
                    <a:lnTo>
                      <a:pt x="39" y="20"/>
                    </a:lnTo>
                    <a:lnTo>
                      <a:pt x="42" y="20"/>
                    </a:lnTo>
                    <a:lnTo>
                      <a:pt x="42" y="20"/>
                    </a:lnTo>
                    <a:lnTo>
                      <a:pt x="39" y="17"/>
                    </a:lnTo>
                    <a:lnTo>
                      <a:pt x="37" y="20"/>
                    </a:lnTo>
                    <a:lnTo>
                      <a:pt x="37" y="27"/>
                    </a:lnTo>
                    <a:lnTo>
                      <a:pt x="37" y="27"/>
                    </a:lnTo>
                    <a:lnTo>
                      <a:pt x="35" y="27"/>
                    </a:lnTo>
                    <a:lnTo>
                      <a:pt x="30" y="29"/>
                    </a:lnTo>
                    <a:lnTo>
                      <a:pt x="22" y="29"/>
                    </a:lnTo>
                    <a:lnTo>
                      <a:pt x="22" y="29"/>
                    </a:lnTo>
                    <a:lnTo>
                      <a:pt x="17" y="29"/>
                    </a:lnTo>
                    <a:lnTo>
                      <a:pt x="17" y="29"/>
                    </a:lnTo>
                    <a:lnTo>
                      <a:pt x="10" y="29"/>
                    </a:lnTo>
                    <a:lnTo>
                      <a:pt x="10" y="29"/>
                    </a:lnTo>
                    <a:lnTo>
                      <a:pt x="7" y="29"/>
                    </a:lnTo>
                    <a:lnTo>
                      <a:pt x="2" y="29"/>
                    </a:lnTo>
                    <a:lnTo>
                      <a:pt x="2" y="29"/>
                    </a:lnTo>
                    <a:lnTo>
                      <a:pt x="0" y="27"/>
                    </a:lnTo>
                    <a:lnTo>
                      <a:pt x="0" y="29"/>
                    </a:lnTo>
                    <a:lnTo>
                      <a:pt x="0" y="32"/>
                    </a:lnTo>
                    <a:lnTo>
                      <a:pt x="0" y="34"/>
                    </a:lnTo>
                    <a:lnTo>
                      <a:pt x="0" y="34"/>
                    </a:lnTo>
                    <a:lnTo>
                      <a:pt x="2" y="34"/>
                    </a:lnTo>
                    <a:lnTo>
                      <a:pt x="7" y="37"/>
                    </a:lnTo>
                    <a:lnTo>
                      <a:pt x="7" y="37"/>
                    </a:lnTo>
                    <a:lnTo>
                      <a:pt x="10" y="3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3" name="Google Shape;1013;p38"/>
              <p:cNvSpPr/>
              <p:nvPr/>
            </p:nvSpPr>
            <p:spPr>
              <a:xfrm>
                <a:off x="6348" y="3272"/>
                <a:ext cx="91" cy="47"/>
              </a:xfrm>
              <a:custGeom>
                <a:avLst/>
                <a:gdLst/>
                <a:ahLst/>
                <a:cxnLst/>
                <a:rect l="l" t="t" r="r" b="b"/>
                <a:pathLst>
                  <a:path w="91" h="47" extrusionOk="0">
                    <a:moveTo>
                      <a:pt x="10" y="39"/>
                    </a:moveTo>
                    <a:lnTo>
                      <a:pt x="10" y="39"/>
                    </a:lnTo>
                    <a:lnTo>
                      <a:pt x="15" y="42"/>
                    </a:lnTo>
                    <a:lnTo>
                      <a:pt x="15" y="42"/>
                    </a:lnTo>
                    <a:lnTo>
                      <a:pt x="20" y="42"/>
                    </a:lnTo>
                    <a:lnTo>
                      <a:pt x="25" y="42"/>
                    </a:lnTo>
                    <a:lnTo>
                      <a:pt x="25" y="42"/>
                    </a:lnTo>
                    <a:lnTo>
                      <a:pt x="27" y="44"/>
                    </a:lnTo>
                    <a:lnTo>
                      <a:pt x="30" y="47"/>
                    </a:lnTo>
                    <a:lnTo>
                      <a:pt x="30" y="47"/>
                    </a:lnTo>
                    <a:lnTo>
                      <a:pt x="44" y="47"/>
                    </a:lnTo>
                    <a:lnTo>
                      <a:pt x="44" y="47"/>
                    </a:lnTo>
                    <a:lnTo>
                      <a:pt x="52" y="42"/>
                    </a:lnTo>
                    <a:lnTo>
                      <a:pt x="57" y="39"/>
                    </a:lnTo>
                    <a:lnTo>
                      <a:pt x="57" y="39"/>
                    </a:lnTo>
                    <a:lnTo>
                      <a:pt x="62" y="39"/>
                    </a:lnTo>
                    <a:lnTo>
                      <a:pt x="67" y="37"/>
                    </a:lnTo>
                    <a:lnTo>
                      <a:pt x="69" y="32"/>
                    </a:lnTo>
                    <a:lnTo>
                      <a:pt x="69" y="29"/>
                    </a:lnTo>
                    <a:lnTo>
                      <a:pt x="69" y="29"/>
                    </a:lnTo>
                    <a:lnTo>
                      <a:pt x="79" y="29"/>
                    </a:lnTo>
                    <a:lnTo>
                      <a:pt x="84" y="27"/>
                    </a:lnTo>
                    <a:lnTo>
                      <a:pt x="84" y="24"/>
                    </a:lnTo>
                    <a:lnTo>
                      <a:pt x="84" y="24"/>
                    </a:lnTo>
                    <a:lnTo>
                      <a:pt x="81" y="20"/>
                    </a:lnTo>
                    <a:lnTo>
                      <a:pt x="81" y="17"/>
                    </a:lnTo>
                    <a:lnTo>
                      <a:pt x="84" y="17"/>
                    </a:lnTo>
                    <a:lnTo>
                      <a:pt x="84" y="17"/>
                    </a:lnTo>
                    <a:lnTo>
                      <a:pt x="86" y="17"/>
                    </a:lnTo>
                    <a:lnTo>
                      <a:pt x="89" y="15"/>
                    </a:lnTo>
                    <a:lnTo>
                      <a:pt x="91" y="7"/>
                    </a:lnTo>
                    <a:lnTo>
                      <a:pt x="91" y="7"/>
                    </a:lnTo>
                    <a:lnTo>
                      <a:pt x="91" y="5"/>
                    </a:lnTo>
                    <a:lnTo>
                      <a:pt x="89" y="2"/>
                    </a:lnTo>
                    <a:lnTo>
                      <a:pt x="89" y="2"/>
                    </a:lnTo>
                    <a:lnTo>
                      <a:pt x="86" y="0"/>
                    </a:lnTo>
                    <a:lnTo>
                      <a:pt x="89" y="0"/>
                    </a:lnTo>
                    <a:lnTo>
                      <a:pt x="89" y="0"/>
                    </a:lnTo>
                    <a:lnTo>
                      <a:pt x="84" y="0"/>
                    </a:lnTo>
                    <a:lnTo>
                      <a:pt x="81" y="2"/>
                    </a:lnTo>
                    <a:lnTo>
                      <a:pt x="79" y="0"/>
                    </a:lnTo>
                    <a:lnTo>
                      <a:pt x="79" y="0"/>
                    </a:lnTo>
                    <a:lnTo>
                      <a:pt x="77" y="0"/>
                    </a:lnTo>
                    <a:lnTo>
                      <a:pt x="74" y="0"/>
                    </a:lnTo>
                    <a:lnTo>
                      <a:pt x="74" y="2"/>
                    </a:lnTo>
                    <a:lnTo>
                      <a:pt x="74" y="2"/>
                    </a:lnTo>
                    <a:lnTo>
                      <a:pt x="74" y="7"/>
                    </a:lnTo>
                    <a:lnTo>
                      <a:pt x="74" y="15"/>
                    </a:lnTo>
                    <a:lnTo>
                      <a:pt x="74" y="15"/>
                    </a:lnTo>
                    <a:lnTo>
                      <a:pt x="74" y="15"/>
                    </a:lnTo>
                    <a:lnTo>
                      <a:pt x="72" y="17"/>
                    </a:lnTo>
                    <a:lnTo>
                      <a:pt x="64" y="17"/>
                    </a:lnTo>
                    <a:lnTo>
                      <a:pt x="64" y="17"/>
                    </a:lnTo>
                    <a:lnTo>
                      <a:pt x="62" y="22"/>
                    </a:lnTo>
                    <a:lnTo>
                      <a:pt x="59" y="27"/>
                    </a:lnTo>
                    <a:lnTo>
                      <a:pt x="59" y="27"/>
                    </a:lnTo>
                    <a:lnTo>
                      <a:pt x="54" y="29"/>
                    </a:lnTo>
                    <a:lnTo>
                      <a:pt x="54" y="29"/>
                    </a:lnTo>
                    <a:lnTo>
                      <a:pt x="49" y="29"/>
                    </a:lnTo>
                    <a:lnTo>
                      <a:pt x="47" y="27"/>
                    </a:lnTo>
                    <a:lnTo>
                      <a:pt x="47" y="27"/>
                    </a:lnTo>
                    <a:lnTo>
                      <a:pt x="44" y="29"/>
                    </a:lnTo>
                    <a:lnTo>
                      <a:pt x="42" y="29"/>
                    </a:lnTo>
                    <a:lnTo>
                      <a:pt x="39" y="29"/>
                    </a:lnTo>
                    <a:lnTo>
                      <a:pt x="39" y="29"/>
                    </a:lnTo>
                    <a:lnTo>
                      <a:pt x="37" y="24"/>
                    </a:lnTo>
                    <a:lnTo>
                      <a:pt x="39" y="20"/>
                    </a:lnTo>
                    <a:lnTo>
                      <a:pt x="42" y="20"/>
                    </a:lnTo>
                    <a:lnTo>
                      <a:pt x="42" y="20"/>
                    </a:lnTo>
                    <a:lnTo>
                      <a:pt x="39" y="17"/>
                    </a:lnTo>
                    <a:lnTo>
                      <a:pt x="37" y="20"/>
                    </a:lnTo>
                    <a:lnTo>
                      <a:pt x="37" y="27"/>
                    </a:lnTo>
                    <a:lnTo>
                      <a:pt x="37" y="27"/>
                    </a:lnTo>
                    <a:lnTo>
                      <a:pt x="35" y="27"/>
                    </a:lnTo>
                    <a:lnTo>
                      <a:pt x="30" y="29"/>
                    </a:lnTo>
                    <a:lnTo>
                      <a:pt x="22" y="29"/>
                    </a:lnTo>
                    <a:lnTo>
                      <a:pt x="22" y="29"/>
                    </a:lnTo>
                    <a:lnTo>
                      <a:pt x="17" y="29"/>
                    </a:lnTo>
                    <a:lnTo>
                      <a:pt x="17" y="29"/>
                    </a:lnTo>
                    <a:lnTo>
                      <a:pt x="10" y="29"/>
                    </a:lnTo>
                    <a:lnTo>
                      <a:pt x="10" y="29"/>
                    </a:lnTo>
                    <a:lnTo>
                      <a:pt x="7" y="29"/>
                    </a:lnTo>
                    <a:lnTo>
                      <a:pt x="2" y="29"/>
                    </a:lnTo>
                    <a:lnTo>
                      <a:pt x="2" y="29"/>
                    </a:lnTo>
                    <a:lnTo>
                      <a:pt x="0" y="27"/>
                    </a:lnTo>
                    <a:lnTo>
                      <a:pt x="0" y="29"/>
                    </a:lnTo>
                    <a:lnTo>
                      <a:pt x="0" y="32"/>
                    </a:lnTo>
                    <a:lnTo>
                      <a:pt x="0" y="34"/>
                    </a:lnTo>
                    <a:lnTo>
                      <a:pt x="0" y="34"/>
                    </a:lnTo>
                    <a:lnTo>
                      <a:pt x="2" y="34"/>
                    </a:lnTo>
                    <a:lnTo>
                      <a:pt x="7" y="37"/>
                    </a:lnTo>
                    <a:lnTo>
                      <a:pt x="7" y="37"/>
                    </a:lnTo>
                    <a:lnTo>
                      <a:pt x="10" y="3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4" name="Google Shape;1014;p38"/>
              <p:cNvSpPr/>
              <p:nvPr/>
            </p:nvSpPr>
            <p:spPr>
              <a:xfrm>
                <a:off x="6373" y="3282"/>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5" name="Google Shape;1015;p38"/>
              <p:cNvSpPr/>
              <p:nvPr/>
            </p:nvSpPr>
            <p:spPr>
              <a:xfrm>
                <a:off x="6373" y="3282"/>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6" name="Google Shape;1016;p38"/>
              <p:cNvSpPr/>
              <p:nvPr/>
            </p:nvSpPr>
            <p:spPr>
              <a:xfrm>
                <a:off x="6378" y="3210"/>
                <a:ext cx="5" cy="2"/>
              </a:xfrm>
              <a:custGeom>
                <a:avLst/>
                <a:gdLst/>
                <a:ahLst/>
                <a:cxnLst/>
                <a:rect l="l" t="t" r="r" b="b"/>
                <a:pathLst>
                  <a:path w="5" h="2" extrusionOk="0">
                    <a:moveTo>
                      <a:pt x="5" y="2"/>
                    </a:moveTo>
                    <a:lnTo>
                      <a:pt x="5" y="2"/>
                    </a:lnTo>
                    <a:lnTo>
                      <a:pt x="5" y="2"/>
                    </a:lnTo>
                    <a:lnTo>
                      <a:pt x="5" y="0"/>
                    </a:lnTo>
                    <a:lnTo>
                      <a:pt x="2" y="0"/>
                    </a:lnTo>
                    <a:lnTo>
                      <a:pt x="0" y="0"/>
                    </a:lnTo>
                    <a:lnTo>
                      <a:pt x="0" y="0"/>
                    </a:lnTo>
                    <a:lnTo>
                      <a:pt x="2"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7" name="Google Shape;1017;p38"/>
              <p:cNvSpPr/>
              <p:nvPr/>
            </p:nvSpPr>
            <p:spPr>
              <a:xfrm>
                <a:off x="6378" y="3210"/>
                <a:ext cx="5" cy="2"/>
              </a:xfrm>
              <a:custGeom>
                <a:avLst/>
                <a:gdLst/>
                <a:ahLst/>
                <a:cxnLst/>
                <a:rect l="l" t="t" r="r" b="b"/>
                <a:pathLst>
                  <a:path w="5" h="2" extrusionOk="0">
                    <a:moveTo>
                      <a:pt x="5" y="2"/>
                    </a:moveTo>
                    <a:lnTo>
                      <a:pt x="5" y="2"/>
                    </a:lnTo>
                    <a:lnTo>
                      <a:pt x="5" y="2"/>
                    </a:lnTo>
                    <a:lnTo>
                      <a:pt x="5" y="0"/>
                    </a:lnTo>
                    <a:lnTo>
                      <a:pt x="2" y="0"/>
                    </a:lnTo>
                    <a:lnTo>
                      <a:pt x="0" y="0"/>
                    </a:lnTo>
                    <a:lnTo>
                      <a:pt x="0" y="0"/>
                    </a:lnTo>
                    <a:lnTo>
                      <a:pt x="2"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8" name="Google Shape;1018;p38"/>
              <p:cNvSpPr/>
              <p:nvPr/>
            </p:nvSpPr>
            <p:spPr>
              <a:xfrm>
                <a:off x="6380" y="3383"/>
                <a:ext cx="5" cy="7"/>
              </a:xfrm>
              <a:custGeom>
                <a:avLst/>
                <a:gdLst/>
                <a:ahLst/>
                <a:cxnLst/>
                <a:rect l="l" t="t" r="r" b="b"/>
                <a:pathLst>
                  <a:path w="5" h="7" extrusionOk="0">
                    <a:moveTo>
                      <a:pt x="5" y="7"/>
                    </a:moveTo>
                    <a:lnTo>
                      <a:pt x="5" y="7"/>
                    </a:lnTo>
                    <a:lnTo>
                      <a:pt x="5" y="2"/>
                    </a:lnTo>
                    <a:lnTo>
                      <a:pt x="5" y="0"/>
                    </a:lnTo>
                    <a:lnTo>
                      <a:pt x="3" y="0"/>
                    </a:lnTo>
                    <a:lnTo>
                      <a:pt x="3" y="0"/>
                    </a:lnTo>
                    <a:lnTo>
                      <a:pt x="0" y="2"/>
                    </a:lnTo>
                    <a:lnTo>
                      <a:pt x="0" y="5"/>
                    </a:lnTo>
                    <a:lnTo>
                      <a:pt x="5"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19" name="Google Shape;1019;p38"/>
              <p:cNvSpPr/>
              <p:nvPr/>
            </p:nvSpPr>
            <p:spPr>
              <a:xfrm>
                <a:off x="6380" y="3383"/>
                <a:ext cx="5" cy="7"/>
              </a:xfrm>
              <a:custGeom>
                <a:avLst/>
                <a:gdLst/>
                <a:ahLst/>
                <a:cxnLst/>
                <a:rect l="l" t="t" r="r" b="b"/>
                <a:pathLst>
                  <a:path w="5" h="7" extrusionOk="0">
                    <a:moveTo>
                      <a:pt x="5" y="7"/>
                    </a:moveTo>
                    <a:lnTo>
                      <a:pt x="5" y="7"/>
                    </a:lnTo>
                    <a:lnTo>
                      <a:pt x="5" y="2"/>
                    </a:lnTo>
                    <a:lnTo>
                      <a:pt x="5" y="0"/>
                    </a:lnTo>
                    <a:lnTo>
                      <a:pt x="3" y="0"/>
                    </a:lnTo>
                    <a:lnTo>
                      <a:pt x="3" y="0"/>
                    </a:lnTo>
                    <a:lnTo>
                      <a:pt x="0" y="2"/>
                    </a:lnTo>
                    <a:lnTo>
                      <a:pt x="0" y="5"/>
                    </a:lnTo>
                    <a:lnTo>
                      <a:pt x="5"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0" name="Google Shape;1020;p38"/>
              <p:cNvSpPr/>
              <p:nvPr/>
            </p:nvSpPr>
            <p:spPr>
              <a:xfrm>
                <a:off x="6387" y="3385"/>
                <a:ext cx="10" cy="8"/>
              </a:xfrm>
              <a:custGeom>
                <a:avLst/>
                <a:gdLst/>
                <a:ahLst/>
                <a:cxnLst/>
                <a:rect l="l" t="t" r="r" b="b"/>
                <a:pathLst>
                  <a:path w="10" h="8" extrusionOk="0">
                    <a:moveTo>
                      <a:pt x="8" y="8"/>
                    </a:moveTo>
                    <a:lnTo>
                      <a:pt x="8" y="8"/>
                    </a:lnTo>
                    <a:lnTo>
                      <a:pt x="10" y="5"/>
                    </a:lnTo>
                    <a:lnTo>
                      <a:pt x="8" y="5"/>
                    </a:lnTo>
                    <a:lnTo>
                      <a:pt x="3" y="3"/>
                    </a:lnTo>
                    <a:lnTo>
                      <a:pt x="3" y="3"/>
                    </a:lnTo>
                    <a:lnTo>
                      <a:pt x="0" y="0"/>
                    </a:lnTo>
                    <a:lnTo>
                      <a:pt x="0" y="3"/>
                    </a:lnTo>
                    <a:lnTo>
                      <a:pt x="0" y="5"/>
                    </a:lnTo>
                    <a:lnTo>
                      <a:pt x="0" y="8"/>
                    </a:lnTo>
                    <a:lnTo>
                      <a:pt x="0" y="8"/>
                    </a:lnTo>
                    <a:lnTo>
                      <a:pt x="5" y="8"/>
                    </a:lnTo>
                    <a:lnTo>
                      <a:pt x="8"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1" name="Google Shape;1021;p38"/>
              <p:cNvSpPr/>
              <p:nvPr/>
            </p:nvSpPr>
            <p:spPr>
              <a:xfrm>
                <a:off x="6387" y="3385"/>
                <a:ext cx="10" cy="8"/>
              </a:xfrm>
              <a:custGeom>
                <a:avLst/>
                <a:gdLst/>
                <a:ahLst/>
                <a:cxnLst/>
                <a:rect l="l" t="t" r="r" b="b"/>
                <a:pathLst>
                  <a:path w="10" h="8" extrusionOk="0">
                    <a:moveTo>
                      <a:pt x="8" y="8"/>
                    </a:moveTo>
                    <a:lnTo>
                      <a:pt x="8" y="8"/>
                    </a:lnTo>
                    <a:lnTo>
                      <a:pt x="10" y="5"/>
                    </a:lnTo>
                    <a:lnTo>
                      <a:pt x="8" y="5"/>
                    </a:lnTo>
                    <a:lnTo>
                      <a:pt x="3" y="3"/>
                    </a:lnTo>
                    <a:lnTo>
                      <a:pt x="3" y="3"/>
                    </a:lnTo>
                    <a:lnTo>
                      <a:pt x="0" y="0"/>
                    </a:lnTo>
                    <a:lnTo>
                      <a:pt x="0" y="3"/>
                    </a:lnTo>
                    <a:lnTo>
                      <a:pt x="0" y="5"/>
                    </a:lnTo>
                    <a:lnTo>
                      <a:pt x="0" y="8"/>
                    </a:lnTo>
                    <a:lnTo>
                      <a:pt x="0" y="8"/>
                    </a:lnTo>
                    <a:lnTo>
                      <a:pt x="5" y="8"/>
                    </a:lnTo>
                    <a:lnTo>
                      <a:pt x="8"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2" name="Google Shape;1022;p38"/>
              <p:cNvSpPr/>
              <p:nvPr/>
            </p:nvSpPr>
            <p:spPr>
              <a:xfrm>
                <a:off x="6387" y="3232"/>
                <a:ext cx="10" cy="5"/>
              </a:xfrm>
              <a:custGeom>
                <a:avLst/>
                <a:gdLst/>
                <a:ahLst/>
                <a:cxnLst/>
                <a:rect l="l" t="t" r="r" b="b"/>
                <a:pathLst>
                  <a:path w="10" h="5" extrusionOk="0">
                    <a:moveTo>
                      <a:pt x="0" y="3"/>
                    </a:moveTo>
                    <a:lnTo>
                      <a:pt x="0" y="3"/>
                    </a:lnTo>
                    <a:lnTo>
                      <a:pt x="3" y="5"/>
                    </a:lnTo>
                    <a:lnTo>
                      <a:pt x="8" y="5"/>
                    </a:lnTo>
                    <a:lnTo>
                      <a:pt x="8" y="5"/>
                    </a:lnTo>
                    <a:lnTo>
                      <a:pt x="10" y="5"/>
                    </a:lnTo>
                    <a:lnTo>
                      <a:pt x="10" y="3"/>
                    </a:lnTo>
                    <a:lnTo>
                      <a:pt x="10" y="3"/>
                    </a:lnTo>
                    <a:lnTo>
                      <a:pt x="10" y="3"/>
                    </a:lnTo>
                    <a:lnTo>
                      <a:pt x="5" y="0"/>
                    </a:lnTo>
                    <a:lnTo>
                      <a:pt x="3"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3" name="Google Shape;1023;p38"/>
              <p:cNvSpPr/>
              <p:nvPr/>
            </p:nvSpPr>
            <p:spPr>
              <a:xfrm>
                <a:off x="6387" y="3232"/>
                <a:ext cx="10" cy="5"/>
              </a:xfrm>
              <a:custGeom>
                <a:avLst/>
                <a:gdLst/>
                <a:ahLst/>
                <a:cxnLst/>
                <a:rect l="l" t="t" r="r" b="b"/>
                <a:pathLst>
                  <a:path w="10" h="5" extrusionOk="0">
                    <a:moveTo>
                      <a:pt x="0" y="3"/>
                    </a:moveTo>
                    <a:lnTo>
                      <a:pt x="0" y="3"/>
                    </a:lnTo>
                    <a:lnTo>
                      <a:pt x="3" y="5"/>
                    </a:lnTo>
                    <a:lnTo>
                      <a:pt x="8" y="5"/>
                    </a:lnTo>
                    <a:lnTo>
                      <a:pt x="8" y="5"/>
                    </a:lnTo>
                    <a:lnTo>
                      <a:pt x="10" y="5"/>
                    </a:lnTo>
                    <a:lnTo>
                      <a:pt x="10" y="3"/>
                    </a:lnTo>
                    <a:lnTo>
                      <a:pt x="10" y="3"/>
                    </a:lnTo>
                    <a:lnTo>
                      <a:pt x="10" y="3"/>
                    </a:lnTo>
                    <a:lnTo>
                      <a:pt x="5" y="0"/>
                    </a:lnTo>
                    <a:lnTo>
                      <a:pt x="3"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4" name="Google Shape;1024;p38"/>
              <p:cNvSpPr/>
              <p:nvPr/>
            </p:nvSpPr>
            <p:spPr>
              <a:xfrm>
                <a:off x="6392" y="3413"/>
                <a:ext cx="3" cy="2"/>
              </a:xfrm>
              <a:custGeom>
                <a:avLst/>
                <a:gdLst/>
                <a:ahLst/>
                <a:cxnLst/>
                <a:rect l="l" t="t" r="r" b="b"/>
                <a:pathLst>
                  <a:path w="3" h="2" extrusionOk="0">
                    <a:moveTo>
                      <a:pt x="0" y="2"/>
                    </a:moveTo>
                    <a:lnTo>
                      <a:pt x="0" y="2"/>
                    </a:lnTo>
                    <a:lnTo>
                      <a:pt x="3" y="0"/>
                    </a:lnTo>
                    <a:lnTo>
                      <a:pt x="0" y="0"/>
                    </a:lnTo>
                    <a:lnTo>
                      <a:pt x="0" y="2"/>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5" name="Google Shape;1025;p38"/>
              <p:cNvSpPr/>
              <p:nvPr/>
            </p:nvSpPr>
            <p:spPr>
              <a:xfrm>
                <a:off x="6392" y="3413"/>
                <a:ext cx="3" cy="2"/>
              </a:xfrm>
              <a:custGeom>
                <a:avLst/>
                <a:gdLst/>
                <a:ahLst/>
                <a:cxnLst/>
                <a:rect l="l" t="t" r="r" b="b"/>
                <a:pathLst>
                  <a:path w="3" h="2" extrusionOk="0">
                    <a:moveTo>
                      <a:pt x="0" y="2"/>
                    </a:moveTo>
                    <a:lnTo>
                      <a:pt x="0" y="2"/>
                    </a:lnTo>
                    <a:lnTo>
                      <a:pt x="3" y="0"/>
                    </a:lnTo>
                    <a:lnTo>
                      <a:pt x="0" y="0"/>
                    </a:lnTo>
                    <a:lnTo>
                      <a:pt x="0" y="2"/>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6" name="Google Shape;1026;p38"/>
              <p:cNvSpPr/>
              <p:nvPr/>
            </p:nvSpPr>
            <p:spPr>
              <a:xfrm>
                <a:off x="6392" y="3395"/>
                <a:ext cx="13" cy="8"/>
              </a:xfrm>
              <a:custGeom>
                <a:avLst/>
                <a:gdLst/>
                <a:ahLst/>
                <a:cxnLst/>
                <a:rect l="l" t="t" r="r" b="b"/>
                <a:pathLst>
                  <a:path w="13" h="8" extrusionOk="0">
                    <a:moveTo>
                      <a:pt x="3" y="5"/>
                    </a:moveTo>
                    <a:lnTo>
                      <a:pt x="3" y="5"/>
                    </a:lnTo>
                    <a:lnTo>
                      <a:pt x="5" y="5"/>
                    </a:lnTo>
                    <a:lnTo>
                      <a:pt x="5" y="5"/>
                    </a:lnTo>
                    <a:lnTo>
                      <a:pt x="5" y="5"/>
                    </a:lnTo>
                    <a:lnTo>
                      <a:pt x="5" y="8"/>
                    </a:lnTo>
                    <a:lnTo>
                      <a:pt x="8" y="8"/>
                    </a:lnTo>
                    <a:lnTo>
                      <a:pt x="8" y="8"/>
                    </a:lnTo>
                    <a:lnTo>
                      <a:pt x="10" y="8"/>
                    </a:lnTo>
                    <a:lnTo>
                      <a:pt x="13" y="8"/>
                    </a:lnTo>
                    <a:lnTo>
                      <a:pt x="10" y="3"/>
                    </a:lnTo>
                    <a:lnTo>
                      <a:pt x="10" y="3"/>
                    </a:lnTo>
                    <a:lnTo>
                      <a:pt x="10" y="5"/>
                    </a:lnTo>
                    <a:lnTo>
                      <a:pt x="10" y="5"/>
                    </a:lnTo>
                    <a:lnTo>
                      <a:pt x="5" y="3"/>
                    </a:lnTo>
                    <a:lnTo>
                      <a:pt x="0" y="0"/>
                    </a:lnTo>
                    <a:lnTo>
                      <a:pt x="0" y="0"/>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7" name="Google Shape;1027;p38"/>
              <p:cNvSpPr/>
              <p:nvPr/>
            </p:nvSpPr>
            <p:spPr>
              <a:xfrm>
                <a:off x="6392" y="3395"/>
                <a:ext cx="13" cy="8"/>
              </a:xfrm>
              <a:custGeom>
                <a:avLst/>
                <a:gdLst/>
                <a:ahLst/>
                <a:cxnLst/>
                <a:rect l="l" t="t" r="r" b="b"/>
                <a:pathLst>
                  <a:path w="13" h="8" extrusionOk="0">
                    <a:moveTo>
                      <a:pt x="3" y="5"/>
                    </a:moveTo>
                    <a:lnTo>
                      <a:pt x="3" y="5"/>
                    </a:lnTo>
                    <a:lnTo>
                      <a:pt x="5" y="5"/>
                    </a:lnTo>
                    <a:lnTo>
                      <a:pt x="5" y="5"/>
                    </a:lnTo>
                    <a:lnTo>
                      <a:pt x="5" y="5"/>
                    </a:lnTo>
                    <a:lnTo>
                      <a:pt x="5" y="8"/>
                    </a:lnTo>
                    <a:lnTo>
                      <a:pt x="8" y="8"/>
                    </a:lnTo>
                    <a:lnTo>
                      <a:pt x="8" y="8"/>
                    </a:lnTo>
                    <a:lnTo>
                      <a:pt x="10" y="8"/>
                    </a:lnTo>
                    <a:lnTo>
                      <a:pt x="13" y="8"/>
                    </a:lnTo>
                    <a:lnTo>
                      <a:pt x="10" y="3"/>
                    </a:lnTo>
                    <a:lnTo>
                      <a:pt x="10" y="3"/>
                    </a:lnTo>
                    <a:lnTo>
                      <a:pt x="10" y="5"/>
                    </a:lnTo>
                    <a:lnTo>
                      <a:pt x="10" y="5"/>
                    </a:lnTo>
                    <a:lnTo>
                      <a:pt x="5" y="3"/>
                    </a:lnTo>
                    <a:lnTo>
                      <a:pt x="0" y="0"/>
                    </a:lnTo>
                    <a:lnTo>
                      <a:pt x="0" y="0"/>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8" name="Google Shape;1028;p38"/>
              <p:cNvSpPr/>
              <p:nvPr/>
            </p:nvSpPr>
            <p:spPr>
              <a:xfrm>
                <a:off x="6395" y="3415"/>
                <a:ext cx="2" cy="0"/>
              </a:xfrm>
              <a:custGeom>
                <a:avLst/>
                <a:gdLst/>
                <a:ahLst/>
                <a:cxnLst/>
                <a:rect l="l" t="t" r="r" b="b"/>
                <a:pathLst>
                  <a:path w="2" h="120000" extrusionOk="0">
                    <a:moveTo>
                      <a:pt x="0" y="0"/>
                    </a:moveTo>
                    <a:lnTo>
                      <a:pt x="0" y="0"/>
                    </a:lnTo>
                    <a:lnTo>
                      <a:pt x="2" y="0"/>
                    </a:lnTo>
                    <a:lnTo>
                      <a:pt x="2"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9" name="Google Shape;1029;p38"/>
              <p:cNvSpPr/>
              <p:nvPr/>
            </p:nvSpPr>
            <p:spPr>
              <a:xfrm>
                <a:off x="6395" y="3415"/>
                <a:ext cx="2" cy="0"/>
              </a:xfrm>
              <a:custGeom>
                <a:avLst/>
                <a:gdLst/>
                <a:ahLst/>
                <a:cxnLst/>
                <a:rect l="l" t="t" r="r" b="b"/>
                <a:pathLst>
                  <a:path w="2" h="120000" extrusionOk="0">
                    <a:moveTo>
                      <a:pt x="0" y="0"/>
                    </a:moveTo>
                    <a:lnTo>
                      <a:pt x="0" y="0"/>
                    </a:lnTo>
                    <a:lnTo>
                      <a:pt x="2" y="0"/>
                    </a:lnTo>
                    <a:lnTo>
                      <a:pt x="2"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0" name="Google Shape;1030;p38"/>
              <p:cNvSpPr/>
              <p:nvPr/>
            </p:nvSpPr>
            <p:spPr>
              <a:xfrm>
                <a:off x="6402" y="3366"/>
                <a:ext cx="3" cy="10"/>
              </a:xfrm>
              <a:custGeom>
                <a:avLst/>
                <a:gdLst/>
                <a:ahLst/>
                <a:cxnLst/>
                <a:rect l="l" t="t" r="r" b="b"/>
                <a:pathLst>
                  <a:path w="3" h="10" extrusionOk="0">
                    <a:moveTo>
                      <a:pt x="3" y="10"/>
                    </a:moveTo>
                    <a:lnTo>
                      <a:pt x="3" y="10"/>
                    </a:lnTo>
                    <a:lnTo>
                      <a:pt x="0" y="5"/>
                    </a:lnTo>
                    <a:lnTo>
                      <a:pt x="3" y="0"/>
                    </a:lnTo>
                    <a:lnTo>
                      <a:pt x="3" y="0"/>
                    </a:lnTo>
                    <a:lnTo>
                      <a:pt x="0" y="2"/>
                    </a:lnTo>
                    <a:lnTo>
                      <a:pt x="0" y="2"/>
                    </a:lnTo>
                    <a:lnTo>
                      <a:pt x="3" y="2"/>
                    </a:lnTo>
                    <a:lnTo>
                      <a:pt x="3" y="2"/>
                    </a:lnTo>
                    <a:lnTo>
                      <a:pt x="0" y="5"/>
                    </a:lnTo>
                    <a:lnTo>
                      <a:pt x="3"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1" name="Google Shape;1031;p38"/>
              <p:cNvSpPr/>
              <p:nvPr/>
            </p:nvSpPr>
            <p:spPr>
              <a:xfrm>
                <a:off x="6402" y="3366"/>
                <a:ext cx="3" cy="10"/>
              </a:xfrm>
              <a:custGeom>
                <a:avLst/>
                <a:gdLst/>
                <a:ahLst/>
                <a:cxnLst/>
                <a:rect l="l" t="t" r="r" b="b"/>
                <a:pathLst>
                  <a:path w="3" h="10" extrusionOk="0">
                    <a:moveTo>
                      <a:pt x="3" y="10"/>
                    </a:moveTo>
                    <a:lnTo>
                      <a:pt x="3" y="10"/>
                    </a:lnTo>
                    <a:lnTo>
                      <a:pt x="0" y="5"/>
                    </a:lnTo>
                    <a:lnTo>
                      <a:pt x="3" y="0"/>
                    </a:lnTo>
                    <a:lnTo>
                      <a:pt x="3" y="0"/>
                    </a:lnTo>
                    <a:lnTo>
                      <a:pt x="0" y="2"/>
                    </a:lnTo>
                    <a:lnTo>
                      <a:pt x="0" y="2"/>
                    </a:lnTo>
                    <a:lnTo>
                      <a:pt x="3" y="2"/>
                    </a:lnTo>
                    <a:lnTo>
                      <a:pt x="3" y="2"/>
                    </a:lnTo>
                    <a:lnTo>
                      <a:pt x="0" y="5"/>
                    </a:lnTo>
                    <a:lnTo>
                      <a:pt x="3"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2" name="Google Shape;1032;p38"/>
              <p:cNvSpPr/>
              <p:nvPr/>
            </p:nvSpPr>
            <p:spPr>
              <a:xfrm>
                <a:off x="6405" y="3242"/>
                <a:ext cx="5" cy="3"/>
              </a:xfrm>
              <a:custGeom>
                <a:avLst/>
                <a:gdLst/>
                <a:ahLst/>
                <a:cxnLst/>
                <a:rect l="l" t="t" r="r" b="b"/>
                <a:pathLst>
                  <a:path w="5" h="3" extrusionOk="0">
                    <a:moveTo>
                      <a:pt x="0" y="3"/>
                    </a:moveTo>
                    <a:lnTo>
                      <a:pt x="0" y="3"/>
                    </a:lnTo>
                    <a:lnTo>
                      <a:pt x="5" y="0"/>
                    </a:lnTo>
                    <a:lnTo>
                      <a:pt x="5" y="0"/>
                    </a:lnTo>
                    <a:lnTo>
                      <a:pt x="2"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3" name="Google Shape;1033;p38"/>
              <p:cNvSpPr/>
              <p:nvPr/>
            </p:nvSpPr>
            <p:spPr>
              <a:xfrm>
                <a:off x="6405" y="3242"/>
                <a:ext cx="5" cy="3"/>
              </a:xfrm>
              <a:custGeom>
                <a:avLst/>
                <a:gdLst/>
                <a:ahLst/>
                <a:cxnLst/>
                <a:rect l="l" t="t" r="r" b="b"/>
                <a:pathLst>
                  <a:path w="5" h="3" extrusionOk="0">
                    <a:moveTo>
                      <a:pt x="0" y="3"/>
                    </a:moveTo>
                    <a:lnTo>
                      <a:pt x="0" y="3"/>
                    </a:lnTo>
                    <a:lnTo>
                      <a:pt x="5" y="0"/>
                    </a:lnTo>
                    <a:lnTo>
                      <a:pt x="5" y="0"/>
                    </a:lnTo>
                    <a:lnTo>
                      <a:pt x="2"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4" name="Google Shape;1034;p38"/>
              <p:cNvSpPr/>
              <p:nvPr/>
            </p:nvSpPr>
            <p:spPr>
              <a:xfrm>
                <a:off x="6405" y="3237"/>
                <a:ext cx="52" cy="50"/>
              </a:xfrm>
              <a:custGeom>
                <a:avLst/>
                <a:gdLst/>
                <a:ahLst/>
                <a:cxnLst/>
                <a:rect l="l" t="t" r="r" b="b"/>
                <a:pathLst>
                  <a:path w="52" h="50" extrusionOk="0">
                    <a:moveTo>
                      <a:pt x="42" y="27"/>
                    </a:moveTo>
                    <a:lnTo>
                      <a:pt x="42" y="27"/>
                    </a:lnTo>
                    <a:lnTo>
                      <a:pt x="37" y="25"/>
                    </a:lnTo>
                    <a:lnTo>
                      <a:pt x="34" y="20"/>
                    </a:lnTo>
                    <a:lnTo>
                      <a:pt x="34" y="20"/>
                    </a:lnTo>
                    <a:lnTo>
                      <a:pt x="29" y="15"/>
                    </a:lnTo>
                    <a:lnTo>
                      <a:pt x="24" y="13"/>
                    </a:lnTo>
                    <a:lnTo>
                      <a:pt x="24" y="13"/>
                    </a:lnTo>
                    <a:lnTo>
                      <a:pt x="17" y="8"/>
                    </a:lnTo>
                    <a:lnTo>
                      <a:pt x="12" y="5"/>
                    </a:lnTo>
                    <a:lnTo>
                      <a:pt x="12" y="5"/>
                    </a:lnTo>
                    <a:lnTo>
                      <a:pt x="10" y="5"/>
                    </a:lnTo>
                    <a:lnTo>
                      <a:pt x="10" y="3"/>
                    </a:lnTo>
                    <a:lnTo>
                      <a:pt x="10" y="3"/>
                    </a:lnTo>
                    <a:lnTo>
                      <a:pt x="7" y="0"/>
                    </a:lnTo>
                    <a:lnTo>
                      <a:pt x="2" y="0"/>
                    </a:lnTo>
                    <a:lnTo>
                      <a:pt x="2" y="0"/>
                    </a:lnTo>
                    <a:lnTo>
                      <a:pt x="2" y="0"/>
                    </a:lnTo>
                    <a:lnTo>
                      <a:pt x="0" y="3"/>
                    </a:lnTo>
                    <a:lnTo>
                      <a:pt x="0" y="3"/>
                    </a:lnTo>
                    <a:lnTo>
                      <a:pt x="7" y="5"/>
                    </a:lnTo>
                    <a:lnTo>
                      <a:pt x="7" y="5"/>
                    </a:lnTo>
                    <a:lnTo>
                      <a:pt x="15" y="10"/>
                    </a:lnTo>
                    <a:lnTo>
                      <a:pt x="15" y="10"/>
                    </a:lnTo>
                    <a:lnTo>
                      <a:pt x="24" y="17"/>
                    </a:lnTo>
                    <a:lnTo>
                      <a:pt x="24" y="17"/>
                    </a:lnTo>
                    <a:lnTo>
                      <a:pt x="32" y="20"/>
                    </a:lnTo>
                    <a:lnTo>
                      <a:pt x="32" y="20"/>
                    </a:lnTo>
                    <a:lnTo>
                      <a:pt x="37" y="25"/>
                    </a:lnTo>
                    <a:lnTo>
                      <a:pt x="39" y="32"/>
                    </a:lnTo>
                    <a:lnTo>
                      <a:pt x="39" y="32"/>
                    </a:lnTo>
                    <a:lnTo>
                      <a:pt x="42" y="37"/>
                    </a:lnTo>
                    <a:lnTo>
                      <a:pt x="42" y="42"/>
                    </a:lnTo>
                    <a:lnTo>
                      <a:pt x="42" y="42"/>
                    </a:lnTo>
                    <a:lnTo>
                      <a:pt x="42" y="45"/>
                    </a:lnTo>
                    <a:lnTo>
                      <a:pt x="44" y="50"/>
                    </a:lnTo>
                    <a:lnTo>
                      <a:pt x="44" y="50"/>
                    </a:lnTo>
                    <a:lnTo>
                      <a:pt x="49" y="42"/>
                    </a:lnTo>
                    <a:lnTo>
                      <a:pt x="52" y="35"/>
                    </a:lnTo>
                    <a:lnTo>
                      <a:pt x="52" y="35"/>
                    </a:lnTo>
                    <a:lnTo>
                      <a:pt x="47" y="30"/>
                    </a:lnTo>
                    <a:lnTo>
                      <a:pt x="47" y="30"/>
                    </a:lnTo>
                    <a:lnTo>
                      <a:pt x="44" y="27"/>
                    </a:lnTo>
                    <a:lnTo>
                      <a:pt x="42" y="2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5" name="Google Shape;1035;p38"/>
              <p:cNvSpPr/>
              <p:nvPr/>
            </p:nvSpPr>
            <p:spPr>
              <a:xfrm>
                <a:off x="6405" y="3237"/>
                <a:ext cx="52" cy="50"/>
              </a:xfrm>
              <a:custGeom>
                <a:avLst/>
                <a:gdLst/>
                <a:ahLst/>
                <a:cxnLst/>
                <a:rect l="l" t="t" r="r" b="b"/>
                <a:pathLst>
                  <a:path w="52" h="50" extrusionOk="0">
                    <a:moveTo>
                      <a:pt x="42" y="27"/>
                    </a:moveTo>
                    <a:lnTo>
                      <a:pt x="42" y="27"/>
                    </a:lnTo>
                    <a:lnTo>
                      <a:pt x="37" y="25"/>
                    </a:lnTo>
                    <a:lnTo>
                      <a:pt x="34" y="20"/>
                    </a:lnTo>
                    <a:lnTo>
                      <a:pt x="34" y="20"/>
                    </a:lnTo>
                    <a:lnTo>
                      <a:pt x="29" y="15"/>
                    </a:lnTo>
                    <a:lnTo>
                      <a:pt x="24" y="13"/>
                    </a:lnTo>
                    <a:lnTo>
                      <a:pt x="24" y="13"/>
                    </a:lnTo>
                    <a:lnTo>
                      <a:pt x="17" y="8"/>
                    </a:lnTo>
                    <a:lnTo>
                      <a:pt x="12" y="5"/>
                    </a:lnTo>
                    <a:lnTo>
                      <a:pt x="12" y="5"/>
                    </a:lnTo>
                    <a:lnTo>
                      <a:pt x="10" y="5"/>
                    </a:lnTo>
                    <a:lnTo>
                      <a:pt x="10" y="3"/>
                    </a:lnTo>
                    <a:lnTo>
                      <a:pt x="10" y="3"/>
                    </a:lnTo>
                    <a:lnTo>
                      <a:pt x="7" y="0"/>
                    </a:lnTo>
                    <a:lnTo>
                      <a:pt x="2" y="0"/>
                    </a:lnTo>
                    <a:lnTo>
                      <a:pt x="2" y="0"/>
                    </a:lnTo>
                    <a:lnTo>
                      <a:pt x="2" y="0"/>
                    </a:lnTo>
                    <a:lnTo>
                      <a:pt x="0" y="3"/>
                    </a:lnTo>
                    <a:lnTo>
                      <a:pt x="0" y="3"/>
                    </a:lnTo>
                    <a:lnTo>
                      <a:pt x="7" y="5"/>
                    </a:lnTo>
                    <a:lnTo>
                      <a:pt x="7" y="5"/>
                    </a:lnTo>
                    <a:lnTo>
                      <a:pt x="15" y="10"/>
                    </a:lnTo>
                    <a:lnTo>
                      <a:pt x="15" y="10"/>
                    </a:lnTo>
                    <a:lnTo>
                      <a:pt x="24" y="17"/>
                    </a:lnTo>
                    <a:lnTo>
                      <a:pt x="24" y="17"/>
                    </a:lnTo>
                    <a:lnTo>
                      <a:pt x="32" y="20"/>
                    </a:lnTo>
                    <a:lnTo>
                      <a:pt x="32" y="20"/>
                    </a:lnTo>
                    <a:lnTo>
                      <a:pt x="37" y="25"/>
                    </a:lnTo>
                    <a:lnTo>
                      <a:pt x="39" y="32"/>
                    </a:lnTo>
                    <a:lnTo>
                      <a:pt x="39" y="32"/>
                    </a:lnTo>
                    <a:lnTo>
                      <a:pt x="42" y="37"/>
                    </a:lnTo>
                    <a:lnTo>
                      <a:pt x="42" y="42"/>
                    </a:lnTo>
                    <a:lnTo>
                      <a:pt x="42" y="42"/>
                    </a:lnTo>
                    <a:lnTo>
                      <a:pt x="42" y="45"/>
                    </a:lnTo>
                    <a:lnTo>
                      <a:pt x="44" y="50"/>
                    </a:lnTo>
                    <a:lnTo>
                      <a:pt x="44" y="50"/>
                    </a:lnTo>
                    <a:lnTo>
                      <a:pt x="49" y="42"/>
                    </a:lnTo>
                    <a:lnTo>
                      <a:pt x="52" y="35"/>
                    </a:lnTo>
                    <a:lnTo>
                      <a:pt x="52" y="35"/>
                    </a:lnTo>
                    <a:lnTo>
                      <a:pt x="47" y="30"/>
                    </a:lnTo>
                    <a:lnTo>
                      <a:pt x="47" y="30"/>
                    </a:lnTo>
                    <a:lnTo>
                      <a:pt x="44" y="27"/>
                    </a:lnTo>
                    <a:lnTo>
                      <a:pt x="42" y="2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6" name="Google Shape;1036;p38"/>
              <p:cNvSpPr/>
              <p:nvPr/>
            </p:nvSpPr>
            <p:spPr>
              <a:xfrm>
                <a:off x="6429" y="3415"/>
                <a:ext cx="8" cy="0"/>
              </a:xfrm>
              <a:custGeom>
                <a:avLst/>
                <a:gdLst/>
                <a:ahLst/>
                <a:cxnLst/>
                <a:rect l="l" t="t" r="r" b="b"/>
                <a:pathLst>
                  <a:path w="8" h="120000" extrusionOk="0">
                    <a:moveTo>
                      <a:pt x="5" y="0"/>
                    </a:moveTo>
                    <a:lnTo>
                      <a:pt x="5" y="0"/>
                    </a:lnTo>
                    <a:lnTo>
                      <a:pt x="8" y="0"/>
                    </a:lnTo>
                    <a:lnTo>
                      <a:pt x="8" y="0"/>
                    </a:lnTo>
                    <a:lnTo>
                      <a:pt x="0" y="0"/>
                    </a:lnTo>
                    <a:lnTo>
                      <a:pt x="0"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7" name="Google Shape;1037;p38"/>
              <p:cNvSpPr/>
              <p:nvPr/>
            </p:nvSpPr>
            <p:spPr>
              <a:xfrm>
                <a:off x="6429" y="3415"/>
                <a:ext cx="8" cy="0"/>
              </a:xfrm>
              <a:custGeom>
                <a:avLst/>
                <a:gdLst/>
                <a:ahLst/>
                <a:cxnLst/>
                <a:rect l="l" t="t" r="r" b="b"/>
                <a:pathLst>
                  <a:path w="8" h="120000" extrusionOk="0">
                    <a:moveTo>
                      <a:pt x="5" y="0"/>
                    </a:moveTo>
                    <a:lnTo>
                      <a:pt x="5" y="0"/>
                    </a:lnTo>
                    <a:lnTo>
                      <a:pt x="8" y="0"/>
                    </a:lnTo>
                    <a:lnTo>
                      <a:pt x="8" y="0"/>
                    </a:lnTo>
                    <a:lnTo>
                      <a:pt x="0" y="0"/>
                    </a:lnTo>
                    <a:lnTo>
                      <a:pt x="0"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8" name="Google Shape;1038;p38"/>
              <p:cNvSpPr/>
              <p:nvPr/>
            </p:nvSpPr>
            <p:spPr>
              <a:xfrm>
                <a:off x="6432" y="3240"/>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9" name="Google Shape;1039;p38"/>
              <p:cNvSpPr/>
              <p:nvPr/>
            </p:nvSpPr>
            <p:spPr>
              <a:xfrm>
                <a:off x="6432" y="3240"/>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0" name="Google Shape;1040;p38"/>
              <p:cNvSpPr/>
              <p:nvPr/>
            </p:nvSpPr>
            <p:spPr>
              <a:xfrm>
                <a:off x="6432" y="3242"/>
                <a:ext cx="2" cy="3"/>
              </a:xfrm>
              <a:custGeom>
                <a:avLst/>
                <a:gdLst/>
                <a:ahLst/>
                <a:cxnLst/>
                <a:rect l="l" t="t" r="r" b="b"/>
                <a:pathLst>
                  <a:path w="2" h="3" extrusionOk="0">
                    <a:moveTo>
                      <a:pt x="2" y="3"/>
                    </a:moveTo>
                    <a:lnTo>
                      <a:pt x="2" y="3"/>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1" name="Google Shape;1041;p38"/>
              <p:cNvSpPr/>
              <p:nvPr/>
            </p:nvSpPr>
            <p:spPr>
              <a:xfrm>
                <a:off x="6432" y="3242"/>
                <a:ext cx="2" cy="3"/>
              </a:xfrm>
              <a:custGeom>
                <a:avLst/>
                <a:gdLst/>
                <a:ahLst/>
                <a:cxnLst/>
                <a:rect l="l" t="t" r="r" b="b"/>
                <a:pathLst>
                  <a:path w="2" h="3" extrusionOk="0">
                    <a:moveTo>
                      <a:pt x="2" y="3"/>
                    </a:moveTo>
                    <a:lnTo>
                      <a:pt x="2" y="3"/>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2" name="Google Shape;1042;p38"/>
              <p:cNvSpPr/>
              <p:nvPr/>
            </p:nvSpPr>
            <p:spPr>
              <a:xfrm>
                <a:off x="6434" y="3378"/>
                <a:ext cx="10" cy="5"/>
              </a:xfrm>
              <a:custGeom>
                <a:avLst/>
                <a:gdLst/>
                <a:ahLst/>
                <a:cxnLst/>
                <a:rect l="l" t="t" r="r" b="b"/>
                <a:pathLst>
                  <a:path w="10" h="5" extrusionOk="0">
                    <a:moveTo>
                      <a:pt x="5" y="5"/>
                    </a:moveTo>
                    <a:lnTo>
                      <a:pt x="5" y="5"/>
                    </a:lnTo>
                    <a:lnTo>
                      <a:pt x="10" y="3"/>
                    </a:lnTo>
                    <a:lnTo>
                      <a:pt x="8" y="0"/>
                    </a:lnTo>
                    <a:lnTo>
                      <a:pt x="5" y="0"/>
                    </a:lnTo>
                    <a:lnTo>
                      <a:pt x="0" y="0"/>
                    </a:lnTo>
                    <a:lnTo>
                      <a:pt x="0" y="0"/>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3" name="Google Shape;1043;p38"/>
              <p:cNvSpPr/>
              <p:nvPr/>
            </p:nvSpPr>
            <p:spPr>
              <a:xfrm>
                <a:off x="6434" y="3378"/>
                <a:ext cx="10" cy="5"/>
              </a:xfrm>
              <a:custGeom>
                <a:avLst/>
                <a:gdLst/>
                <a:ahLst/>
                <a:cxnLst/>
                <a:rect l="l" t="t" r="r" b="b"/>
                <a:pathLst>
                  <a:path w="10" h="5" extrusionOk="0">
                    <a:moveTo>
                      <a:pt x="5" y="5"/>
                    </a:moveTo>
                    <a:lnTo>
                      <a:pt x="5" y="5"/>
                    </a:lnTo>
                    <a:lnTo>
                      <a:pt x="10" y="3"/>
                    </a:lnTo>
                    <a:lnTo>
                      <a:pt x="8" y="0"/>
                    </a:lnTo>
                    <a:lnTo>
                      <a:pt x="5" y="0"/>
                    </a:lnTo>
                    <a:lnTo>
                      <a:pt x="0" y="0"/>
                    </a:lnTo>
                    <a:lnTo>
                      <a:pt x="0" y="0"/>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4" name="Google Shape;1044;p38"/>
              <p:cNvSpPr/>
              <p:nvPr/>
            </p:nvSpPr>
            <p:spPr>
              <a:xfrm>
                <a:off x="6442" y="3427"/>
                <a:ext cx="2" cy="3"/>
              </a:xfrm>
              <a:custGeom>
                <a:avLst/>
                <a:gdLst/>
                <a:ahLst/>
                <a:cxnLst/>
                <a:rect l="l" t="t" r="r" b="b"/>
                <a:pathLst>
                  <a:path w="2" h="3" extrusionOk="0">
                    <a:moveTo>
                      <a:pt x="2" y="3"/>
                    </a:moveTo>
                    <a:lnTo>
                      <a:pt x="2" y="3"/>
                    </a:lnTo>
                    <a:lnTo>
                      <a:pt x="0" y="0"/>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5" name="Google Shape;1045;p38"/>
              <p:cNvSpPr/>
              <p:nvPr/>
            </p:nvSpPr>
            <p:spPr>
              <a:xfrm>
                <a:off x="6442" y="3427"/>
                <a:ext cx="2" cy="3"/>
              </a:xfrm>
              <a:custGeom>
                <a:avLst/>
                <a:gdLst/>
                <a:ahLst/>
                <a:cxnLst/>
                <a:rect l="l" t="t" r="r" b="b"/>
                <a:pathLst>
                  <a:path w="2" h="3" extrusionOk="0">
                    <a:moveTo>
                      <a:pt x="2" y="3"/>
                    </a:moveTo>
                    <a:lnTo>
                      <a:pt x="2" y="3"/>
                    </a:lnTo>
                    <a:lnTo>
                      <a:pt x="0" y="0"/>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6" name="Google Shape;1046;p38"/>
              <p:cNvSpPr/>
              <p:nvPr/>
            </p:nvSpPr>
            <p:spPr>
              <a:xfrm>
                <a:off x="6444" y="3432"/>
                <a:ext cx="10" cy="5"/>
              </a:xfrm>
              <a:custGeom>
                <a:avLst/>
                <a:gdLst/>
                <a:ahLst/>
                <a:cxnLst/>
                <a:rect l="l" t="t" r="r" b="b"/>
                <a:pathLst>
                  <a:path w="10" h="5" extrusionOk="0">
                    <a:moveTo>
                      <a:pt x="5" y="5"/>
                    </a:moveTo>
                    <a:lnTo>
                      <a:pt x="5" y="5"/>
                    </a:lnTo>
                    <a:lnTo>
                      <a:pt x="10" y="3"/>
                    </a:lnTo>
                    <a:lnTo>
                      <a:pt x="10" y="3"/>
                    </a:lnTo>
                    <a:lnTo>
                      <a:pt x="5" y="0"/>
                    </a:lnTo>
                    <a:lnTo>
                      <a:pt x="0" y="0"/>
                    </a:lnTo>
                    <a:lnTo>
                      <a:pt x="0" y="0"/>
                    </a:lnTo>
                    <a:lnTo>
                      <a:pt x="3" y="3"/>
                    </a:lnTo>
                    <a:lnTo>
                      <a:pt x="3" y="3"/>
                    </a:lnTo>
                    <a:lnTo>
                      <a:pt x="5" y="3"/>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7" name="Google Shape;1047;p38"/>
              <p:cNvSpPr/>
              <p:nvPr/>
            </p:nvSpPr>
            <p:spPr>
              <a:xfrm>
                <a:off x="6444" y="3432"/>
                <a:ext cx="10" cy="5"/>
              </a:xfrm>
              <a:custGeom>
                <a:avLst/>
                <a:gdLst/>
                <a:ahLst/>
                <a:cxnLst/>
                <a:rect l="l" t="t" r="r" b="b"/>
                <a:pathLst>
                  <a:path w="10" h="5" extrusionOk="0">
                    <a:moveTo>
                      <a:pt x="5" y="5"/>
                    </a:moveTo>
                    <a:lnTo>
                      <a:pt x="5" y="5"/>
                    </a:lnTo>
                    <a:lnTo>
                      <a:pt x="10" y="3"/>
                    </a:lnTo>
                    <a:lnTo>
                      <a:pt x="10" y="3"/>
                    </a:lnTo>
                    <a:lnTo>
                      <a:pt x="5" y="0"/>
                    </a:lnTo>
                    <a:lnTo>
                      <a:pt x="0" y="0"/>
                    </a:lnTo>
                    <a:lnTo>
                      <a:pt x="0" y="0"/>
                    </a:lnTo>
                    <a:lnTo>
                      <a:pt x="3" y="3"/>
                    </a:lnTo>
                    <a:lnTo>
                      <a:pt x="3" y="3"/>
                    </a:lnTo>
                    <a:lnTo>
                      <a:pt x="5" y="3"/>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8" name="Google Shape;1048;p38"/>
              <p:cNvSpPr/>
              <p:nvPr/>
            </p:nvSpPr>
            <p:spPr>
              <a:xfrm>
                <a:off x="6444" y="3245"/>
                <a:ext cx="3" cy="5"/>
              </a:xfrm>
              <a:custGeom>
                <a:avLst/>
                <a:gdLst/>
                <a:ahLst/>
                <a:cxnLst/>
                <a:rect l="l" t="t" r="r" b="b"/>
                <a:pathLst>
                  <a:path w="3" h="5" extrusionOk="0">
                    <a:moveTo>
                      <a:pt x="3" y="5"/>
                    </a:moveTo>
                    <a:lnTo>
                      <a:pt x="3" y="5"/>
                    </a:lnTo>
                    <a:lnTo>
                      <a:pt x="3" y="2"/>
                    </a:lnTo>
                    <a:lnTo>
                      <a:pt x="0" y="0"/>
                    </a:lnTo>
                    <a:lnTo>
                      <a:pt x="0"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9" name="Google Shape;1049;p38"/>
              <p:cNvSpPr/>
              <p:nvPr/>
            </p:nvSpPr>
            <p:spPr>
              <a:xfrm>
                <a:off x="6444" y="3245"/>
                <a:ext cx="3" cy="5"/>
              </a:xfrm>
              <a:custGeom>
                <a:avLst/>
                <a:gdLst/>
                <a:ahLst/>
                <a:cxnLst/>
                <a:rect l="l" t="t" r="r" b="b"/>
                <a:pathLst>
                  <a:path w="3" h="5" extrusionOk="0">
                    <a:moveTo>
                      <a:pt x="3" y="5"/>
                    </a:moveTo>
                    <a:lnTo>
                      <a:pt x="3" y="5"/>
                    </a:lnTo>
                    <a:lnTo>
                      <a:pt x="3" y="2"/>
                    </a:lnTo>
                    <a:lnTo>
                      <a:pt x="0" y="0"/>
                    </a:lnTo>
                    <a:lnTo>
                      <a:pt x="0"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0" name="Google Shape;1050;p38"/>
              <p:cNvSpPr/>
              <p:nvPr/>
            </p:nvSpPr>
            <p:spPr>
              <a:xfrm>
                <a:off x="6462" y="3430"/>
                <a:ext cx="4" cy="2"/>
              </a:xfrm>
              <a:custGeom>
                <a:avLst/>
                <a:gdLst/>
                <a:ahLst/>
                <a:cxnLst/>
                <a:rect l="l" t="t" r="r" b="b"/>
                <a:pathLst>
                  <a:path w="4" h="2" extrusionOk="0">
                    <a:moveTo>
                      <a:pt x="2" y="2"/>
                    </a:moveTo>
                    <a:lnTo>
                      <a:pt x="2" y="2"/>
                    </a:lnTo>
                    <a:lnTo>
                      <a:pt x="4" y="0"/>
                    </a:lnTo>
                    <a:lnTo>
                      <a:pt x="4" y="0"/>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1" name="Google Shape;1051;p38"/>
              <p:cNvSpPr/>
              <p:nvPr/>
            </p:nvSpPr>
            <p:spPr>
              <a:xfrm>
                <a:off x="6462" y="3430"/>
                <a:ext cx="4" cy="2"/>
              </a:xfrm>
              <a:custGeom>
                <a:avLst/>
                <a:gdLst/>
                <a:ahLst/>
                <a:cxnLst/>
                <a:rect l="l" t="t" r="r" b="b"/>
                <a:pathLst>
                  <a:path w="4" h="2" extrusionOk="0">
                    <a:moveTo>
                      <a:pt x="2" y="2"/>
                    </a:moveTo>
                    <a:lnTo>
                      <a:pt x="2" y="2"/>
                    </a:lnTo>
                    <a:lnTo>
                      <a:pt x="4" y="0"/>
                    </a:lnTo>
                    <a:lnTo>
                      <a:pt x="4" y="0"/>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2" name="Google Shape;1052;p38"/>
              <p:cNvSpPr/>
              <p:nvPr/>
            </p:nvSpPr>
            <p:spPr>
              <a:xfrm>
                <a:off x="6481" y="3277"/>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3" name="Google Shape;1053;p38"/>
              <p:cNvSpPr/>
              <p:nvPr/>
            </p:nvSpPr>
            <p:spPr>
              <a:xfrm>
                <a:off x="6481" y="3277"/>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4" name="Google Shape;1054;p38"/>
              <p:cNvSpPr/>
              <p:nvPr/>
            </p:nvSpPr>
            <p:spPr>
              <a:xfrm>
                <a:off x="6486" y="3289"/>
                <a:ext cx="5" cy="10"/>
              </a:xfrm>
              <a:custGeom>
                <a:avLst/>
                <a:gdLst/>
                <a:ahLst/>
                <a:cxnLst/>
                <a:rect l="l" t="t" r="r" b="b"/>
                <a:pathLst>
                  <a:path w="5" h="10" extrusionOk="0">
                    <a:moveTo>
                      <a:pt x="3" y="10"/>
                    </a:moveTo>
                    <a:lnTo>
                      <a:pt x="3" y="10"/>
                    </a:lnTo>
                    <a:lnTo>
                      <a:pt x="5" y="5"/>
                    </a:lnTo>
                    <a:lnTo>
                      <a:pt x="3" y="0"/>
                    </a:lnTo>
                    <a:lnTo>
                      <a:pt x="3" y="0"/>
                    </a:lnTo>
                    <a:lnTo>
                      <a:pt x="0" y="5"/>
                    </a:lnTo>
                    <a:lnTo>
                      <a:pt x="3"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5" name="Google Shape;1055;p38"/>
              <p:cNvSpPr/>
              <p:nvPr/>
            </p:nvSpPr>
            <p:spPr>
              <a:xfrm>
                <a:off x="6486" y="3289"/>
                <a:ext cx="5" cy="10"/>
              </a:xfrm>
              <a:custGeom>
                <a:avLst/>
                <a:gdLst/>
                <a:ahLst/>
                <a:cxnLst/>
                <a:rect l="l" t="t" r="r" b="b"/>
                <a:pathLst>
                  <a:path w="5" h="10" extrusionOk="0">
                    <a:moveTo>
                      <a:pt x="3" y="10"/>
                    </a:moveTo>
                    <a:lnTo>
                      <a:pt x="3" y="10"/>
                    </a:lnTo>
                    <a:lnTo>
                      <a:pt x="5" y="5"/>
                    </a:lnTo>
                    <a:lnTo>
                      <a:pt x="3" y="0"/>
                    </a:lnTo>
                    <a:lnTo>
                      <a:pt x="3" y="0"/>
                    </a:lnTo>
                    <a:lnTo>
                      <a:pt x="0" y="5"/>
                    </a:lnTo>
                    <a:lnTo>
                      <a:pt x="3"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6" name="Google Shape;1056;p38"/>
              <p:cNvSpPr/>
              <p:nvPr/>
            </p:nvSpPr>
            <p:spPr>
              <a:xfrm>
                <a:off x="6489" y="3299"/>
                <a:ext cx="27" cy="30"/>
              </a:xfrm>
              <a:custGeom>
                <a:avLst/>
                <a:gdLst/>
                <a:ahLst/>
                <a:cxnLst/>
                <a:rect l="l" t="t" r="r" b="b"/>
                <a:pathLst>
                  <a:path w="27" h="30" extrusionOk="0">
                    <a:moveTo>
                      <a:pt x="5" y="17"/>
                    </a:moveTo>
                    <a:lnTo>
                      <a:pt x="5" y="17"/>
                    </a:lnTo>
                    <a:lnTo>
                      <a:pt x="10" y="20"/>
                    </a:lnTo>
                    <a:lnTo>
                      <a:pt x="10" y="20"/>
                    </a:lnTo>
                    <a:lnTo>
                      <a:pt x="10" y="20"/>
                    </a:lnTo>
                    <a:lnTo>
                      <a:pt x="10" y="25"/>
                    </a:lnTo>
                    <a:lnTo>
                      <a:pt x="12" y="27"/>
                    </a:lnTo>
                    <a:lnTo>
                      <a:pt x="12" y="27"/>
                    </a:lnTo>
                    <a:lnTo>
                      <a:pt x="17" y="30"/>
                    </a:lnTo>
                    <a:lnTo>
                      <a:pt x="22" y="30"/>
                    </a:lnTo>
                    <a:lnTo>
                      <a:pt x="24" y="30"/>
                    </a:lnTo>
                    <a:lnTo>
                      <a:pt x="27" y="27"/>
                    </a:lnTo>
                    <a:lnTo>
                      <a:pt x="27" y="27"/>
                    </a:lnTo>
                    <a:lnTo>
                      <a:pt x="22" y="20"/>
                    </a:lnTo>
                    <a:lnTo>
                      <a:pt x="22" y="20"/>
                    </a:lnTo>
                    <a:lnTo>
                      <a:pt x="19" y="15"/>
                    </a:lnTo>
                    <a:lnTo>
                      <a:pt x="19" y="15"/>
                    </a:lnTo>
                    <a:lnTo>
                      <a:pt x="14" y="15"/>
                    </a:lnTo>
                    <a:lnTo>
                      <a:pt x="14" y="15"/>
                    </a:lnTo>
                    <a:lnTo>
                      <a:pt x="10" y="5"/>
                    </a:lnTo>
                    <a:lnTo>
                      <a:pt x="5" y="2"/>
                    </a:lnTo>
                    <a:lnTo>
                      <a:pt x="0" y="0"/>
                    </a:lnTo>
                    <a:lnTo>
                      <a:pt x="0" y="0"/>
                    </a:lnTo>
                    <a:lnTo>
                      <a:pt x="2" y="2"/>
                    </a:lnTo>
                    <a:lnTo>
                      <a:pt x="0" y="7"/>
                    </a:lnTo>
                    <a:lnTo>
                      <a:pt x="0" y="7"/>
                    </a:lnTo>
                    <a:lnTo>
                      <a:pt x="2" y="12"/>
                    </a:lnTo>
                    <a:lnTo>
                      <a:pt x="5"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7" name="Google Shape;1057;p38"/>
              <p:cNvSpPr/>
              <p:nvPr/>
            </p:nvSpPr>
            <p:spPr>
              <a:xfrm>
                <a:off x="6489" y="3299"/>
                <a:ext cx="27" cy="30"/>
              </a:xfrm>
              <a:custGeom>
                <a:avLst/>
                <a:gdLst/>
                <a:ahLst/>
                <a:cxnLst/>
                <a:rect l="l" t="t" r="r" b="b"/>
                <a:pathLst>
                  <a:path w="27" h="30" extrusionOk="0">
                    <a:moveTo>
                      <a:pt x="5" y="17"/>
                    </a:moveTo>
                    <a:lnTo>
                      <a:pt x="5" y="17"/>
                    </a:lnTo>
                    <a:lnTo>
                      <a:pt x="10" y="20"/>
                    </a:lnTo>
                    <a:lnTo>
                      <a:pt x="10" y="20"/>
                    </a:lnTo>
                    <a:lnTo>
                      <a:pt x="10" y="20"/>
                    </a:lnTo>
                    <a:lnTo>
                      <a:pt x="10" y="25"/>
                    </a:lnTo>
                    <a:lnTo>
                      <a:pt x="12" y="27"/>
                    </a:lnTo>
                    <a:lnTo>
                      <a:pt x="12" y="27"/>
                    </a:lnTo>
                    <a:lnTo>
                      <a:pt x="17" y="30"/>
                    </a:lnTo>
                    <a:lnTo>
                      <a:pt x="22" y="30"/>
                    </a:lnTo>
                    <a:lnTo>
                      <a:pt x="24" y="30"/>
                    </a:lnTo>
                    <a:lnTo>
                      <a:pt x="27" y="27"/>
                    </a:lnTo>
                    <a:lnTo>
                      <a:pt x="27" y="27"/>
                    </a:lnTo>
                    <a:lnTo>
                      <a:pt x="22" y="20"/>
                    </a:lnTo>
                    <a:lnTo>
                      <a:pt x="22" y="20"/>
                    </a:lnTo>
                    <a:lnTo>
                      <a:pt x="19" y="15"/>
                    </a:lnTo>
                    <a:lnTo>
                      <a:pt x="19" y="15"/>
                    </a:lnTo>
                    <a:lnTo>
                      <a:pt x="14" y="15"/>
                    </a:lnTo>
                    <a:lnTo>
                      <a:pt x="14" y="15"/>
                    </a:lnTo>
                    <a:lnTo>
                      <a:pt x="10" y="5"/>
                    </a:lnTo>
                    <a:lnTo>
                      <a:pt x="5" y="2"/>
                    </a:lnTo>
                    <a:lnTo>
                      <a:pt x="0" y="0"/>
                    </a:lnTo>
                    <a:lnTo>
                      <a:pt x="0" y="0"/>
                    </a:lnTo>
                    <a:lnTo>
                      <a:pt x="2" y="2"/>
                    </a:lnTo>
                    <a:lnTo>
                      <a:pt x="0" y="7"/>
                    </a:lnTo>
                    <a:lnTo>
                      <a:pt x="0" y="7"/>
                    </a:lnTo>
                    <a:lnTo>
                      <a:pt x="2" y="12"/>
                    </a:lnTo>
                    <a:lnTo>
                      <a:pt x="5"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8" name="Google Shape;1058;p38"/>
              <p:cNvSpPr/>
              <p:nvPr/>
            </p:nvSpPr>
            <p:spPr>
              <a:xfrm>
                <a:off x="6508" y="3334"/>
                <a:ext cx="5" cy="2"/>
              </a:xfrm>
              <a:custGeom>
                <a:avLst/>
                <a:gdLst/>
                <a:ahLst/>
                <a:cxnLst/>
                <a:rect l="l" t="t" r="r" b="b"/>
                <a:pathLst>
                  <a:path w="5" h="2" extrusionOk="0">
                    <a:moveTo>
                      <a:pt x="3" y="2"/>
                    </a:moveTo>
                    <a:lnTo>
                      <a:pt x="3" y="2"/>
                    </a:lnTo>
                    <a:lnTo>
                      <a:pt x="5" y="2"/>
                    </a:lnTo>
                    <a:lnTo>
                      <a:pt x="5" y="2"/>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9" name="Google Shape;1059;p38"/>
              <p:cNvSpPr/>
              <p:nvPr/>
            </p:nvSpPr>
            <p:spPr>
              <a:xfrm>
                <a:off x="6508" y="3334"/>
                <a:ext cx="5" cy="2"/>
              </a:xfrm>
              <a:custGeom>
                <a:avLst/>
                <a:gdLst/>
                <a:ahLst/>
                <a:cxnLst/>
                <a:rect l="l" t="t" r="r" b="b"/>
                <a:pathLst>
                  <a:path w="5" h="2" extrusionOk="0">
                    <a:moveTo>
                      <a:pt x="3" y="2"/>
                    </a:moveTo>
                    <a:lnTo>
                      <a:pt x="3" y="2"/>
                    </a:lnTo>
                    <a:lnTo>
                      <a:pt x="5" y="2"/>
                    </a:lnTo>
                    <a:lnTo>
                      <a:pt x="5" y="2"/>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0" name="Google Shape;1060;p38"/>
              <p:cNvSpPr/>
              <p:nvPr/>
            </p:nvSpPr>
            <p:spPr>
              <a:xfrm>
                <a:off x="6518" y="3329"/>
                <a:ext cx="1" cy="5"/>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1" name="Google Shape;1061;p38"/>
              <p:cNvSpPr/>
              <p:nvPr/>
            </p:nvSpPr>
            <p:spPr>
              <a:xfrm>
                <a:off x="6518" y="3329"/>
                <a:ext cx="1" cy="5"/>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2" name="Google Shape;1062;p38"/>
              <p:cNvSpPr/>
              <p:nvPr/>
            </p:nvSpPr>
            <p:spPr>
              <a:xfrm>
                <a:off x="6311" y="3222"/>
                <a:ext cx="20" cy="5"/>
              </a:xfrm>
              <a:custGeom>
                <a:avLst/>
                <a:gdLst/>
                <a:ahLst/>
                <a:cxnLst/>
                <a:rect l="l" t="t" r="r" b="b"/>
                <a:pathLst>
                  <a:path w="20" h="5" extrusionOk="0">
                    <a:moveTo>
                      <a:pt x="0" y="5"/>
                    </a:moveTo>
                    <a:lnTo>
                      <a:pt x="0" y="5"/>
                    </a:lnTo>
                    <a:lnTo>
                      <a:pt x="0" y="3"/>
                    </a:lnTo>
                    <a:lnTo>
                      <a:pt x="2" y="3"/>
                    </a:lnTo>
                    <a:lnTo>
                      <a:pt x="5" y="0"/>
                    </a:lnTo>
                    <a:lnTo>
                      <a:pt x="5" y="0"/>
                    </a:lnTo>
                    <a:lnTo>
                      <a:pt x="12" y="0"/>
                    </a:lnTo>
                    <a:lnTo>
                      <a:pt x="20" y="3"/>
                    </a:lnTo>
                    <a:lnTo>
                      <a:pt x="20" y="3"/>
                    </a:lnTo>
                    <a:lnTo>
                      <a:pt x="15" y="3"/>
                    </a:lnTo>
                    <a:lnTo>
                      <a:pt x="10" y="5"/>
                    </a:lnTo>
                    <a:lnTo>
                      <a:pt x="10" y="5"/>
                    </a:lnTo>
                    <a:lnTo>
                      <a:pt x="5" y="3"/>
                    </a:lnTo>
                    <a:lnTo>
                      <a:pt x="5"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3" name="Google Shape;1063;p38"/>
              <p:cNvSpPr/>
              <p:nvPr/>
            </p:nvSpPr>
            <p:spPr>
              <a:xfrm>
                <a:off x="6311" y="3222"/>
                <a:ext cx="20" cy="5"/>
              </a:xfrm>
              <a:custGeom>
                <a:avLst/>
                <a:gdLst/>
                <a:ahLst/>
                <a:cxnLst/>
                <a:rect l="l" t="t" r="r" b="b"/>
                <a:pathLst>
                  <a:path w="20" h="5" extrusionOk="0">
                    <a:moveTo>
                      <a:pt x="0" y="5"/>
                    </a:moveTo>
                    <a:lnTo>
                      <a:pt x="0" y="5"/>
                    </a:lnTo>
                    <a:lnTo>
                      <a:pt x="0" y="3"/>
                    </a:lnTo>
                    <a:lnTo>
                      <a:pt x="2" y="3"/>
                    </a:lnTo>
                    <a:lnTo>
                      <a:pt x="5" y="0"/>
                    </a:lnTo>
                    <a:lnTo>
                      <a:pt x="5" y="0"/>
                    </a:lnTo>
                    <a:lnTo>
                      <a:pt x="12" y="0"/>
                    </a:lnTo>
                    <a:lnTo>
                      <a:pt x="20" y="3"/>
                    </a:lnTo>
                    <a:lnTo>
                      <a:pt x="20" y="3"/>
                    </a:lnTo>
                    <a:lnTo>
                      <a:pt x="15" y="3"/>
                    </a:lnTo>
                    <a:lnTo>
                      <a:pt x="10" y="5"/>
                    </a:lnTo>
                    <a:lnTo>
                      <a:pt x="10" y="5"/>
                    </a:lnTo>
                    <a:lnTo>
                      <a:pt x="5" y="3"/>
                    </a:lnTo>
                    <a:lnTo>
                      <a:pt x="5"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4" name="Google Shape;1064;p38"/>
              <p:cNvSpPr/>
              <p:nvPr/>
            </p:nvSpPr>
            <p:spPr>
              <a:xfrm>
                <a:off x="6331" y="3222"/>
                <a:ext cx="0" cy="3"/>
              </a:xfrm>
              <a:custGeom>
                <a:avLst/>
                <a:gdLst/>
                <a:ahLst/>
                <a:cxnLst/>
                <a:rect l="l" t="t" r="r" b="b"/>
                <a:pathLst>
                  <a:path w="120000" h="3" extrusionOk="0">
                    <a:moveTo>
                      <a:pt x="0" y="3"/>
                    </a:moveTo>
                    <a:lnTo>
                      <a:pt x="0" y="3"/>
                    </a:lnTo>
                    <a:lnTo>
                      <a:pt x="0" y="0"/>
                    </a:lnTo>
                    <a:lnTo>
                      <a:pt x="0" y="0"/>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5" name="Google Shape;1065;p38"/>
              <p:cNvSpPr/>
              <p:nvPr/>
            </p:nvSpPr>
            <p:spPr>
              <a:xfrm>
                <a:off x="6331" y="3222"/>
                <a:ext cx="0" cy="3"/>
              </a:xfrm>
              <a:custGeom>
                <a:avLst/>
                <a:gdLst/>
                <a:ahLst/>
                <a:cxnLst/>
                <a:rect l="l" t="t" r="r" b="b"/>
                <a:pathLst>
                  <a:path w="120000" h="3" extrusionOk="0">
                    <a:moveTo>
                      <a:pt x="0" y="3"/>
                    </a:moveTo>
                    <a:lnTo>
                      <a:pt x="0" y="3"/>
                    </a:lnTo>
                    <a:lnTo>
                      <a:pt x="0" y="0"/>
                    </a:lnTo>
                    <a:lnTo>
                      <a:pt x="0" y="0"/>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6" name="Google Shape;1066;p38"/>
              <p:cNvSpPr/>
              <p:nvPr/>
            </p:nvSpPr>
            <p:spPr>
              <a:xfrm>
                <a:off x="6331" y="3222"/>
                <a:ext cx="0" cy="0"/>
              </a:xfrm>
              <a:custGeom>
                <a:avLst/>
                <a:gdLst/>
                <a:ahLst/>
                <a:cxnLst/>
                <a:rect l="l" t="t" r="r" b="b"/>
                <a:pathLst>
                  <a:path w="120000" h="120000" extrusionOk="0">
                    <a:moveTo>
                      <a:pt x="0" y="0"/>
                    </a:move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7" name="Google Shape;1067;p38"/>
              <p:cNvSpPr/>
              <p:nvPr/>
            </p:nvSpPr>
            <p:spPr>
              <a:xfrm>
                <a:off x="6331" y="3222"/>
                <a:ext cx="0" cy="0"/>
              </a:xfrm>
              <a:custGeom>
                <a:avLst/>
                <a:gdLst/>
                <a:ahLst/>
                <a:cxnLst/>
                <a:rect l="l" t="t" r="r" b="b"/>
                <a:pathLst>
                  <a:path w="120000" h="120000" extrusionOk="0">
                    <a:moveTo>
                      <a:pt x="0" y="0"/>
                    </a:move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8" name="Google Shape;1068;p38"/>
              <p:cNvSpPr/>
              <p:nvPr/>
            </p:nvSpPr>
            <p:spPr>
              <a:xfrm>
                <a:off x="6244" y="2876"/>
                <a:ext cx="5" cy="8"/>
              </a:xfrm>
              <a:custGeom>
                <a:avLst/>
                <a:gdLst/>
                <a:ahLst/>
                <a:cxnLst/>
                <a:rect l="l" t="t" r="r" b="b"/>
                <a:pathLst>
                  <a:path w="5" h="8" extrusionOk="0">
                    <a:moveTo>
                      <a:pt x="3" y="8"/>
                    </a:moveTo>
                    <a:lnTo>
                      <a:pt x="3" y="8"/>
                    </a:lnTo>
                    <a:lnTo>
                      <a:pt x="5" y="0"/>
                    </a:lnTo>
                    <a:lnTo>
                      <a:pt x="5" y="0"/>
                    </a:lnTo>
                    <a:lnTo>
                      <a:pt x="3" y="0"/>
                    </a:lnTo>
                    <a:lnTo>
                      <a:pt x="0" y="3"/>
                    </a:lnTo>
                    <a:lnTo>
                      <a:pt x="0" y="5"/>
                    </a:lnTo>
                    <a:lnTo>
                      <a:pt x="3"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9" name="Google Shape;1069;p38"/>
              <p:cNvSpPr/>
              <p:nvPr/>
            </p:nvSpPr>
            <p:spPr>
              <a:xfrm>
                <a:off x="6244" y="2876"/>
                <a:ext cx="5" cy="8"/>
              </a:xfrm>
              <a:custGeom>
                <a:avLst/>
                <a:gdLst/>
                <a:ahLst/>
                <a:cxnLst/>
                <a:rect l="l" t="t" r="r" b="b"/>
                <a:pathLst>
                  <a:path w="5" h="8" extrusionOk="0">
                    <a:moveTo>
                      <a:pt x="3" y="8"/>
                    </a:moveTo>
                    <a:lnTo>
                      <a:pt x="3" y="8"/>
                    </a:lnTo>
                    <a:lnTo>
                      <a:pt x="5" y="0"/>
                    </a:lnTo>
                    <a:lnTo>
                      <a:pt x="5" y="0"/>
                    </a:lnTo>
                    <a:lnTo>
                      <a:pt x="3" y="0"/>
                    </a:lnTo>
                    <a:lnTo>
                      <a:pt x="0" y="3"/>
                    </a:lnTo>
                    <a:lnTo>
                      <a:pt x="0" y="5"/>
                    </a:lnTo>
                    <a:lnTo>
                      <a:pt x="3"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0" name="Google Shape;1070;p38"/>
              <p:cNvSpPr/>
              <p:nvPr/>
            </p:nvSpPr>
            <p:spPr>
              <a:xfrm>
                <a:off x="6259" y="2844"/>
                <a:ext cx="0" cy="3"/>
              </a:xfrm>
              <a:custGeom>
                <a:avLst/>
                <a:gdLst/>
                <a:ahLst/>
                <a:cxnLst/>
                <a:rect l="l" t="t" r="r" b="b"/>
                <a:pathLst>
                  <a:path w="120000" h="3" extrusionOk="0">
                    <a:moveTo>
                      <a:pt x="0" y="3"/>
                    </a:moveTo>
                    <a:lnTo>
                      <a:pt x="0" y="3"/>
                    </a:lnTo>
                    <a:lnTo>
                      <a:pt x="0" y="0"/>
                    </a:lnTo>
                    <a:lnTo>
                      <a:pt x="0" y="0"/>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1" name="Google Shape;1071;p38"/>
              <p:cNvSpPr/>
              <p:nvPr/>
            </p:nvSpPr>
            <p:spPr>
              <a:xfrm>
                <a:off x="6259" y="2844"/>
                <a:ext cx="0" cy="3"/>
              </a:xfrm>
              <a:custGeom>
                <a:avLst/>
                <a:gdLst/>
                <a:ahLst/>
                <a:cxnLst/>
                <a:rect l="l" t="t" r="r" b="b"/>
                <a:pathLst>
                  <a:path w="120000" h="3" extrusionOk="0">
                    <a:moveTo>
                      <a:pt x="0" y="3"/>
                    </a:moveTo>
                    <a:lnTo>
                      <a:pt x="0" y="3"/>
                    </a:lnTo>
                    <a:lnTo>
                      <a:pt x="0" y="0"/>
                    </a:lnTo>
                    <a:lnTo>
                      <a:pt x="0" y="0"/>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2" name="Google Shape;1072;p38"/>
              <p:cNvSpPr/>
              <p:nvPr/>
            </p:nvSpPr>
            <p:spPr>
              <a:xfrm>
                <a:off x="6262" y="2839"/>
                <a:ext cx="0" cy="3"/>
              </a:xfrm>
              <a:custGeom>
                <a:avLst/>
                <a:gdLst/>
                <a:ahLst/>
                <a:cxnLst/>
                <a:rect l="l" t="t" r="r" b="b"/>
                <a:pathLst>
                  <a:path w="120000" h="3" extrusionOk="0">
                    <a:moveTo>
                      <a:pt x="0" y="3"/>
                    </a:moveTo>
                    <a:lnTo>
                      <a:pt x="0" y="3"/>
                    </a:lnTo>
                    <a:lnTo>
                      <a:pt x="0" y="0"/>
                    </a:lnTo>
                    <a:lnTo>
                      <a:pt x="0" y="0"/>
                    </a:lnTo>
                    <a:lnTo>
                      <a:pt x="0" y="3"/>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3" name="Google Shape;1073;p38"/>
              <p:cNvSpPr/>
              <p:nvPr/>
            </p:nvSpPr>
            <p:spPr>
              <a:xfrm>
                <a:off x="6262" y="2839"/>
                <a:ext cx="0" cy="3"/>
              </a:xfrm>
              <a:custGeom>
                <a:avLst/>
                <a:gdLst/>
                <a:ahLst/>
                <a:cxnLst/>
                <a:rect l="l" t="t" r="r" b="b"/>
                <a:pathLst>
                  <a:path w="120000" h="3" extrusionOk="0">
                    <a:moveTo>
                      <a:pt x="0" y="3"/>
                    </a:moveTo>
                    <a:lnTo>
                      <a:pt x="0" y="3"/>
                    </a:lnTo>
                    <a:lnTo>
                      <a:pt x="0" y="0"/>
                    </a:lnTo>
                    <a:lnTo>
                      <a:pt x="0" y="0"/>
                    </a:lnTo>
                    <a:lnTo>
                      <a:pt x="0" y="3"/>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4" name="Google Shape;1074;p38"/>
              <p:cNvSpPr/>
              <p:nvPr/>
            </p:nvSpPr>
            <p:spPr>
              <a:xfrm>
                <a:off x="6526" y="3346"/>
                <a:ext cx="5" cy="7"/>
              </a:xfrm>
              <a:custGeom>
                <a:avLst/>
                <a:gdLst/>
                <a:ahLst/>
                <a:cxnLst/>
                <a:rect l="l" t="t" r="r" b="b"/>
                <a:pathLst>
                  <a:path w="5" h="7" extrusionOk="0">
                    <a:moveTo>
                      <a:pt x="2" y="7"/>
                    </a:moveTo>
                    <a:lnTo>
                      <a:pt x="2" y="7"/>
                    </a:lnTo>
                    <a:lnTo>
                      <a:pt x="5" y="5"/>
                    </a:lnTo>
                    <a:lnTo>
                      <a:pt x="5" y="2"/>
                    </a:lnTo>
                    <a:lnTo>
                      <a:pt x="5" y="2"/>
                    </a:lnTo>
                    <a:lnTo>
                      <a:pt x="2" y="0"/>
                    </a:lnTo>
                    <a:lnTo>
                      <a:pt x="2" y="0"/>
                    </a:lnTo>
                    <a:lnTo>
                      <a:pt x="0" y="0"/>
                    </a:lnTo>
                    <a:lnTo>
                      <a:pt x="0" y="5"/>
                    </a:lnTo>
                    <a:lnTo>
                      <a:pt x="2"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5" name="Google Shape;1075;p38"/>
              <p:cNvSpPr/>
              <p:nvPr/>
            </p:nvSpPr>
            <p:spPr>
              <a:xfrm>
                <a:off x="6526" y="3346"/>
                <a:ext cx="5" cy="7"/>
              </a:xfrm>
              <a:custGeom>
                <a:avLst/>
                <a:gdLst/>
                <a:ahLst/>
                <a:cxnLst/>
                <a:rect l="l" t="t" r="r" b="b"/>
                <a:pathLst>
                  <a:path w="5" h="7" extrusionOk="0">
                    <a:moveTo>
                      <a:pt x="2" y="7"/>
                    </a:moveTo>
                    <a:lnTo>
                      <a:pt x="2" y="7"/>
                    </a:lnTo>
                    <a:lnTo>
                      <a:pt x="5" y="5"/>
                    </a:lnTo>
                    <a:lnTo>
                      <a:pt x="5" y="2"/>
                    </a:lnTo>
                    <a:lnTo>
                      <a:pt x="5" y="2"/>
                    </a:lnTo>
                    <a:lnTo>
                      <a:pt x="2" y="0"/>
                    </a:lnTo>
                    <a:lnTo>
                      <a:pt x="2" y="0"/>
                    </a:lnTo>
                    <a:lnTo>
                      <a:pt x="0" y="0"/>
                    </a:lnTo>
                    <a:lnTo>
                      <a:pt x="0" y="5"/>
                    </a:lnTo>
                    <a:lnTo>
                      <a:pt x="2"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6" name="Google Shape;1076;p38"/>
              <p:cNvSpPr/>
              <p:nvPr/>
            </p:nvSpPr>
            <p:spPr>
              <a:xfrm>
                <a:off x="6526" y="3353"/>
                <a:ext cx="0" cy="8"/>
              </a:xfrm>
              <a:custGeom>
                <a:avLst/>
                <a:gdLst/>
                <a:ahLst/>
                <a:cxnLst/>
                <a:rect l="l" t="t" r="r" b="b"/>
                <a:pathLst>
                  <a:path w="120000" h="8" extrusionOk="0">
                    <a:moveTo>
                      <a:pt x="0" y="8"/>
                    </a:moveTo>
                    <a:lnTo>
                      <a:pt x="0" y="8"/>
                    </a:lnTo>
                    <a:lnTo>
                      <a:pt x="0" y="3"/>
                    </a:lnTo>
                    <a:lnTo>
                      <a:pt x="0" y="0"/>
                    </a:lnTo>
                    <a:lnTo>
                      <a:pt x="0" y="0"/>
                    </a:lnTo>
                    <a:lnTo>
                      <a:pt x="0"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7" name="Google Shape;1077;p38"/>
              <p:cNvSpPr/>
              <p:nvPr/>
            </p:nvSpPr>
            <p:spPr>
              <a:xfrm>
                <a:off x="6526" y="3353"/>
                <a:ext cx="0" cy="8"/>
              </a:xfrm>
              <a:custGeom>
                <a:avLst/>
                <a:gdLst/>
                <a:ahLst/>
                <a:cxnLst/>
                <a:rect l="l" t="t" r="r" b="b"/>
                <a:pathLst>
                  <a:path w="120000" h="8" extrusionOk="0">
                    <a:moveTo>
                      <a:pt x="0" y="8"/>
                    </a:moveTo>
                    <a:lnTo>
                      <a:pt x="0" y="8"/>
                    </a:lnTo>
                    <a:lnTo>
                      <a:pt x="0" y="3"/>
                    </a:lnTo>
                    <a:lnTo>
                      <a:pt x="0" y="0"/>
                    </a:lnTo>
                    <a:lnTo>
                      <a:pt x="0" y="0"/>
                    </a:lnTo>
                    <a:lnTo>
                      <a:pt x="0"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8" name="Google Shape;1078;p38"/>
              <p:cNvSpPr/>
              <p:nvPr/>
            </p:nvSpPr>
            <p:spPr>
              <a:xfrm>
                <a:off x="6526" y="3324"/>
                <a:ext cx="22" cy="17"/>
              </a:xfrm>
              <a:custGeom>
                <a:avLst/>
                <a:gdLst/>
                <a:ahLst/>
                <a:cxnLst/>
                <a:rect l="l" t="t" r="r" b="b"/>
                <a:pathLst>
                  <a:path w="22" h="17" extrusionOk="0">
                    <a:moveTo>
                      <a:pt x="7" y="12"/>
                    </a:moveTo>
                    <a:lnTo>
                      <a:pt x="7" y="12"/>
                    </a:lnTo>
                    <a:lnTo>
                      <a:pt x="14" y="17"/>
                    </a:lnTo>
                    <a:lnTo>
                      <a:pt x="19" y="17"/>
                    </a:lnTo>
                    <a:lnTo>
                      <a:pt x="22" y="17"/>
                    </a:lnTo>
                    <a:lnTo>
                      <a:pt x="22" y="17"/>
                    </a:lnTo>
                    <a:lnTo>
                      <a:pt x="17" y="15"/>
                    </a:lnTo>
                    <a:lnTo>
                      <a:pt x="17" y="15"/>
                    </a:lnTo>
                    <a:lnTo>
                      <a:pt x="12" y="7"/>
                    </a:lnTo>
                    <a:lnTo>
                      <a:pt x="12" y="7"/>
                    </a:lnTo>
                    <a:lnTo>
                      <a:pt x="2" y="0"/>
                    </a:lnTo>
                    <a:lnTo>
                      <a:pt x="2" y="0"/>
                    </a:lnTo>
                    <a:lnTo>
                      <a:pt x="0" y="2"/>
                    </a:lnTo>
                    <a:lnTo>
                      <a:pt x="2" y="7"/>
                    </a:lnTo>
                    <a:lnTo>
                      <a:pt x="7"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9" name="Google Shape;1079;p38"/>
              <p:cNvSpPr/>
              <p:nvPr/>
            </p:nvSpPr>
            <p:spPr>
              <a:xfrm>
                <a:off x="6526" y="3324"/>
                <a:ext cx="22" cy="17"/>
              </a:xfrm>
              <a:custGeom>
                <a:avLst/>
                <a:gdLst/>
                <a:ahLst/>
                <a:cxnLst/>
                <a:rect l="l" t="t" r="r" b="b"/>
                <a:pathLst>
                  <a:path w="22" h="17" extrusionOk="0">
                    <a:moveTo>
                      <a:pt x="7" y="12"/>
                    </a:moveTo>
                    <a:lnTo>
                      <a:pt x="7" y="12"/>
                    </a:lnTo>
                    <a:lnTo>
                      <a:pt x="14" y="17"/>
                    </a:lnTo>
                    <a:lnTo>
                      <a:pt x="19" y="17"/>
                    </a:lnTo>
                    <a:lnTo>
                      <a:pt x="22" y="17"/>
                    </a:lnTo>
                    <a:lnTo>
                      <a:pt x="22" y="17"/>
                    </a:lnTo>
                    <a:lnTo>
                      <a:pt x="17" y="15"/>
                    </a:lnTo>
                    <a:lnTo>
                      <a:pt x="17" y="15"/>
                    </a:lnTo>
                    <a:lnTo>
                      <a:pt x="12" y="7"/>
                    </a:lnTo>
                    <a:lnTo>
                      <a:pt x="12" y="7"/>
                    </a:lnTo>
                    <a:lnTo>
                      <a:pt x="2" y="0"/>
                    </a:lnTo>
                    <a:lnTo>
                      <a:pt x="2" y="0"/>
                    </a:lnTo>
                    <a:lnTo>
                      <a:pt x="0" y="2"/>
                    </a:lnTo>
                    <a:lnTo>
                      <a:pt x="2" y="7"/>
                    </a:lnTo>
                    <a:lnTo>
                      <a:pt x="7"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0" name="Google Shape;1080;p38"/>
              <p:cNvSpPr/>
              <p:nvPr/>
            </p:nvSpPr>
            <p:spPr>
              <a:xfrm>
                <a:off x="6536" y="3351"/>
                <a:ext cx="4" cy="7"/>
              </a:xfrm>
              <a:custGeom>
                <a:avLst/>
                <a:gdLst/>
                <a:ahLst/>
                <a:cxnLst/>
                <a:rect l="l" t="t" r="r" b="b"/>
                <a:pathLst>
                  <a:path w="4" h="7" extrusionOk="0">
                    <a:moveTo>
                      <a:pt x="2" y="7"/>
                    </a:moveTo>
                    <a:lnTo>
                      <a:pt x="2" y="7"/>
                    </a:lnTo>
                    <a:lnTo>
                      <a:pt x="4" y="5"/>
                    </a:lnTo>
                    <a:lnTo>
                      <a:pt x="4" y="2"/>
                    </a:lnTo>
                    <a:lnTo>
                      <a:pt x="2" y="0"/>
                    </a:lnTo>
                    <a:lnTo>
                      <a:pt x="2" y="0"/>
                    </a:lnTo>
                    <a:lnTo>
                      <a:pt x="0" y="2"/>
                    </a:lnTo>
                    <a:lnTo>
                      <a:pt x="0" y="5"/>
                    </a:lnTo>
                    <a:lnTo>
                      <a:pt x="0" y="7"/>
                    </a:lnTo>
                    <a:lnTo>
                      <a:pt x="2"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1" name="Google Shape;1081;p38"/>
              <p:cNvSpPr/>
              <p:nvPr/>
            </p:nvSpPr>
            <p:spPr>
              <a:xfrm>
                <a:off x="6536" y="3351"/>
                <a:ext cx="4" cy="7"/>
              </a:xfrm>
              <a:custGeom>
                <a:avLst/>
                <a:gdLst/>
                <a:ahLst/>
                <a:cxnLst/>
                <a:rect l="l" t="t" r="r" b="b"/>
                <a:pathLst>
                  <a:path w="4" h="7" extrusionOk="0">
                    <a:moveTo>
                      <a:pt x="2" y="7"/>
                    </a:moveTo>
                    <a:lnTo>
                      <a:pt x="2" y="7"/>
                    </a:lnTo>
                    <a:lnTo>
                      <a:pt x="4" y="5"/>
                    </a:lnTo>
                    <a:lnTo>
                      <a:pt x="4" y="2"/>
                    </a:lnTo>
                    <a:lnTo>
                      <a:pt x="2" y="0"/>
                    </a:lnTo>
                    <a:lnTo>
                      <a:pt x="2" y="0"/>
                    </a:lnTo>
                    <a:lnTo>
                      <a:pt x="0" y="2"/>
                    </a:lnTo>
                    <a:lnTo>
                      <a:pt x="0" y="5"/>
                    </a:lnTo>
                    <a:lnTo>
                      <a:pt x="0" y="7"/>
                    </a:lnTo>
                    <a:lnTo>
                      <a:pt x="2"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2" name="Google Shape;1082;p38"/>
              <p:cNvSpPr/>
              <p:nvPr/>
            </p:nvSpPr>
            <p:spPr>
              <a:xfrm>
                <a:off x="6540" y="3366"/>
                <a:ext cx="3" cy="5"/>
              </a:xfrm>
              <a:custGeom>
                <a:avLst/>
                <a:gdLst/>
                <a:ahLst/>
                <a:cxnLst/>
                <a:rect l="l" t="t" r="r" b="b"/>
                <a:pathLst>
                  <a:path w="3" h="5" extrusionOk="0">
                    <a:moveTo>
                      <a:pt x="3" y="5"/>
                    </a:moveTo>
                    <a:lnTo>
                      <a:pt x="3" y="5"/>
                    </a:lnTo>
                    <a:lnTo>
                      <a:pt x="3" y="5"/>
                    </a:lnTo>
                    <a:lnTo>
                      <a:pt x="3" y="2"/>
                    </a:lnTo>
                    <a:lnTo>
                      <a:pt x="3" y="0"/>
                    </a:lnTo>
                    <a:lnTo>
                      <a:pt x="3" y="0"/>
                    </a:lnTo>
                    <a:lnTo>
                      <a:pt x="3"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3" name="Google Shape;1083;p38"/>
              <p:cNvSpPr/>
              <p:nvPr/>
            </p:nvSpPr>
            <p:spPr>
              <a:xfrm>
                <a:off x="6540" y="3366"/>
                <a:ext cx="3" cy="5"/>
              </a:xfrm>
              <a:custGeom>
                <a:avLst/>
                <a:gdLst/>
                <a:ahLst/>
                <a:cxnLst/>
                <a:rect l="l" t="t" r="r" b="b"/>
                <a:pathLst>
                  <a:path w="3" h="5" extrusionOk="0">
                    <a:moveTo>
                      <a:pt x="3" y="5"/>
                    </a:moveTo>
                    <a:lnTo>
                      <a:pt x="3" y="5"/>
                    </a:lnTo>
                    <a:lnTo>
                      <a:pt x="3" y="5"/>
                    </a:lnTo>
                    <a:lnTo>
                      <a:pt x="3" y="2"/>
                    </a:lnTo>
                    <a:lnTo>
                      <a:pt x="3" y="0"/>
                    </a:lnTo>
                    <a:lnTo>
                      <a:pt x="3" y="0"/>
                    </a:lnTo>
                    <a:lnTo>
                      <a:pt x="3"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4" name="Google Shape;1084;p38"/>
              <p:cNvSpPr/>
              <p:nvPr/>
            </p:nvSpPr>
            <p:spPr>
              <a:xfrm>
                <a:off x="6540" y="3356"/>
                <a:ext cx="15" cy="12"/>
              </a:xfrm>
              <a:custGeom>
                <a:avLst/>
                <a:gdLst/>
                <a:ahLst/>
                <a:cxnLst/>
                <a:rect l="l" t="t" r="r" b="b"/>
                <a:pathLst>
                  <a:path w="15" h="12" extrusionOk="0">
                    <a:moveTo>
                      <a:pt x="13" y="12"/>
                    </a:moveTo>
                    <a:lnTo>
                      <a:pt x="13" y="12"/>
                    </a:lnTo>
                    <a:lnTo>
                      <a:pt x="15" y="12"/>
                    </a:lnTo>
                    <a:lnTo>
                      <a:pt x="15" y="10"/>
                    </a:lnTo>
                    <a:lnTo>
                      <a:pt x="15" y="10"/>
                    </a:lnTo>
                    <a:lnTo>
                      <a:pt x="13" y="5"/>
                    </a:lnTo>
                    <a:lnTo>
                      <a:pt x="10" y="2"/>
                    </a:lnTo>
                    <a:lnTo>
                      <a:pt x="10" y="2"/>
                    </a:lnTo>
                    <a:lnTo>
                      <a:pt x="8" y="0"/>
                    </a:lnTo>
                    <a:lnTo>
                      <a:pt x="8" y="0"/>
                    </a:lnTo>
                    <a:lnTo>
                      <a:pt x="5" y="0"/>
                    </a:lnTo>
                    <a:lnTo>
                      <a:pt x="5" y="0"/>
                    </a:lnTo>
                    <a:lnTo>
                      <a:pt x="3" y="2"/>
                    </a:lnTo>
                    <a:lnTo>
                      <a:pt x="0" y="7"/>
                    </a:lnTo>
                    <a:lnTo>
                      <a:pt x="0" y="7"/>
                    </a:lnTo>
                    <a:lnTo>
                      <a:pt x="5" y="5"/>
                    </a:lnTo>
                    <a:lnTo>
                      <a:pt x="8" y="7"/>
                    </a:lnTo>
                    <a:lnTo>
                      <a:pt x="8" y="7"/>
                    </a:lnTo>
                    <a:lnTo>
                      <a:pt x="8" y="10"/>
                    </a:lnTo>
                    <a:lnTo>
                      <a:pt x="8" y="10"/>
                    </a:lnTo>
                    <a:lnTo>
                      <a:pt x="10" y="10"/>
                    </a:lnTo>
                    <a:lnTo>
                      <a:pt x="13"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5" name="Google Shape;1085;p38"/>
              <p:cNvSpPr/>
              <p:nvPr/>
            </p:nvSpPr>
            <p:spPr>
              <a:xfrm>
                <a:off x="6540" y="3356"/>
                <a:ext cx="15" cy="12"/>
              </a:xfrm>
              <a:custGeom>
                <a:avLst/>
                <a:gdLst/>
                <a:ahLst/>
                <a:cxnLst/>
                <a:rect l="l" t="t" r="r" b="b"/>
                <a:pathLst>
                  <a:path w="15" h="12" extrusionOk="0">
                    <a:moveTo>
                      <a:pt x="13" y="12"/>
                    </a:moveTo>
                    <a:lnTo>
                      <a:pt x="13" y="12"/>
                    </a:lnTo>
                    <a:lnTo>
                      <a:pt x="15" y="12"/>
                    </a:lnTo>
                    <a:lnTo>
                      <a:pt x="15" y="10"/>
                    </a:lnTo>
                    <a:lnTo>
                      <a:pt x="15" y="10"/>
                    </a:lnTo>
                    <a:lnTo>
                      <a:pt x="13" y="5"/>
                    </a:lnTo>
                    <a:lnTo>
                      <a:pt x="10" y="2"/>
                    </a:lnTo>
                    <a:lnTo>
                      <a:pt x="10" y="2"/>
                    </a:lnTo>
                    <a:lnTo>
                      <a:pt x="8" y="0"/>
                    </a:lnTo>
                    <a:lnTo>
                      <a:pt x="8" y="0"/>
                    </a:lnTo>
                    <a:lnTo>
                      <a:pt x="5" y="0"/>
                    </a:lnTo>
                    <a:lnTo>
                      <a:pt x="5" y="0"/>
                    </a:lnTo>
                    <a:lnTo>
                      <a:pt x="3" y="2"/>
                    </a:lnTo>
                    <a:lnTo>
                      <a:pt x="0" y="7"/>
                    </a:lnTo>
                    <a:lnTo>
                      <a:pt x="0" y="7"/>
                    </a:lnTo>
                    <a:lnTo>
                      <a:pt x="5" y="5"/>
                    </a:lnTo>
                    <a:lnTo>
                      <a:pt x="8" y="7"/>
                    </a:lnTo>
                    <a:lnTo>
                      <a:pt x="8" y="7"/>
                    </a:lnTo>
                    <a:lnTo>
                      <a:pt x="8" y="10"/>
                    </a:lnTo>
                    <a:lnTo>
                      <a:pt x="8" y="10"/>
                    </a:lnTo>
                    <a:lnTo>
                      <a:pt x="10" y="10"/>
                    </a:lnTo>
                    <a:lnTo>
                      <a:pt x="13"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6" name="Google Shape;1086;p38"/>
              <p:cNvSpPr/>
              <p:nvPr/>
            </p:nvSpPr>
            <p:spPr>
              <a:xfrm>
                <a:off x="6545" y="3371"/>
                <a:ext cx="3" cy="2"/>
              </a:xfrm>
              <a:custGeom>
                <a:avLst/>
                <a:gdLst/>
                <a:ahLst/>
                <a:cxnLst/>
                <a:rect l="l" t="t" r="r" b="b"/>
                <a:pathLst>
                  <a:path w="3" h="2" extrusionOk="0">
                    <a:moveTo>
                      <a:pt x="3" y="2"/>
                    </a:moveTo>
                    <a:lnTo>
                      <a:pt x="3" y="2"/>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7" name="Google Shape;1087;p38"/>
              <p:cNvSpPr/>
              <p:nvPr/>
            </p:nvSpPr>
            <p:spPr>
              <a:xfrm>
                <a:off x="6545" y="3371"/>
                <a:ext cx="3" cy="2"/>
              </a:xfrm>
              <a:custGeom>
                <a:avLst/>
                <a:gdLst/>
                <a:ahLst/>
                <a:cxnLst/>
                <a:rect l="l" t="t" r="r" b="b"/>
                <a:pathLst>
                  <a:path w="3" h="2" extrusionOk="0">
                    <a:moveTo>
                      <a:pt x="3" y="2"/>
                    </a:moveTo>
                    <a:lnTo>
                      <a:pt x="3" y="2"/>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8" name="Google Shape;1088;p38"/>
              <p:cNvSpPr/>
              <p:nvPr/>
            </p:nvSpPr>
            <p:spPr>
              <a:xfrm>
                <a:off x="6548" y="3341"/>
                <a:ext cx="2" cy="2"/>
              </a:xfrm>
              <a:custGeom>
                <a:avLst/>
                <a:gdLst/>
                <a:ahLst/>
                <a:cxnLst/>
                <a:rect l="l" t="t" r="r" b="b"/>
                <a:pathLst>
                  <a:path w="2" h="2" extrusionOk="0">
                    <a:moveTo>
                      <a:pt x="2" y="2"/>
                    </a:moveTo>
                    <a:lnTo>
                      <a:pt x="2" y="2"/>
                    </a:lnTo>
                    <a:lnTo>
                      <a:pt x="2" y="0"/>
                    </a:lnTo>
                    <a:lnTo>
                      <a:pt x="0" y="2"/>
                    </a:lnTo>
                    <a:lnTo>
                      <a:pt x="0" y="2"/>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9" name="Google Shape;1089;p38"/>
              <p:cNvSpPr/>
              <p:nvPr/>
            </p:nvSpPr>
            <p:spPr>
              <a:xfrm>
                <a:off x="6548" y="3341"/>
                <a:ext cx="2" cy="2"/>
              </a:xfrm>
              <a:custGeom>
                <a:avLst/>
                <a:gdLst/>
                <a:ahLst/>
                <a:cxnLst/>
                <a:rect l="l" t="t" r="r" b="b"/>
                <a:pathLst>
                  <a:path w="2" h="2" extrusionOk="0">
                    <a:moveTo>
                      <a:pt x="2" y="2"/>
                    </a:moveTo>
                    <a:lnTo>
                      <a:pt x="2" y="2"/>
                    </a:lnTo>
                    <a:lnTo>
                      <a:pt x="2" y="0"/>
                    </a:lnTo>
                    <a:lnTo>
                      <a:pt x="0" y="2"/>
                    </a:lnTo>
                    <a:lnTo>
                      <a:pt x="0" y="2"/>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0" name="Google Shape;1090;p38"/>
              <p:cNvSpPr/>
              <p:nvPr/>
            </p:nvSpPr>
            <p:spPr>
              <a:xfrm>
                <a:off x="6553" y="3341"/>
                <a:ext cx="2" cy="2"/>
              </a:xfrm>
              <a:custGeom>
                <a:avLst/>
                <a:gdLst/>
                <a:ahLst/>
                <a:cxnLst/>
                <a:rect l="l" t="t" r="r" b="b"/>
                <a:pathLst>
                  <a:path w="2" h="2" extrusionOk="0">
                    <a:moveTo>
                      <a:pt x="0" y="2"/>
                    </a:moveTo>
                    <a:lnTo>
                      <a:pt x="0" y="2"/>
                    </a:lnTo>
                    <a:lnTo>
                      <a:pt x="2" y="2"/>
                    </a:lnTo>
                    <a:lnTo>
                      <a:pt x="0" y="0"/>
                    </a:lnTo>
                    <a:lnTo>
                      <a:pt x="0" y="0"/>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1" name="Google Shape;1091;p38"/>
              <p:cNvSpPr/>
              <p:nvPr/>
            </p:nvSpPr>
            <p:spPr>
              <a:xfrm>
                <a:off x="6553" y="3341"/>
                <a:ext cx="2" cy="2"/>
              </a:xfrm>
              <a:custGeom>
                <a:avLst/>
                <a:gdLst/>
                <a:ahLst/>
                <a:cxnLst/>
                <a:rect l="l" t="t" r="r" b="b"/>
                <a:pathLst>
                  <a:path w="2" h="2" extrusionOk="0">
                    <a:moveTo>
                      <a:pt x="0" y="2"/>
                    </a:moveTo>
                    <a:lnTo>
                      <a:pt x="0" y="2"/>
                    </a:lnTo>
                    <a:lnTo>
                      <a:pt x="2" y="2"/>
                    </a:lnTo>
                    <a:lnTo>
                      <a:pt x="0" y="0"/>
                    </a:lnTo>
                    <a:lnTo>
                      <a:pt x="0" y="0"/>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2" name="Google Shape;1092;p38"/>
              <p:cNvSpPr/>
              <p:nvPr/>
            </p:nvSpPr>
            <p:spPr>
              <a:xfrm>
                <a:off x="6555" y="3366"/>
                <a:ext cx="3" cy="7"/>
              </a:xfrm>
              <a:custGeom>
                <a:avLst/>
                <a:gdLst/>
                <a:ahLst/>
                <a:cxnLst/>
                <a:rect l="l" t="t" r="r" b="b"/>
                <a:pathLst>
                  <a:path w="3" h="7" extrusionOk="0">
                    <a:moveTo>
                      <a:pt x="0" y="7"/>
                    </a:moveTo>
                    <a:lnTo>
                      <a:pt x="0" y="7"/>
                    </a:lnTo>
                    <a:lnTo>
                      <a:pt x="3" y="5"/>
                    </a:lnTo>
                    <a:lnTo>
                      <a:pt x="3" y="5"/>
                    </a:lnTo>
                    <a:lnTo>
                      <a:pt x="3" y="0"/>
                    </a:lnTo>
                    <a:lnTo>
                      <a:pt x="3" y="0"/>
                    </a:lnTo>
                    <a:lnTo>
                      <a:pt x="0" y="2"/>
                    </a:lnTo>
                    <a:lnTo>
                      <a:pt x="0" y="2"/>
                    </a:lnTo>
                    <a:lnTo>
                      <a:pt x="0" y="5"/>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3" name="Google Shape;1093;p38"/>
              <p:cNvSpPr/>
              <p:nvPr/>
            </p:nvSpPr>
            <p:spPr>
              <a:xfrm>
                <a:off x="6555" y="3366"/>
                <a:ext cx="3" cy="7"/>
              </a:xfrm>
              <a:custGeom>
                <a:avLst/>
                <a:gdLst/>
                <a:ahLst/>
                <a:cxnLst/>
                <a:rect l="l" t="t" r="r" b="b"/>
                <a:pathLst>
                  <a:path w="3" h="7" extrusionOk="0">
                    <a:moveTo>
                      <a:pt x="0" y="7"/>
                    </a:moveTo>
                    <a:lnTo>
                      <a:pt x="0" y="7"/>
                    </a:lnTo>
                    <a:lnTo>
                      <a:pt x="3" y="5"/>
                    </a:lnTo>
                    <a:lnTo>
                      <a:pt x="3" y="5"/>
                    </a:lnTo>
                    <a:lnTo>
                      <a:pt x="3" y="0"/>
                    </a:lnTo>
                    <a:lnTo>
                      <a:pt x="3" y="0"/>
                    </a:lnTo>
                    <a:lnTo>
                      <a:pt x="0" y="2"/>
                    </a:lnTo>
                    <a:lnTo>
                      <a:pt x="0" y="2"/>
                    </a:lnTo>
                    <a:lnTo>
                      <a:pt x="0" y="5"/>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4" name="Google Shape;1094;p38"/>
              <p:cNvSpPr/>
              <p:nvPr/>
            </p:nvSpPr>
            <p:spPr>
              <a:xfrm>
                <a:off x="6560" y="3371"/>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5" name="Google Shape;1095;p38"/>
              <p:cNvSpPr/>
              <p:nvPr/>
            </p:nvSpPr>
            <p:spPr>
              <a:xfrm>
                <a:off x="6560" y="3371"/>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6" name="Google Shape;1096;p38"/>
              <p:cNvSpPr/>
              <p:nvPr/>
            </p:nvSpPr>
            <p:spPr>
              <a:xfrm>
                <a:off x="6565" y="3343"/>
                <a:ext cx="3" cy="3"/>
              </a:xfrm>
              <a:custGeom>
                <a:avLst/>
                <a:gdLst/>
                <a:ahLst/>
                <a:cxnLst/>
                <a:rect l="l" t="t" r="r" b="b"/>
                <a:pathLst>
                  <a:path w="3" h="3" extrusionOk="0">
                    <a:moveTo>
                      <a:pt x="3" y="3"/>
                    </a:moveTo>
                    <a:lnTo>
                      <a:pt x="3" y="3"/>
                    </a:lnTo>
                    <a:lnTo>
                      <a:pt x="3" y="0"/>
                    </a:lnTo>
                    <a:lnTo>
                      <a:pt x="0" y="0"/>
                    </a:lnTo>
                    <a:lnTo>
                      <a:pt x="0"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7" name="Google Shape;1097;p38"/>
              <p:cNvSpPr/>
              <p:nvPr/>
            </p:nvSpPr>
            <p:spPr>
              <a:xfrm>
                <a:off x="6565" y="3343"/>
                <a:ext cx="3" cy="3"/>
              </a:xfrm>
              <a:custGeom>
                <a:avLst/>
                <a:gdLst/>
                <a:ahLst/>
                <a:cxnLst/>
                <a:rect l="l" t="t" r="r" b="b"/>
                <a:pathLst>
                  <a:path w="3" h="3" extrusionOk="0">
                    <a:moveTo>
                      <a:pt x="3" y="3"/>
                    </a:moveTo>
                    <a:lnTo>
                      <a:pt x="3" y="3"/>
                    </a:lnTo>
                    <a:lnTo>
                      <a:pt x="3" y="0"/>
                    </a:lnTo>
                    <a:lnTo>
                      <a:pt x="0" y="0"/>
                    </a:lnTo>
                    <a:lnTo>
                      <a:pt x="0"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8" name="Google Shape;1098;p38"/>
              <p:cNvSpPr/>
              <p:nvPr/>
            </p:nvSpPr>
            <p:spPr>
              <a:xfrm>
                <a:off x="6565" y="3346"/>
                <a:ext cx="5" cy="2"/>
              </a:xfrm>
              <a:custGeom>
                <a:avLst/>
                <a:gdLst/>
                <a:ahLst/>
                <a:cxnLst/>
                <a:rect l="l" t="t" r="r" b="b"/>
                <a:pathLst>
                  <a:path w="5" h="2" extrusionOk="0">
                    <a:moveTo>
                      <a:pt x="5" y="2"/>
                    </a:moveTo>
                    <a:lnTo>
                      <a:pt x="5" y="2"/>
                    </a:lnTo>
                    <a:lnTo>
                      <a:pt x="3" y="0"/>
                    </a:lnTo>
                    <a:lnTo>
                      <a:pt x="0" y="0"/>
                    </a:lnTo>
                    <a:lnTo>
                      <a:pt x="0" y="0"/>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99" name="Google Shape;1099;p38"/>
              <p:cNvSpPr/>
              <p:nvPr/>
            </p:nvSpPr>
            <p:spPr>
              <a:xfrm>
                <a:off x="6565" y="3346"/>
                <a:ext cx="5" cy="2"/>
              </a:xfrm>
              <a:custGeom>
                <a:avLst/>
                <a:gdLst/>
                <a:ahLst/>
                <a:cxnLst/>
                <a:rect l="l" t="t" r="r" b="b"/>
                <a:pathLst>
                  <a:path w="5" h="2" extrusionOk="0">
                    <a:moveTo>
                      <a:pt x="5" y="2"/>
                    </a:moveTo>
                    <a:lnTo>
                      <a:pt x="5" y="2"/>
                    </a:lnTo>
                    <a:lnTo>
                      <a:pt x="3" y="0"/>
                    </a:lnTo>
                    <a:lnTo>
                      <a:pt x="0" y="0"/>
                    </a:lnTo>
                    <a:lnTo>
                      <a:pt x="0" y="0"/>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0" name="Google Shape;1100;p38"/>
              <p:cNvSpPr/>
              <p:nvPr/>
            </p:nvSpPr>
            <p:spPr>
              <a:xfrm>
                <a:off x="6570" y="3343"/>
                <a:ext cx="27" cy="23"/>
              </a:xfrm>
              <a:custGeom>
                <a:avLst/>
                <a:gdLst/>
                <a:ahLst/>
                <a:cxnLst/>
                <a:rect l="l" t="t" r="r" b="b"/>
                <a:pathLst>
                  <a:path w="27" h="23" extrusionOk="0">
                    <a:moveTo>
                      <a:pt x="12" y="15"/>
                    </a:moveTo>
                    <a:lnTo>
                      <a:pt x="12" y="15"/>
                    </a:lnTo>
                    <a:lnTo>
                      <a:pt x="20" y="20"/>
                    </a:lnTo>
                    <a:lnTo>
                      <a:pt x="27" y="23"/>
                    </a:lnTo>
                    <a:lnTo>
                      <a:pt x="27" y="23"/>
                    </a:lnTo>
                    <a:lnTo>
                      <a:pt x="27" y="20"/>
                    </a:lnTo>
                    <a:lnTo>
                      <a:pt x="25" y="15"/>
                    </a:lnTo>
                    <a:lnTo>
                      <a:pt x="17" y="10"/>
                    </a:lnTo>
                    <a:lnTo>
                      <a:pt x="17" y="10"/>
                    </a:lnTo>
                    <a:lnTo>
                      <a:pt x="12" y="8"/>
                    </a:lnTo>
                    <a:lnTo>
                      <a:pt x="7" y="5"/>
                    </a:lnTo>
                    <a:lnTo>
                      <a:pt x="7" y="5"/>
                    </a:lnTo>
                    <a:lnTo>
                      <a:pt x="5" y="3"/>
                    </a:lnTo>
                    <a:lnTo>
                      <a:pt x="5" y="3"/>
                    </a:lnTo>
                    <a:lnTo>
                      <a:pt x="0" y="0"/>
                    </a:lnTo>
                    <a:lnTo>
                      <a:pt x="0" y="0"/>
                    </a:lnTo>
                    <a:lnTo>
                      <a:pt x="5" y="10"/>
                    </a:lnTo>
                    <a:lnTo>
                      <a:pt x="12"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1" name="Google Shape;1101;p38"/>
              <p:cNvSpPr/>
              <p:nvPr/>
            </p:nvSpPr>
            <p:spPr>
              <a:xfrm>
                <a:off x="6570" y="3343"/>
                <a:ext cx="27" cy="23"/>
              </a:xfrm>
              <a:custGeom>
                <a:avLst/>
                <a:gdLst/>
                <a:ahLst/>
                <a:cxnLst/>
                <a:rect l="l" t="t" r="r" b="b"/>
                <a:pathLst>
                  <a:path w="27" h="23" extrusionOk="0">
                    <a:moveTo>
                      <a:pt x="12" y="15"/>
                    </a:moveTo>
                    <a:lnTo>
                      <a:pt x="12" y="15"/>
                    </a:lnTo>
                    <a:lnTo>
                      <a:pt x="20" y="20"/>
                    </a:lnTo>
                    <a:lnTo>
                      <a:pt x="27" y="23"/>
                    </a:lnTo>
                    <a:lnTo>
                      <a:pt x="27" y="23"/>
                    </a:lnTo>
                    <a:lnTo>
                      <a:pt x="27" y="20"/>
                    </a:lnTo>
                    <a:lnTo>
                      <a:pt x="25" y="15"/>
                    </a:lnTo>
                    <a:lnTo>
                      <a:pt x="17" y="10"/>
                    </a:lnTo>
                    <a:lnTo>
                      <a:pt x="17" y="10"/>
                    </a:lnTo>
                    <a:lnTo>
                      <a:pt x="12" y="8"/>
                    </a:lnTo>
                    <a:lnTo>
                      <a:pt x="7" y="5"/>
                    </a:lnTo>
                    <a:lnTo>
                      <a:pt x="7" y="5"/>
                    </a:lnTo>
                    <a:lnTo>
                      <a:pt x="5" y="3"/>
                    </a:lnTo>
                    <a:lnTo>
                      <a:pt x="5" y="3"/>
                    </a:lnTo>
                    <a:lnTo>
                      <a:pt x="0" y="0"/>
                    </a:lnTo>
                    <a:lnTo>
                      <a:pt x="0" y="0"/>
                    </a:lnTo>
                    <a:lnTo>
                      <a:pt x="5" y="10"/>
                    </a:lnTo>
                    <a:lnTo>
                      <a:pt x="12"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2" name="Google Shape;1102;p38"/>
              <p:cNvSpPr/>
              <p:nvPr/>
            </p:nvSpPr>
            <p:spPr>
              <a:xfrm>
                <a:off x="6580" y="3378"/>
                <a:ext cx="2" cy="3"/>
              </a:xfrm>
              <a:custGeom>
                <a:avLst/>
                <a:gdLst/>
                <a:ahLst/>
                <a:cxnLst/>
                <a:rect l="l" t="t" r="r" b="b"/>
                <a:pathLst>
                  <a:path w="2" h="3" extrusionOk="0">
                    <a:moveTo>
                      <a:pt x="0" y="3"/>
                    </a:moveTo>
                    <a:lnTo>
                      <a:pt x="0" y="3"/>
                    </a:lnTo>
                    <a:lnTo>
                      <a:pt x="2" y="0"/>
                    </a:lnTo>
                    <a:lnTo>
                      <a:pt x="2" y="0"/>
                    </a:lnTo>
                    <a:lnTo>
                      <a:pt x="2" y="0"/>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 name="Google Shape;1103;p38"/>
              <p:cNvSpPr/>
              <p:nvPr/>
            </p:nvSpPr>
            <p:spPr>
              <a:xfrm>
                <a:off x="6580" y="3378"/>
                <a:ext cx="2" cy="3"/>
              </a:xfrm>
              <a:custGeom>
                <a:avLst/>
                <a:gdLst/>
                <a:ahLst/>
                <a:cxnLst/>
                <a:rect l="l" t="t" r="r" b="b"/>
                <a:pathLst>
                  <a:path w="2" h="3" extrusionOk="0">
                    <a:moveTo>
                      <a:pt x="0" y="3"/>
                    </a:moveTo>
                    <a:lnTo>
                      <a:pt x="0" y="3"/>
                    </a:lnTo>
                    <a:lnTo>
                      <a:pt x="2" y="0"/>
                    </a:lnTo>
                    <a:lnTo>
                      <a:pt x="2" y="0"/>
                    </a:lnTo>
                    <a:lnTo>
                      <a:pt x="2" y="0"/>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4" name="Google Shape;1104;p38"/>
              <p:cNvSpPr/>
              <p:nvPr/>
            </p:nvSpPr>
            <p:spPr>
              <a:xfrm>
                <a:off x="6592" y="3363"/>
                <a:ext cx="3" cy="5"/>
              </a:xfrm>
              <a:custGeom>
                <a:avLst/>
                <a:gdLst/>
                <a:ahLst/>
                <a:cxnLst/>
                <a:rect l="l" t="t" r="r" b="b"/>
                <a:pathLst>
                  <a:path w="3" h="5" extrusionOk="0">
                    <a:moveTo>
                      <a:pt x="3" y="5"/>
                    </a:moveTo>
                    <a:lnTo>
                      <a:pt x="3" y="5"/>
                    </a:lnTo>
                    <a:lnTo>
                      <a:pt x="0" y="0"/>
                    </a:lnTo>
                    <a:lnTo>
                      <a:pt x="0" y="0"/>
                    </a:lnTo>
                    <a:lnTo>
                      <a:pt x="0" y="0"/>
                    </a:lnTo>
                    <a:lnTo>
                      <a:pt x="0" y="3"/>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5" name="Google Shape;1105;p38"/>
              <p:cNvSpPr/>
              <p:nvPr/>
            </p:nvSpPr>
            <p:spPr>
              <a:xfrm>
                <a:off x="6592" y="3363"/>
                <a:ext cx="3" cy="5"/>
              </a:xfrm>
              <a:custGeom>
                <a:avLst/>
                <a:gdLst/>
                <a:ahLst/>
                <a:cxnLst/>
                <a:rect l="l" t="t" r="r" b="b"/>
                <a:pathLst>
                  <a:path w="3" h="5" extrusionOk="0">
                    <a:moveTo>
                      <a:pt x="3" y="5"/>
                    </a:moveTo>
                    <a:lnTo>
                      <a:pt x="3" y="5"/>
                    </a:lnTo>
                    <a:lnTo>
                      <a:pt x="0" y="0"/>
                    </a:lnTo>
                    <a:lnTo>
                      <a:pt x="0" y="0"/>
                    </a:lnTo>
                    <a:lnTo>
                      <a:pt x="0" y="0"/>
                    </a:lnTo>
                    <a:lnTo>
                      <a:pt x="0" y="3"/>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6" name="Google Shape;1106;p38"/>
              <p:cNvSpPr/>
              <p:nvPr/>
            </p:nvSpPr>
            <p:spPr>
              <a:xfrm>
                <a:off x="6592" y="3432"/>
                <a:ext cx="10" cy="8"/>
              </a:xfrm>
              <a:custGeom>
                <a:avLst/>
                <a:gdLst/>
                <a:ahLst/>
                <a:cxnLst/>
                <a:rect l="l" t="t" r="r" b="b"/>
                <a:pathLst>
                  <a:path w="10" h="8" extrusionOk="0">
                    <a:moveTo>
                      <a:pt x="0" y="3"/>
                    </a:moveTo>
                    <a:lnTo>
                      <a:pt x="0" y="3"/>
                    </a:lnTo>
                    <a:lnTo>
                      <a:pt x="5" y="3"/>
                    </a:lnTo>
                    <a:lnTo>
                      <a:pt x="5" y="3"/>
                    </a:lnTo>
                    <a:lnTo>
                      <a:pt x="8" y="5"/>
                    </a:lnTo>
                    <a:lnTo>
                      <a:pt x="10" y="8"/>
                    </a:lnTo>
                    <a:lnTo>
                      <a:pt x="10" y="8"/>
                    </a:lnTo>
                    <a:lnTo>
                      <a:pt x="10" y="5"/>
                    </a:lnTo>
                    <a:lnTo>
                      <a:pt x="8" y="3"/>
                    </a:lnTo>
                    <a:lnTo>
                      <a:pt x="3"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 name="Google Shape;1107;p38"/>
              <p:cNvSpPr/>
              <p:nvPr/>
            </p:nvSpPr>
            <p:spPr>
              <a:xfrm>
                <a:off x="6592" y="3432"/>
                <a:ext cx="10" cy="8"/>
              </a:xfrm>
              <a:custGeom>
                <a:avLst/>
                <a:gdLst/>
                <a:ahLst/>
                <a:cxnLst/>
                <a:rect l="l" t="t" r="r" b="b"/>
                <a:pathLst>
                  <a:path w="10" h="8" extrusionOk="0">
                    <a:moveTo>
                      <a:pt x="0" y="3"/>
                    </a:moveTo>
                    <a:lnTo>
                      <a:pt x="0" y="3"/>
                    </a:lnTo>
                    <a:lnTo>
                      <a:pt x="5" y="3"/>
                    </a:lnTo>
                    <a:lnTo>
                      <a:pt x="5" y="3"/>
                    </a:lnTo>
                    <a:lnTo>
                      <a:pt x="8" y="5"/>
                    </a:lnTo>
                    <a:lnTo>
                      <a:pt x="10" y="8"/>
                    </a:lnTo>
                    <a:lnTo>
                      <a:pt x="10" y="8"/>
                    </a:lnTo>
                    <a:lnTo>
                      <a:pt x="10" y="5"/>
                    </a:lnTo>
                    <a:lnTo>
                      <a:pt x="8" y="3"/>
                    </a:lnTo>
                    <a:lnTo>
                      <a:pt x="3"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8" name="Google Shape;1108;p38"/>
              <p:cNvSpPr/>
              <p:nvPr/>
            </p:nvSpPr>
            <p:spPr>
              <a:xfrm>
                <a:off x="6600" y="3376"/>
                <a:ext cx="0" cy="0"/>
              </a:xfrm>
              <a:custGeom>
                <a:avLst/>
                <a:gdLst/>
                <a:ahLst/>
                <a:cxnLst/>
                <a:rect l="l" t="t" r="r" b="b"/>
                <a:pathLst>
                  <a:path w="120000" h="120000" extrusionOk="0">
                    <a:moveTo>
                      <a:pt x="0" y="0"/>
                    </a:move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9" name="Google Shape;1109;p38"/>
              <p:cNvSpPr/>
              <p:nvPr/>
            </p:nvSpPr>
            <p:spPr>
              <a:xfrm>
                <a:off x="6600" y="3376"/>
                <a:ext cx="0" cy="0"/>
              </a:xfrm>
              <a:custGeom>
                <a:avLst/>
                <a:gdLst/>
                <a:ahLst/>
                <a:cxnLst/>
                <a:rect l="l" t="t" r="r" b="b"/>
                <a:pathLst>
                  <a:path w="120000" h="120000" extrusionOk="0">
                    <a:moveTo>
                      <a:pt x="0" y="0"/>
                    </a:move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0" name="Google Shape;1110;p38"/>
              <p:cNvSpPr/>
              <p:nvPr/>
            </p:nvSpPr>
            <p:spPr>
              <a:xfrm>
                <a:off x="6602" y="3378"/>
                <a:ext cx="3" cy="3"/>
              </a:xfrm>
              <a:custGeom>
                <a:avLst/>
                <a:gdLst/>
                <a:ahLst/>
                <a:cxnLst/>
                <a:rect l="l" t="t" r="r" b="b"/>
                <a:pathLst>
                  <a:path w="3" h="3" extrusionOk="0">
                    <a:moveTo>
                      <a:pt x="3" y="3"/>
                    </a:moveTo>
                    <a:lnTo>
                      <a:pt x="3" y="3"/>
                    </a:lnTo>
                    <a:lnTo>
                      <a:pt x="3" y="0"/>
                    </a:lnTo>
                    <a:lnTo>
                      <a:pt x="0" y="0"/>
                    </a:lnTo>
                    <a:lnTo>
                      <a:pt x="0" y="0"/>
                    </a:lnTo>
                    <a:lnTo>
                      <a:pt x="3"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 name="Google Shape;1111;p38"/>
              <p:cNvSpPr/>
              <p:nvPr/>
            </p:nvSpPr>
            <p:spPr>
              <a:xfrm>
                <a:off x="6602" y="3378"/>
                <a:ext cx="3" cy="3"/>
              </a:xfrm>
              <a:custGeom>
                <a:avLst/>
                <a:gdLst/>
                <a:ahLst/>
                <a:cxnLst/>
                <a:rect l="l" t="t" r="r" b="b"/>
                <a:pathLst>
                  <a:path w="3" h="3" extrusionOk="0">
                    <a:moveTo>
                      <a:pt x="3" y="3"/>
                    </a:moveTo>
                    <a:lnTo>
                      <a:pt x="3" y="3"/>
                    </a:lnTo>
                    <a:lnTo>
                      <a:pt x="3" y="0"/>
                    </a:lnTo>
                    <a:lnTo>
                      <a:pt x="0" y="0"/>
                    </a:lnTo>
                    <a:lnTo>
                      <a:pt x="0" y="0"/>
                    </a:lnTo>
                    <a:lnTo>
                      <a:pt x="3"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2" name="Google Shape;1112;p38"/>
              <p:cNvSpPr/>
              <p:nvPr/>
            </p:nvSpPr>
            <p:spPr>
              <a:xfrm>
                <a:off x="6605" y="3381"/>
                <a:ext cx="5" cy="0"/>
              </a:xfrm>
              <a:custGeom>
                <a:avLst/>
                <a:gdLst/>
                <a:ahLst/>
                <a:cxnLst/>
                <a:rect l="l" t="t" r="r" b="b"/>
                <a:pathLst>
                  <a:path w="5" h="120000" extrusionOk="0">
                    <a:moveTo>
                      <a:pt x="0" y="0"/>
                    </a:moveTo>
                    <a:lnTo>
                      <a:pt x="0" y="0"/>
                    </a:lnTo>
                    <a:lnTo>
                      <a:pt x="5" y="0"/>
                    </a:lnTo>
                    <a:lnTo>
                      <a:pt x="5"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3" name="Google Shape;1113;p38"/>
              <p:cNvSpPr/>
              <p:nvPr/>
            </p:nvSpPr>
            <p:spPr>
              <a:xfrm>
                <a:off x="6605" y="3381"/>
                <a:ext cx="5" cy="0"/>
              </a:xfrm>
              <a:custGeom>
                <a:avLst/>
                <a:gdLst/>
                <a:ahLst/>
                <a:cxnLst/>
                <a:rect l="l" t="t" r="r" b="b"/>
                <a:pathLst>
                  <a:path w="5" h="120000" extrusionOk="0">
                    <a:moveTo>
                      <a:pt x="0" y="0"/>
                    </a:moveTo>
                    <a:lnTo>
                      <a:pt x="0" y="0"/>
                    </a:lnTo>
                    <a:lnTo>
                      <a:pt x="5" y="0"/>
                    </a:lnTo>
                    <a:lnTo>
                      <a:pt x="5"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4" name="Google Shape;1114;p38"/>
              <p:cNvSpPr/>
              <p:nvPr/>
            </p:nvSpPr>
            <p:spPr>
              <a:xfrm>
                <a:off x="6563" y="3022"/>
                <a:ext cx="2" cy="5"/>
              </a:xfrm>
              <a:custGeom>
                <a:avLst/>
                <a:gdLst/>
                <a:ahLst/>
                <a:cxnLst/>
                <a:rect l="l" t="t" r="r" b="b"/>
                <a:pathLst>
                  <a:path w="2" h="5" extrusionOk="0">
                    <a:moveTo>
                      <a:pt x="2" y="5"/>
                    </a:moveTo>
                    <a:lnTo>
                      <a:pt x="2" y="5"/>
                    </a:lnTo>
                    <a:lnTo>
                      <a:pt x="2" y="3"/>
                    </a:lnTo>
                    <a:lnTo>
                      <a:pt x="2" y="3"/>
                    </a:lnTo>
                    <a:lnTo>
                      <a:pt x="0" y="0"/>
                    </a:lnTo>
                    <a:lnTo>
                      <a:pt x="0" y="0"/>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5" name="Google Shape;1115;p38"/>
              <p:cNvSpPr/>
              <p:nvPr/>
            </p:nvSpPr>
            <p:spPr>
              <a:xfrm>
                <a:off x="6563" y="3022"/>
                <a:ext cx="2" cy="5"/>
              </a:xfrm>
              <a:custGeom>
                <a:avLst/>
                <a:gdLst/>
                <a:ahLst/>
                <a:cxnLst/>
                <a:rect l="l" t="t" r="r" b="b"/>
                <a:pathLst>
                  <a:path w="2" h="5" extrusionOk="0">
                    <a:moveTo>
                      <a:pt x="2" y="5"/>
                    </a:moveTo>
                    <a:lnTo>
                      <a:pt x="2" y="5"/>
                    </a:lnTo>
                    <a:lnTo>
                      <a:pt x="2" y="3"/>
                    </a:lnTo>
                    <a:lnTo>
                      <a:pt x="2" y="3"/>
                    </a:lnTo>
                    <a:lnTo>
                      <a:pt x="0" y="0"/>
                    </a:lnTo>
                    <a:lnTo>
                      <a:pt x="0" y="0"/>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6" name="Google Shape;1116;p38"/>
              <p:cNvSpPr/>
              <p:nvPr/>
            </p:nvSpPr>
            <p:spPr>
              <a:xfrm>
                <a:off x="5650" y="3020"/>
                <a:ext cx="2" cy="2"/>
              </a:xfrm>
              <a:custGeom>
                <a:avLst/>
                <a:gdLst/>
                <a:ahLst/>
                <a:cxnLst/>
                <a:rect l="l" t="t" r="r" b="b"/>
                <a:pathLst>
                  <a:path w="2" h="2" extrusionOk="0">
                    <a:moveTo>
                      <a:pt x="0" y="0"/>
                    </a:moveTo>
                    <a:lnTo>
                      <a:pt x="0" y="0"/>
                    </a:lnTo>
                    <a:lnTo>
                      <a:pt x="0" y="2"/>
                    </a:lnTo>
                    <a:lnTo>
                      <a:pt x="0" y="2"/>
                    </a:lnTo>
                    <a:lnTo>
                      <a:pt x="2" y="2"/>
                    </a:lnTo>
                    <a:lnTo>
                      <a:pt x="2"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7" name="Google Shape;1117;p38"/>
              <p:cNvSpPr/>
              <p:nvPr/>
            </p:nvSpPr>
            <p:spPr>
              <a:xfrm>
                <a:off x="5650" y="3020"/>
                <a:ext cx="2" cy="2"/>
              </a:xfrm>
              <a:custGeom>
                <a:avLst/>
                <a:gdLst/>
                <a:ahLst/>
                <a:cxnLst/>
                <a:rect l="l" t="t" r="r" b="b"/>
                <a:pathLst>
                  <a:path w="2" h="2" extrusionOk="0">
                    <a:moveTo>
                      <a:pt x="0" y="0"/>
                    </a:moveTo>
                    <a:lnTo>
                      <a:pt x="0" y="0"/>
                    </a:lnTo>
                    <a:lnTo>
                      <a:pt x="0" y="2"/>
                    </a:lnTo>
                    <a:lnTo>
                      <a:pt x="0" y="2"/>
                    </a:lnTo>
                    <a:lnTo>
                      <a:pt x="2" y="2"/>
                    </a:lnTo>
                    <a:lnTo>
                      <a:pt x="2"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8" name="Google Shape;1118;p38"/>
              <p:cNvSpPr/>
              <p:nvPr/>
            </p:nvSpPr>
            <p:spPr>
              <a:xfrm>
                <a:off x="5647" y="2990"/>
                <a:ext cx="3" cy="5"/>
              </a:xfrm>
              <a:custGeom>
                <a:avLst/>
                <a:gdLst/>
                <a:ahLst/>
                <a:cxnLst/>
                <a:rect l="l" t="t" r="r" b="b"/>
                <a:pathLst>
                  <a:path w="3" h="5" extrusionOk="0">
                    <a:moveTo>
                      <a:pt x="3" y="5"/>
                    </a:moveTo>
                    <a:lnTo>
                      <a:pt x="3" y="5"/>
                    </a:lnTo>
                    <a:lnTo>
                      <a:pt x="3" y="2"/>
                    </a:lnTo>
                    <a:lnTo>
                      <a:pt x="3" y="0"/>
                    </a:lnTo>
                    <a:lnTo>
                      <a:pt x="3"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9" name="Google Shape;1119;p38"/>
              <p:cNvSpPr/>
              <p:nvPr/>
            </p:nvSpPr>
            <p:spPr>
              <a:xfrm>
                <a:off x="5647" y="2990"/>
                <a:ext cx="3" cy="5"/>
              </a:xfrm>
              <a:custGeom>
                <a:avLst/>
                <a:gdLst/>
                <a:ahLst/>
                <a:cxnLst/>
                <a:rect l="l" t="t" r="r" b="b"/>
                <a:pathLst>
                  <a:path w="3" h="5" extrusionOk="0">
                    <a:moveTo>
                      <a:pt x="3" y="5"/>
                    </a:moveTo>
                    <a:lnTo>
                      <a:pt x="3" y="5"/>
                    </a:lnTo>
                    <a:lnTo>
                      <a:pt x="3" y="2"/>
                    </a:lnTo>
                    <a:lnTo>
                      <a:pt x="3" y="0"/>
                    </a:lnTo>
                    <a:lnTo>
                      <a:pt x="3"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0" name="Google Shape;1120;p38"/>
              <p:cNvSpPr/>
              <p:nvPr/>
            </p:nvSpPr>
            <p:spPr>
              <a:xfrm>
                <a:off x="5652" y="2921"/>
                <a:ext cx="57" cy="64"/>
              </a:xfrm>
              <a:custGeom>
                <a:avLst/>
                <a:gdLst/>
                <a:ahLst/>
                <a:cxnLst/>
                <a:rect l="l" t="t" r="r" b="b"/>
                <a:pathLst>
                  <a:path w="57" h="64" extrusionOk="0">
                    <a:moveTo>
                      <a:pt x="3" y="59"/>
                    </a:moveTo>
                    <a:lnTo>
                      <a:pt x="3" y="59"/>
                    </a:lnTo>
                    <a:lnTo>
                      <a:pt x="0" y="64"/>
                    </a:lnTo>
                    <a:lnTo>
                      <a:pt x="0" y="64"/>
                    </a:lnTo>
                    <a:lnTo>
                      <a:pt x="13" y="57"/>
                    </a:lnTo>
                    <a:lnTo>
                      <a:pt x="17" y="54"/>
                    </a:lnTo>
                    <a:lnTo>
                      <a:pt x="22" y="49"/>
                    </a:lnTo>
                    <a:lnTo>
                      <a:pt x="22" y="49"/>
                    </a:lnTo>
                    <a:lnTo>
                      <a:pt x="32" y="44"/>
                    </a:lnTo>
                    <a:lnTo>
                      <a:pt x="35" y="39"/>
                    </a:lnTo>
                    <a:lnTo>
                      <a:pt x="37" y="37"/>
                    </a:lnTo>
                    <a:lnTo>
                      <a:pt x="35" y="34"/>
                    </a:lnTo>
                    <a:lnTo>
                      <a:pt x="35" y="34"/>
                    </a:lnTo>
                    <a:lnTo>
                      <a:pt x="37" y="34"/>
                    </a:lnTo>
                    <a:lnTo>
                      <a:pt x="37" y="32"/>
                    </a:lnTo>
                    <a:lnTo>
                      <a:pt x="37" y="32"/>
                    </a:lnTo>
                    <a:lnTo>
                      <a:pt x="40" y="29"/>
                    </a:lnTo>
                    <a:lnTo>
                      <a:pt x="42" y="29"/>
                    </a:lnTo>
                    <a:lnTo>
                      <a:pt x="42" y="29"/>
                    </a:lnTo>
                    <a:lnTo>
                      <a:pt x="47" y="29"/>
                    </a:lnTo>
                    <a:lnTo>
                      <a:pt x="47" y="27"/>
                    </a:lnTo>
                    <a:lnTo>
                      <a:pt x="47" y="27"/>
                    </a:lnTo>
                    <a:lnTo>
                      <a:pt x="50" y="24"/>
                    </a:lnTo>
                    <a:lnTo>
                      <a:pt x="54" y="24"/>
                    </a:lnTo>
                    <a:lnTo>
                      <a:pt x="54" y="24"/>
                    </a:lnTo>
                    <a:lnTo>
                      <a:pt x="57" y="22"/>
                    </a:lnTo>
                    <a:lnTo>
                      <a:pt x="57" y="20"/>
                    </a:lnTo>
                    <a:lnTo>
                      <a:pt x="54" y="15"/>
                    </a:lnTo>
                    <a:lnTo>
                      <a:pt x="54" y="15"/>
                    </a:lnTo>
                    <a:lnTo>
                      <a:pt x="52" y="10"/>
                    </a:lnTo>
                    <a:lnTo>
                      <a:pt x="54" y="7"/>
                    </a:lnTo>
                    <a:lnTo>
                      <a:pt x="54" y="2"/>
                    </a:lnTo>
                    <a:lnTo>
                      <a:pt x="52" y="0"/>
                    </a:lnTo>
                    <a:lnTo>
                      <a:pt x="52" y="0"/>
                    </a:lnTo>
                    <a:lnTo>
                      <a:pt x="52" y="2"/>
                    </a:lnTo>
                    <a:lnTo>
                      <a:pt x="52" y="5"/>
                    </a:lnTo>
                    <a:lnTo>
                      <a:pt x="50" y="7"/>
                    </a:lnTo>
                    <a:lnTo>
                      <a:pt x="50" y="7"/>
                    </a:lnTo>
                    <a:lnTo>
                      <a:pt x="50" y="7"/>
                    </a:lnTo>
                    <a:lnTo>
                      <a:pt x="52" y="15"/>
                    </a:lnTo>
                    <a:lnTo>
                      <a:pt x="52" y="15"/>
                    </a:lnTo>
                    <a:lnTo>
                      <a:pt x="50" y="12"/>
                    </a:lnTo>
                    <a:lnTo>
                      <a:pt x="47" y="10"/>
                    </a:lnTo>
                    <a:lnTo>
                      <a:pt x="47" y="10"/>
                    </a:lnTo>
                    <a:lnTo>
                      <a:pt x="50" y="15"/>
                    </a:lnTo>
                    <a:lnTo>
                      <a:pt x="50" y="15"/>
                    </a:lnTo>
                    <a:lnTo>
                      <a:pt x="47" y="20"/>
                    </a:lnTo>
                    <a:lnTo>
                      <a:pt x="45" y="22"/>
                    </a:lnTo>
                    <a:lnTo>
                      <a:pt x="45" y="20"/>
                    </a:lnTo>
                    <a:lnTo>
                      <a:pt x="45" y="20"/>
                    </a:lnTo>
                    <a:lnTo>
                      <a:pt x="42" y="22"/>
                    </a:lnTo>
                    <a:lnTo>
                      <a:pt x="42" y="22"/>
                    </a:lnTo>
                    <a:lnTo>
                      <a:pt x="40" y="24"/>
                    </a:lnTo>
                    <a:lnTo>
                      <a:pt x="40" y="24"/>
                    </a:lnTo>
                    <a:lnTo>
                      <a:pt x="40" y="24"/>
                    </a:lnTo>
                    <a:lnTo>
                      <a:pt x="37" y="24"/>
                    </a:lnTo>
                    <a:lnTo>
                      <a:pt x="37" y="24"/>
                    </a:lnTo>
                    <a:lnTo>
                      <a:pt x="37" y="27"/>
                    </a:lnTo>
                    <a:lnTo>
                      <a:pt x="37" y="29"/>
                    </a:lnTo>
                    <a:lnTo>
                      <a:pt x="37" y="29"/>
                    </a:lnTo>
                    <a:lnTo>
                      <a:pt x="37" y="27"/>
                    </a:lnTo>
                    <a:lnTo>
                      <a:pt x="35" y="27"/>
                    </a:lnTo>
                    <a:lnTo>
                      <a:pt x="35" y="32"/>
                    </a:lnTo>
                    <a:lnTo>
                      <a:pt x="35" y="32"/>
                    </a:lnTo>
                    <a:lnTo>
                      <a:pt x="30" y="37"/>
                    </a:lnTo>
                    <a:lnTo>
                      <a:pt x="30" y="37"/>
                    </a:lnTo>
                    <a:lnTo>
                      <a:pt x="20" y="44"/>
                    </a:lnTo>
                    <a:lnTo>
                      <a:pt x="20" y="44"/>
                    </a:lnTo>
                    <a:lnTo>
                      <a:pt x="17" y="44"/>
                    </a:lnTo>
                    <a:lnTo>
                      <a:pt x="17" y="44"/>
                    </a:lnTo>
                    <a:lnTo>
                      <a:pt x="13" y="49"/>
                    </a:lnTo>
                    <a:lnTo>
                      <a:pt x="13" y="49"/>
                    </a:lnTo>
                    <a:lnTo>
                      <a:pt x="8" y="52"/>
                    </a:lnTo>
                    <a:lnTo>
                      <a:pt x="3" y="5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1" name="Google Shape;1121;p38"/>
              <p:cNvSpPr/>
              <p:nvPr/>
            </p:nvSpPr>
            <p:spPr>
              <a:xfrm>
                <a:off x="5652" y="2921"/>
                <a:ext cx="57" cy="64"/>
              </a:xfrm>
              <a:custGeom>
                <a:avLst/>
                <a:gdLst/>
                <a:ahLst/>
                <a:cxnLst/>
                <a:rect l="l" t="t" r="r" b="b"/>
                <a:pathLst>
                  <a:path w="57" h="64" extrusionOk="0">
                    <a:moveTo>
                      <a:pt x="3" y="59"/>
                    </a:moveTo>
                    <a:lnTo>
                      <a:pt x="3" y="59"/>
                    </a:lnTo>
                    <a:lnTo>
                      <a:pt x="0" y="64"/>
                    </a:lnTo>
                    <a:lnTo>
                      <a:pt x="0" y="64"/>
                    </a:lnTo>
                    <a:lnTo>
                      <a:pt x="13" y="57"/>
                    </a:lnTo>
                    <a:lnTo>
                      <a:pt x="17" y="54"/>
                    </a:lnTo>
                    <a:lnTo>
                      <a:pt x="22" y="49"/>
                    </a:lnTo>
                    <a:lnTo>
                      <a:pt x="22" y="49"/>
                    </a:lnTo>
                    <a:lnTo>
                      <a:pt x="32" y="44"/>
                    </a:lnTo>
                    <a:lnTo>
                      <a:pt x="35" y="39"/>
                    </a:lnTo>
                    <a:lnTo>
                      <a:pt x="37" y="37"/>
                    </a:lnTo>
                    <a:lnTo>
                      <a:pt x="35" y="34"/>
                    </a:lnTo>
                    <a:lnTo>
                      <a:pt x="35" y="34"/>
                    </a:lnTo>
                    <a:lnTo>
                      <a:pt x="37" y="34"/>
                    </a:lnTo>
                    <a:lnTo>
                      <a:pt x="37" y="32"/>
                    </a:lnTo>
                    <a:lnTo>
                      <a:pt x="37" y="32"/>
                    </a:lnTo>
                    <a:lnTo>
                      <a:pt x="40" y="29"/>
                    </a:lnTo>
                    <a:lnTo>
                      <a:pt x="42" y="29"/>
                    </a:lnTo>
                    <a:lnTo>
                      <a:pt x="42" y="29"/>
                    </a:lnTo>
                    <a:lnTo>
                      <a:pt x="47" y="29"/>
                    </a:lnTo>
                    <a:lnTo>
                      <a:pt x="47" y="27"/>
                    </a:lnTo>
                    <a:lnTo>
                      <a:pt x="47" y="27"/>
                    </a:lnTo>
                    <a:lnTo>
                      <a:pt x="50" y="24"/>
                    </a:lnTo>
                    <a:lnTo>
                      <a:pt x="54" y="24"/>
                    </a:lnTo>
                    <a:lnTo>
                      <a:pt x="54" y="24"/>
                    </a:lnTo>
                    <a:lnTo>
                      <a:pt x="57" y="22"/>
                    </a:lnTo>
                    <a:lnTo>
                      <a:pt x="57" y="20"/>
                    </a:lnTo>
                    <a:lnTo>
                      <a:pt x="54" y="15"/>
                    </a:lnTo>
                    <a:lnTo>
                      <a:pt x="54" y="15"/>
                    </a:lnTo>
                    <a:lnTo>
                      <a:pt x="52" y="10"/>
                    </a:lnTo>
                    <a:lnTo>
                      <a:pt x="54" y="7"/>
                    </a:lnTo>
                    <a:lnTo>
                      <a:pt x="54" y="2"/>
                    </a:lnTo>
                    <a:lnTo>
                      <a:pt x="52" y="0"/>
                    </a:lnTo>
                    <a:lnTo>
                      <a:pt x="52" y="0"/>
                    </a:lnTo>
                    <a:lnTo>
                      <a:pt x="52" y="2"/>
                    </a:lnTo>
                    <a:lnTo>
                      <a:pt x="52" y="5"/>
                    </a:lnTo>
                    <a:lnTo>
                      <a:pt x="50" y="7"/>
                    </a:lnTo>
                    <a:lnTo>
                      <a:pt x="50" y="7"/>
                    </a:lnTo>
                    <a:lnTo>
                      <a:pt x="50" y="7"/>
                    </a:lnTo>
                    <a:lnTo>
                      <a:pt x="52" y="15"/>
                    </a:lnTo>
                    <a:lnTo>
                      <a:pt x="52" y="15"/>
                    </a:lnTo>
                    <a:lnTo>
                      <a:pt x="50" y="12"/>
                    </a:lnTo>
                    <a:lnTo>
                      <a:pt x="47" y="10"/>
                    </a:lnTo>
                    <a:lnTo>
                      <a:pt x="47" y="10"/>
                    </a:lnTo>
                    <a:lnTo>
                      <a:pt x="50" y="15"/>
                    </a:lnTo>
                    <a:lnTo>
                      <a:pt x="50" y="15"/>
                    </a:lnTo>
                    <a:lnTo>
                      <a:pt x="47" y="20"/>
                    </a:lnTo>
                    <a:lnTo>
                      <a:pt x="45" y="22"/>
                    </a:lnTo>
                    <a:lnTo>
                      <a:pt x="45" y="20"/>
                    </a:lnTo>
                    <a:lnTo>
                      <a:pt x="45" y="20"/>
                    </a:lnTo>
                    <a:lnTo>
                      <a:pt x="42" y="22"/>
                    </a:lnTo>
                    <a:lnTo>
                      <a:pt x="42" y="22"/>
                    </a:lnTo>
                    <a:lnTo>
                      <a:pt x="40" y="24"/>
                    </a:lnTo>
                    <a:lnTo>
                      <a:pt x="40" y="24"/>
                    </a:lnTo>
                    <a:lnTo>
                      <a:pt x="40" y="24"/>
                    </a:lnTo>
                    <a:lnTo>
                      <a:pt x="37" y="24"/>
                    </a:lnTo>
                    <a:lnTo>
                      <a:pt x="37" y="24"/>
                    </a:lnTo>
                    <a:lnTo>
                      <a:pt x="37" y="27"/>
                    </a:lnTo>
                    <a:lnTo>
                      <a:pt x="37" y="29"/>
                    </a:lnTo>
                    <a:lnTo>
                      <a:pt x="37" y="29"/>
                    </a:lnTo>
                    <a:lnTo>
                      <a:pt x="37" y="27"/>
                    </a:lnTo>
                    <a:lnTo>
                      <a:pt x="35" y="27"/>
                    </a:lnTo>
                    <a:lnTo>
                      <a:pt x="35" y="32"/>
                    </a:lnTo>
                    <a:lnTo>
                      <a:pt x="35" y="32"/>
                    </a:lnTo>
                    <a:lnTo>
                      <a:pt x="30" y="37"/>
                    </a:lnTo>
                    <a:lnTo>
                      <a:pt x="30" y="37"/>
                    </a:lnTo>
                    <a:lnTo>
                      <a:pt x="20" y="44"/>
                    </a:lnTo>
                    <a:lnTo>
                      <a:pt x="20" y="44"/>
                    </a:lnTo>
                    <a:lnTo>
                      <a:pt x="17" y="44"/>
                    </a:lnTo>
                    <a:lnTo>
                      <a:pt x="17" y="44"/>
                    </a:lnTo>
                    <a:lnTo>
                      <a:pt x="13" y="49"/>
                    </a:lnTo>
                    <a:lnTo>
                      <a:pt x="13" y="49"/>
                    </a:lnTo>
                    <a:lnTo>
                      <a:pt x="8" y="52"/>
                    </a:lnTo>
                    <a:lnTo>
                      <a:pt x="3" y="5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2" name="Google Shape;1122;p38"/>
              <p:cNvSpPr/>
              <p:nvPr/>
            </p:nvSpPr>
            <p:spPr>
              <a:xfrm>
                <a:off x="5655" y="2985"/>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3" name="Google Shape;1123;p38"/>
              <p:cNvSpPr/>
              <p:nvPr/>
            </p:nvSpPr>
            <p:spPr>
              <a:xfrm>
                <a:off x="5655" y="2985"/>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4" name="Google Shape;1124;p38"/>
              <p:cNvSpPr/>
              <p:nvPr/>
            </p:nvSpPr>
            <p:spPr>
              <a:xfrm>
                <a:off x="5706" y="2763"/>
                <a:ext cx="99" cy="143"/>
              </a:xfrm>
              <a:custGeom>
                <a:avLst/>
                <a:gdLst/>
                <a:ahLst/>
                <a:cxnLst/>
                <a:rect l="l" t="t" r="r" b="b"/>
                <a:pathLst>
                  <a:path w="99" h="143" extrusionOk="0">
                    <a:moveTo>
                      <a:pt x="0" y="51"/>
                    </a:moveTo>
                    <a:lnTo>
                      <a:pt x="0" y="51"/>
                    </a:lnTo>
                    <a:lnTo>
                      <a:pt x="0" y="54"/>
                    </a:lnTo>
                    <a:lnTo>
                      <a:pt x="3" y="56"/>
                    </a:lnTo>
                    <a:lnTo>
                      <a:pt x="3" y="59"/>
                    </a:lnTo>
                    <a:lnTo>
                      <a:pt x="3" y="59"/>
                    </a:lnTo>
                    <a:lnTo>
                      <a:pt x="5" y="64"/>
                    </a:lnTo>
                    <a:lnTo>
                      <a:pt x="5" y="71"/>
                    </a:lnTo>
                    <a:lnTo>
                      <a:pt x="5" y="71"/>
                    </a:lnTo>
                    <a:lnTo>
                      <a:pt x="8" y="79"/>
                    </a:lnTo>
                    <a:lnTo>
                      <a:pt x="8" y="79"/>
                    </a:lnTo>
                    <a:lnTo>
                      <a:pt x="10" y="84"/>
                    </a:lnTo>
                    <a:lnTo>
                      <a:pt x="10" y="84"/>
                    </a:lnTo>
                    <a:lnTo>
                      <a:pt x="13" y="81"/>
                    </a:lnTo>
                    <a:lnTo>
                      <a:pt x="13" y="81"/>
                    </a:lnTo>
                    <a:lnTo>
                      <a:pt x="13" y="84"/>
                    </a:lnTo>
                    <a:lnTo>
                      <a:pt x="15" y="86"/>
                    </a:lnTo>
                    <a:lnTo>
                      <a:pt x="15" y="89"/>
                    </a:lnTo>
                    <a:lnTo>
                      <a:pt x="18" y="91"/>
                    </a:lnTo>
                    <a:lnTo>
                      <a:pt x="18" y="91"/>
                    </a:lnTo>
                    <a:lnTo>
                      <a:pt x="20" y="91"/>
                    </a:lnTo>
                    <a:lnTo>
                      <a:pt x="20" y="89"/>
                    </a:lnTo>
                    <a:lnTo>
                      <a:pt x="20" y="84"/>
                    </a:lnTo>
                    <a:lnTo>
                      <a:pt x="20" y="84"/>
                    </a:lnTo>
                    <a:lnTo>
                      <a:pt x="28" y="86"/>
                    </a:lnTo>
                    <a:lnTo>
                      <a:pt x="30" y="89"/>
                    </a:lnTo>
                    <a:lnTo>
                      <a:pt x="28" y="91"/>
                    </a:lnTo>
                    <a:lnTo>
                      <a:pt x="28" y="91"/>
                    </a:lnTo>
                    <a:lnTo>
                      <a:pt x="23" y="96"/>
                    </a:lnTo>
                    <a:lnTo>
                      <a:pt x="23" y="96"/>
                    </a:lnTo>
                    <a:lnTo>
                      <a:pt x="20" y="98"/>
                    </a:lnTo>
                    <a:lnTo>
                      <a:pt x="20" y="101"/>
                    </a:lnTo>
                    <a:lnTo>
                      <a:pt x="23" y="106"/>
                    </a:lnTo>
                    <a:lnTo>
                      <a:pt x="23" y="106"/>
                    </a:lnTo>
                    <a:lnTo>
                      <a:pt x="25" y="106"/>
                    </a:lnTo>
                    <a:lnTo>
                      <a:pt x="25" y="103"/>
                    </a:lnTo>
                    <a:lnTo>
                      <a:pt x="25" y="103"/>
                    </a:lnTo>
                    <a:lnTo>
                      <a:pt x="28" y="106"/>
                    </a:lnTo>
                    <a:lnTo>
                      <a:pt x="28" y="108"/>
                    </a:lnTo>
                    <a:lnTo>
                      <a:pt x="28" y="108"/>
                    </a:lnTo>
                    <a:lnTo>
                      <a:pt x="30" y="108"/>
                    </a:lnTo>
                    <a:lnTo>
                      <a:pt x="30" y="108"/>
                    </a:lnTo>
                    <a:lnTo>
                      <a:pt x="33" y="111"/>
                    </a:lnTo>
                    <a:lnTo>
                      <a:pt x="33" y="111"/>
                    </a:lnTo>
                    <a:lnTo>
                      <a:pt x="35" y="111"/>
                    </a:lnTo>
                    <a:lnTo>
                      <a:pt x="37" y="111"/>
                    </a:lnTo>
                    <a:lnTo>
                      <a:pt x="37" y="111"/>
                    </a:lnTo>
                    <a:lnTo>
                      <a:pt x="42" y="106"/>
                    </a:lnTo>
                    <a:lnTo>
                      <a:pt x="42" y="106"/>
                    </a:lnTo>
                    <a:lnTo>
                      <a:pt x="47" y="106"/>
                    </a:lnTo>
                    <a:lnTo>
                      <a:pt x="47" y="106"/>
                    </a:lnTo>
                    <a:lnTo>
                      <a:pt x="55" y="111"/>
                    </a:lnTo>
                    <a:lnTo>
                      <a:pt x="55" y="111"/>
                    </a:lnTo>
                    <a:lnTo>
                      <a:pt x="60" y="116"/>
                    </a:lnTo>
                    <a:lnTo>
                      <a:pt x="65" y="123"/>
                    </a:lnTo>
                    <a:lnTo>
                      <a:pt x="65" y="123"/>
                    </a:lnTo>
                    <a:lnTo>
                      <a:pt x="67" y="123"/>
                    </a:lnTo>
                    <a:lnTo>
                      <a:pt x="67" y="123"/>
                    </a:lnTo>
                    <a:lnTo>
                      <a:pt x="67" y="123"/>
                    </a:lnTo>
                    <a:lnTo>
                      <a:pt x="67" y="121"/>
                    </a:lnTo>
                    <a:lnTo>
                      <a:pt x="67" y="121"/>
                    </a:lnTo>
                    <a:lnTo>
                      <a:pt x="65" y="118"/>
                    </a:lnTo>
                    <a:lnTo>
                      <a:pt x="65" y="116"/>
                    </a:lnTo>
                    <a:lnTo>
                      <a:pt x="65" y="116"/>
                    </a:lnTo>
                    <a:lnTo>
                      <a:pt x="62" y="111"/>
                    </a:lnTo>
                    <a:lnTo>
                      <a:pt x="62" y="108"/>
                    </a:lnTo>
                    <a:lnTo>
                      <a:pt x="62" y="108"/>
                    </a:lnTo>
                    <a:lnTo>
                      <a:pt x="65" y="108"/>
                    </a:lnTo>
                    <a:lnTo>
                      <a:pt x="67" y="111"/>
                    </a:lnTo>
                    <a:lnTo>
                      <a:pt x="72" y="116"/>
                    </a:lnTo>
                    <a:lnTo>
                      <a:pt x="72" y="116"/>
                    </a:lnTo>
                    <a:lnTo>
                      <a:pt x="77" y="121"/>
                    </a:lnTo>
                    <a:lnTo>
                      <a:pt x="82" y="126"/>
                    </a:lnTo>
                    <a:lnTo>
                      <a:pt x="82" y="126"/>
                    </a:lnTo>
                    <a:lnTo>
                      <a:pt x="82" y="126"/>
                    </a:lnTo>
                    <a:lnTo>
                      <a:pt x="82" y="128"/>
                    </a:lnTo>
                    <a:lnTo>
                      <a:pt x="82" y="128"/>
                    </a:lnTo>
                    <a:lnTo>
                      <a:pt x="89" y="131"/>
                    </a:lnTo>
                    <a:lnTo>
                      <a:pt x="89" y="131"/>
                    </a:lnTo>
                    <a:lnTo>
                      <a:pt x="89" y="133"/>
                    </a:lnTo>
                    <a:lnTo>
                      <a:pt x="92" y="133"/>
                    </a:lnTo>
                    <a:lnTo>
                      <a:pt x="92" y="133"/>
                    </a:lnTo>
                    <a:lnTo>
                      <a:pt x="97" y="133"/>
                    </a:lnTo>
                    <a:lnTo>
                      <a:pt x="97" y="133"/>
                    </a:lnTo>
                    <a:lnTo>
                      <a:pt x="94" y="135"/>
                    </a:lnTo>
                    <a:lnTo>
                      <a:pt x="94" y="135"/>
                    </a:lnTo>
                    <a:lnTo>
                      <a:pt x="94" y="138"/>
                    </a:lnTo>
                    <a:lnTo>
                      <a:pt x="94" y="138"/>
                    </a:lnTo>
                    <a:lnTo>
                      <a:pt x="97" y="140"/>
                    </a:lnTo>
                    <a:lnTo>
                      <a:pt x="97" y="143"/>
                    </a:lnTo>
                    <a:lnTo>
                      <a:pt x="99" y="140"/>
                    </a:lnTo>
                    <a:lnTo>
                      <a:pt x="99" y="140"/>
                    </a:lnTo>
                    <a:lnTo>
                      <a:pt x="99" y="138"/>
                    </a:lnTo>
                    <a:lnTo>
                      <a:pt x="99" y="133"/>
                    </a:lnTo>
                    <a:lnTo>
                      <a:pt x="97" y="128"/>
                    </a:lnTo>
                    <a:lnTo>
                      <a:pt x="92" y="128"/>
                    </a:lnTo>
                    <a:lnTo>
                      <a:pt x="92" y="128"/>
                    </a:lnTo>
                    <a:lnTo>
                      <a:pt x="92" y="126"/>
                    </a:lnTo>
                    <a:lnTo>
                      <a:pt x="92" y="126"/>
                    </a:lnTo>
                    <a:lnTo>
                      <a:pt x="87" y="118"/>
                    </a:lnTo>
                    <a:lnTo>
                      <a:pt x="87" y="118"/>
                    </a:lnTo>
                    <a:lnTo>
                      <a:pt x="87" y="116"/>
                    </a:lnTo>
                    <a:lnTo>
                      <a:pt x="89" y="116"/>
                    </a:lnTo>
                    <a:lnTo>
                      <a:pt x="97" y="116"/>
                    </a:lnTo>
                    <a:lnTo>
                      <a:pt x="97" y="116"/>
                    </a:lnTo>
                    <a:lnTo>
                      <a:pt x="92" y="113"/>
                    </a:lnTo>
                    <a:lnTo>
                      <a:pt x="89" y="111"/>
                    </a:lnTo>
                    <a:lnTo>
                      <a:pt x="89" y="111"/>
                    </a:lnTo>
                    <a:lnTo>
                      <a:pt x="84" y="108"/>
                    </a:lnTo>
                    <a:lnTo>
                      <a:pt x="79" y="106"/>
                    </a:lnTo>
                    <a:lnTo>
                      <a:pt x="79" y="106"/>
                    </a:lnTo>
                    <a:lnTo>
                      <a:pt x="82" y="111"/>
                    </a:lnTo>
                    <a:lnTo>
                      <a:pt x="82" y="113"/>
                    </a:lnTo>
                    <a:lnTo>
                      <a:pt x="79" y="113"/>
                    </a:lnTo>
                    <a:lnTo>
                      <a:pt x="79" y="113"/>
                    </a:lnTo>
                    <a:lnTo>
                      <a:pt x="77" y="113"/>
                    </a:lnTo>
                    <a:lnTo>
                      <a:pt x="77" y="111"/>
                    </a:lnTo>
                    <a:lnTo>
                      <a:pt x="74" y="106"/>
                    </a:lnTo>
                    <a:lnTo>
                      <a:pt x="74" y="106"/>
                    </a:lnTo>
                    <a:lnTo>
                      <a:pt x="72" y="101"/>
                    </a:lnTo>
                    <a:lnTo>
                      <a:pt x="65" y="98"/>
                    </a:lnTo>
                    <a:lnTo>
                      <a:pt x="62" y="98"/>
                    </a:lnTo>
                    <a:lnTo>
                      <a:pt x="60" y="103"/>
                    </a:lnTo>
                    <a:lnTo>
                      <a:pt x="60" y="103"/>
                    </a:lnTo>
                    <a:lnTo>
                      <a:pt x="57" y="101"/>
                    </a:lnTo>
                    <a:lnTo>
                      <a:pt x="57" y="101"/>
                    </a:lnTo>
                    <a:lnTo>
                      <a:pt x="57" y="103"/>
                    </a:lnTo>
                    <a:lnTo>
                      <a:pt x="57" y="103"/>
                    </a:lnTo>
                    <a:lnTo>
                      <a:pt x="57" y="106"/>
                    </a:lnTo>
                    <a:lnTo>
                      <a:pt x="57" y="106"/>
                    </a:lnTo>
                    <a:lnTo>
                      <a:pt x="57" y="106"/>
                    </a:lnTo>
                    <a:lnTo>
                      <a:pt x="55" y="106"/>
                    </a:lnTo>
                    <a:lnTo>
                      <a:pt x="52" y="106"/>
                    </a:lnTo>
                    <a:lnTo>
                      <a:pt x="47" y="103"/>
                    </a:lnTo>
                    <a:lnTo>
                      <a:pt x="47" y="103"/>
                    </a:lnTo>
                    <a:lnTo>
                      <a:pt x="45" y="96"/>
                    </a:lnTo>
                    <a:lnTo>
                      <a:pt x="42" y="91"/>
                    </a:lnTo>
                    <a:lnTo>
                      <a:pt x="45" y="89"/>
                    </a:lnTo>
                    <a:lnTo>
                      <a:pt x="45" y="89"/>
                    </a:lnTo>
                    <a:lnTo>
                      <a:pt x="40" y="81"/>
                    </a:lnTo>
                    <a:lnTo>
                      <a:pt x="37" y="74"/>
                    </a:lnTo>
                    <a:lnTo>
                      <a:pt x="40" y="71"/>
                    </a:lnTo>
                    <a:lnTo>
                      <a:pt x="40" y="71"/>
                    </a:lnTo>
                    <a:lnTo>
                      <a:pt x="40" y="66"/>
                    </a:lnTo>
                    <a:lnTo>
                      <a:pt x="40" y="61"/>
                    </a:lnTo>
                    <a:lnTo>
                      <a:pt x="40" y="61"/>
                    </a:lnTo>
                    <a:lnTo>
                      <a:pt x="47" y="56"/>
                    </a:lnTo>
                    <a:lnTo>
                      <a:pt x="52" y="54"/>
                    </a:lnTo>
                    <a:lnTo>
                      <a:pt x="52" y="54"/>
                    </a:lnTo>
                    <a:lnTo>
                      <a:pt x="52" y="56"/>
                    </a:lnTo>
                    <a:lnTo>
                      <a:pt x="52" y="56"/>
                    </a:lnTo>
                    <a:lnTo>
                      <a:pt x="52" y="54"/>
                    </a:lnTo>
                    <a:lnTo>
                      <a:pt x="55" y="49"/>
                    </a:lnTo>
                    <a:lnTo>
                      <a:pt x="55" y="49"/>
                    </a:lnTo>
                    <a:lnTo>
                      <a:pt x="57" y="42"/>
                    </a:lnTo>
                    <a:lnTo>
                      <a:pt x="60" y="34"/>
                    </a:lnTo>
                    <a:lnTo>
                      <a:pt x="60" y="34"/>
                    </a:lnTo>
                    <a:lnTo>
                      <a:pt x="57" y="34"/>
                    </a:lnTo>
                    <a:lnTo>
                      <a:pt x="57" y="34"/>
                    </a:lnTo>
                    <a:lnTo>
                      <a:pt x="57" y="32"/>
                    </a:lnTo>
                    <a:lnTo>
                      <a:pt x="57" y="32"/>
                    </a:lnTo>
                    <a:lnTo>
                      <a:pt x="52" y="27"/>
                    </a:lnTo>
                    <a:lnTo>
                      <a:pt x="50" y="24"/>
                    </a:lnTo>
                    <a:lnTo>
                      <a:pt x="50" y="24"/>
                    </a:lnTo>
                    <a:lnTo>
                      <a:pt x="50" y="17"/>
                    </a:lnTo>
                    <a:lnTo>
                      <a:pt x="52" y="9"/>
                    </a:lnTo>
                    <a:lnTo>
                      <a:pt x="52" y="9"/>
                    </a:lnTo>
                    <a:lnTo>
                      <a:pt x="52" y="7"/>
                    </a:lnTo>
                    <a:lnTo>
                      <a:pt x="50" y="4"/>
                    </a:lnTo>
                    <a:lnTo>
                      <a:pt x="47" y="4"/>
                    </a:lnTo>
                    <a:lnTo>
                      <a:pt x="47" y="4"/>
                    </a:lnTo>
                    <a:lnTo>
                      <a:pt x="47" y="7"/>
                    </a:lnTo>
                    <a:lnTo>
                      <a:pt x="45" y="9"/>
                    </a:lnTo>
                    <a:lnTo>
                      <a:pt x="45" y="9"/>
                    </a:lnTo>
                    <a:lnTo>
                      <a:pt x="42" y="7"/>
                    </a:lnTo>
                    <a:lnTo>
                      <a:pt x="37" y="7"/>
                    </a:lnTo>
                    <a:lnTo>
                      <a:pt x="37" y="7"/>
                    </a:lnTo>
                    <a:lnTo>
                      <a:pt x="35" y="4"/>
                    </a:lnTo>
                    <a:lnTo>
                      <a:pt x="35" y="4"/>
                    </a:lnTo>
                    <a:lnTo>
                      <a:pt x="30" y="0"/>
                    </a:lnTo>
                    <a:lnTo>
                      <a:pt x="25" y="0"/>
                    </a:lnTo>
                    <a:lnTo>
                      <a:pt x="25" y="0"/>
                    </a:lnTo>
                    <a:lnTo>
                      <a:pt x="20" y="0"/>
                    </a:lnTo>
                    <a:lnTo>
                      <a:pt x="20" y="0"/>
                    </a:lnTo>
                    <a:lnTo>
                      <a:pt x="18" y="0"/>
                    </a:lnTo>
                    <a:lnTo>
                      <a:pt x="18" y="0"/>
                    </a:lnTo>
                    <a:lnTo>
                      <a:pt x="18" y="0"/>
                    </a:lnTo>
                    <a:lnTo>
                      <a:pt x="15" y="2"/>
                    </a:lnTo>
                    <a:lnTo>
                      <a:pt x="15" y="4"/>
                    </a:lnTo>
                    <a:lnTo>
                      <a:pt x="15" y="4"/>
                    </a:lnTo>
                    <a:lnTo>
                      <a:pt x="13" y="17"/>
                    </a:lnTo>
                    <a:lnTo>
                      <a:pt x="13" y="17"/>
                    </a:lnTo>
                    <a:lnTo>
                      <a:pt x="13" y="22"/>
                    </a:lnTo>
                    <a:lnTo>
                      <a:pt x="13" y="27"/>
                    </a:lnTo>
                    <a:lnTo>
                      <a:pt x="13" y="32"/>
                    </a:lnTo>
                    <a:lnTo>
                      <a:pt x="13" y="37"/>
                    </a:lnTo>
                    <a:lnTo>
                      <a:pt x="13" y="37"/>
                    </a:lnTo>
                    <a:lnTo>
                      <a:pt x="13" y="44"/>
                    </a:lnTo>
                    <a:lnTo>
                      <a:pt x="15" y="54"/>
                    </a:lnTo>
                    <a:lnTo>
                      <a:pt x="15" y="54"/>
                    </a:lnTo>
                    <a:lnTo>
                      <a:pt x="13" y="54"/>
                    </a:lnTo>
                    <a:lnTo>
                      <a:pt x="13" y="56"/>
                    </a:lnTo>
                    <a:lnTo>
                      <a:pt x="8" y="54"/>
                    </a:lnTo>
                    <a:lnTo>
                      <a:pt x="3" y="46"/>
                    </a:lnTo>
                    <a:lnTo>
                      <a:pt x="3" y="46"/>
                    </a:lnTo>
                    <a:lnTo>
                      <a:pt x="0" y="49"/>
                    </a:lnTo>
                    <a:lnTo>
                      <a:pt x="0" y="5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5" name="Google Shape;1125;p38"/>
              <p:cNvSpPr/>
              <p:nvPr/>
            </p:nvSpPr>
            <p:spPr>
              <a:xfrm>
                <a:off x="5706" y="2763"/>
                <a:ext cx="99" cy="143"/>
              </a:xfrm>
              <a:custGeom>
                <a:avLst/>
                <a:gdLst/>
                <a:ahLst/>
                <a:cxnLst/>
                <a:rect l="l" t="t" r="r" b="b"/>
                <a:pathLst>
                  <a:path w="99" h="143" extrusionOk="0">
                    <a:moveTo>
                      <a:pt x="0" y="51"/>
                    </a:moveTo>
                    <a:lnTo>
                      <a:pt x="0" y="51"/>
                    </a:lnTo>
                    <a:lnTo>
                      <a:pt x="0" y="54"/>
                    </a:lnTo>
                    <a:lnTo>
                      <a:pt x="3" y="56"/>
                    </a:lnTo>
                    <a:lnTo>
                      <a:pt x="3" y="59"/>
                    </a:lnTo>
                    <a:lnTo>
                      <a:pt x="3" y="59"/>
                    </a:lnTo>
                    <a:lnTo>
                      <a:pt x="5" y="64"/>
                    </a:lnTo>
                    <a:lnTo>
                      <a:pt x="5" y="71"/>
                    </a:lnTo>
                    <a:lnTo>
                      <a:pt x="5" y="71"/>
                    </a:lnTo>
                    <a:lnTo>
                      <a:pt x="8" y="79"/>
                    </a:lnTo>
                    <a:lnTo>
                      <a:pt x="8" y="79"/>
                    </a:lnTo>
                    <a:lnTo>
                      <a:pt x="10" y="84"/>
                    </a:lnTo>
                    <a:lnTo>
                      <a:pt x="10" y="84"/>
                    </a:lnTo>
                    <a:lnTo>
                      <a:pt x="13" y="81"/>
                    </a:lnTo>
                    <a:lnTo>
                      <a:pt x="13" y="81"/>
                    </a:lnTo>
                    <a:lnTo>
                      <a:pt x="13" y="84"/>
                    </a:lnTo>
                    <a:lnTo>
                      <a:pt x="15" y="86"/>
                    </a:lnTo>
                    <a:lnTo>
                      <a:pt x="15" y="89"/>
                    </a:lnTo>
                    <a:lnTo>
                      <a:pt x="18" y="91"/>
                    </a:lnTo>
                    <a:lnTo>
                      <a:pt x="18" y="91"/>
                    </a:lnTo>
                    <a:lnTo>
                      <a:pt x="20" y="91"/>
                    </a:lnTo>
                    <a:lnTo>
                      <a:pt x="20" y="89"/>
                    </a:lnTo>
                    <a:lnTo>
                      <a:pt x="20" y="84"/>
                    </a:lnTo>
                    <a:lnTo>
                      <a:pt x="20" y="84"/>
                    </a:lnTo>
                    <a:lnTo>
                      <a:pt x="28" y="86"/>
                    </a:lnTo>
                    <a:lnTo>
                      <a:pt x="30" y="89"/>
                    </a:lnTo>
                    <a:lnTo>
                      <a:pt x="28" y="91"/>
                    </a:lnTo>
                    <a:lnTo>
                      <a:pt x="28" y="91"/>
                    </a:lnTo>
                    <a:lnTo>
                      <a:pt x="23" y="96"/>
                    </a:lnTo>
                    <a:lnTo>
                      <a:pt x="23" y="96"/>
                    </a:lnTo>
                    <a:lnTo>
                      <a:pt x="20" y="98"/>
                    </a:lnTo>
                    <a:lnTo>
                      <a:pt x="20" y="101"/>
                    </a:lnTo>
                    <a:lnTo>
                      <a:pt x="23" y="106"/>
                    </a:lnTo>
                    <a:lnTo>
                      <a:pt x="23" y="106"/>
                    </a:lnTo>
                    <a:lnTo>
                      <a:pt x="25" y="106"/>
                    </a:lnTo>
                    <a:lnTo>
                      <a:pt x="25" y="103"/>
                    </a:lnTo>
                    <a:lnTo>
                      <a:pt x="25" y="103"/>
                    </a:lnTo>
                    <a:lnTo>
                      <a:pt x="28" y="106"/>
                    </a:lnTo>
                    <a:lnTo>
                      <a:pt x="28" y="108"/>
                    </a:lnTo>
                    <a:lnTo>
                      <a:pt x="28" y="108"/>
                    </a:lnTo>
                    <a:lnTo>
                      <a:pt x="30" y="108"/>
                    </a:lnTo>
                    <a:lnTo>
                      <a:pt x="30" y="108"/>
                    </a:lnTo>
                    <a:lnTo>
                      <a:pt x="33" y="111"/>
                    </a:lnTo>
                    <a:lnTo>
                      <a:pt x="33" y="111"/>
                    </a:lnTo>
                    <a:lnTo>
                      <a:pt x="35" y="111"/>
                    </a:lnTo>
                    <a:lnTo>
                      <a:pt x="37" y="111"/>
                    </a:lnTo>
                    <a:lnTo>
                      <a:pt x="37" y="111"/>
                    </a:lnTo>
                    <a:lnTo>
                      <a:pt x="42" y="106"/>
                    </a:lnTo>
                    <a:lnTo>
                      <a:pt x="42" y="106"/>
                    </a:lnTo>
                    <a:lnTo>
                      <a:pt x="47" y="106"/>
                    </a:lnTo>
                    <a:lnTo>
                      <a:pt x="47" y="106"/>
                    </a:lnTo>
                    <a:lnTo>
                      <a:pt x="55" y="111"/>
                    </a:lnTo>
                    <a:lnTo>
                      <a:pt x="55" y="111"/>
                    </a:lnTo>
                    <a:lnTo>
                      <a:pt x="60" y="116"/>
                    </a:lnTo>
                    <a:lnTo>
                      <a:pt x="65" y="123"/>
                    </a:lnTo>
                    <a:lnTo>
                      <a:pt x="65" y="123"/>
                    </a:lnTo>
                    <a:lnTo>
                      <a:pt x="67" y="123"/>
                    </a:lnTo>
                    <a:lnTo>
                      <a:pt x="67" y="123"/>
                    </a:lnTo>
                    <a:lnTo>
                      <a:pt x="67" y="123"/>
                    </a:lnTo>
                    <a:lnTo>
                      <a:pt x="67" y="121"/>
                    </a:lnTo>
                    <a:lnTo>
                      <a:pt x="67" y="121"/>
                    </a:lnTo>
                    <a:lnTo>
                      <a:pt x="65" y="118"/>
                    </a:lnTo>
                    <a:lnTo>
                      <a:pt x="65" y="116"/>
                    </a:lnTo>
                    <a:lnTo>
                      <a:pt x="65" y="116"/>
                    </a:lnTo>
                    <a:lnTo>
                      <a:pt x="62" y="111"/>
                    </a:lnTo>
                    <a:lnTo>
                      <a:pt x="62" y="108"/>
                    </a:lnTo>
                    <a:lnTo>
                      <a:pt x="62" y="108"/>
                    </a:lnTo>
                    <a:lnTo>
                      <a:pt x="65" y="108"/>
                    </a:lnTo>
                    <a:lnTo>
                      <a:pt x="67" y="111"/>
                    </a:lnTo>
                    <a:lnTo>
                      <a:pt x="72" y="116"/>
                    </a:lnTo>
                    <a:lnTo>
                      <a:pt x="72" y="116"/>
                    </a:lnTo>
                    <a:lnTo>
                      <a:pt x="77" y="121"/>
                    </a:lnTo>
                    <a:lnTo>
                      <a:pt x="82" y="126"/>
                    </a:lnTo>
                    <a:lnTo>
                      <a:pt x="82" y="126"/>
                    </a:lnTo>
                    <a:lnTo>
                      <a:pt x="82" y="126"/>
                    </a:lnTo>
                    <a:lnTo>
                      <a:pt x="82" y="128"/>
                    </a:lnTo>
                    <a:lnTo>
                      <a:pt x="82" y="128"/>
                    </a:lnTo>
                    <a:lnTo>
                      <a:pt x="89" y="131"/>
                    </a:lnTo>
                    <a:lnTo>
                      <a:pt x="89" y="131"/>
                    </a:lnTo>
                    <a:lnTo>
                      <a:pt x="89" y="133"/>
                    </a:lnTo>
                    <a:lnTo>
                      <a:pt x="92" y="133"/>
                    </a:lnTo>
                    <a:lnTo>
                      <a:pt x="92" y="133"/>
                    </a:lnTo>
                    <a:lnTo>
                      <a:pt x="97" y="133"/>
                    </a:lnTo>
                    <a:lnTo>
                      <a:pt x="97" y="133"/>
                    </a:lnTo>
                    <a:lnTo>
                      <a:pt x="94" y="135"/>
                    </a:lnTo>
                    <a:lnTo>
                      <a:pt x="94" y="135"/>
                    </a:lnTo>
                    <a:lnTo>
                      <a:pt x="94" y="138"/>
                    </a:lnTo>
                    <a:lnTo>
                      <a:pt x="94" y="138"/>
                    </a:lnTo>
                    <a:lnTo>
                      <a:pt x="97" y="140"/>
                    </a:lnTo>
                    <a:lnTo>
                      <a:pt x="97" y="143"/>
                    </a:lnTo>
                    <a:lnTo>
                      <a:pt x="99" y="140"/>
                    </a:lnTo>
                    <a:lnTo>
                      <a:pt x="99" y="140"/>
                    </a:lnTo>
                    <a:lnTo>
                      <a:pt x="99" y="138"/>
                    </a:lnTo>
                    <a:lnTo>
                      <a:pt x="99" y="133"/>
                    </a:lnTo>
                    <a:lnTo>
                      <a:pt x="97" y="128"/>
                    </a:lnTo>
                    <a:lnTo>
                      <a:pt x="92" y="128"/>
                    </a:lnTo>
                    <a:lnTo>
                      <a:pt x="92" y="128"/>
                    </a:lnTo>
                    <a:lnTo>
                      <a:pt x="92" y="126"/>
                    </a:lnTo>
                    <a:lnTo>
                      <a:pt x="92" y="126"/>
                    </a:lnTo>
                    <a:lnTo>
                      <a:pt x="87" y="118"/>
                    </a:lnTo>
                    <a:lnTo>
                      <a:pt x="87" y="118"/>
                    </a:lnTo>
                    <a:lnTo>
                      <a:pt x="87" y="116"/>
                    </a:lnTo>
                    <a:lnTo>
                      <a:pt x="89" y="116"/>
                    </a:lnTo>
                    <a:lnTo>
                      <a:pt x="97" y="116"/>
                    </a:lnTo>
                    <a:lnTo>
                      <a:pt x="97" y="116"/>
                    </a:lnTo>
                    <a:lnTo>
                      <a:pt x="92" y="113"/>
                    </a:lnTo>
                    <a:lnTo>
                      <a:pt x="89" y="111"/>
                    </a:lnTo>
                    <a:lnTo>
                      <a:pt x="89" y="111"/>
                    </a:lnTo>
                    <a:lnTo>
                      <a:pt x="84" y="108"/>
                    </a:lnTo>
                    <a:lnTo>
                      <a:pt x="79" y="106"/>
                    </a:lnTo>
                    <a:lnTo>
                      <a:pt x="79" y="106"/>
                    </a:lnTo>
                    <a:lnTo>
                      <a:pt x="82" y="111"/>
                    </a:lnTo>
                    <a:lnTo>
                      <a:pt x="82" y="113"/>
                    </a:lnTo>
                    <a:lnTo>
                      <a:pt x="79" y="113"/>
                    </a:lnTo>
                    <a:lnTo>
                      <a:pt x="79" y="113"/>
                    </a:lnTo>
                    <a:lnTo>
                      <a:pt x="77" y="113"/>
                    </a:lnTo>
                    <a:lnTo>
                      <a:pt x="77" y="111"/>
                    </a:lnTo>
                    <a:lnTo>
                      <a:pt x="74" y="106"/>
                    </a:lnTo>
                    <a:lnTo>
                      <a:pt x="74" y="106"/>
                    </a:lnTo>
                    <a:lnTo>
                      <a:pt x="72" y="101"/>
                    </a:lnTo>
                    <a:lnTo>
                      <a:pt x="65" y="98"/>
                    </a:lnTo>
                    <a:lnTo>
                      <a:pt x="62" y="98"/>
                    </a:lnTo>
                    <a:lnTo>
                      <a:pt x="60" y="103"/>
                    </a:lnTo>
                    <a:lnTo>
                      <a:pt x="60" y="103"/>
                    </a:lnTo>
                    <a:lnTo>
                      <a:pt x="57" y="101"/>
                    </a:lnTo>
                    <a:lnTo>
                      <a:pt x="57" y="101"/>
                    </a:lnTo>
                    <a:lnTo>
                      <a:pt x="57" y="103"/>
                    </a:lnTo>
                    <a:lnTo>
                      <a:pt x="57" y="103"/>
                    </a:lnTo>
                    <a:lnTo>
                      <a:pt x="57" y="106"/>
                    </a:lnTo>
                    <a:lnTo>
                      <a:pt x="57" y="106"/>
                    </a:lnTo>
                    <a:lnTo>
                      <a:pt x="57" y="106"/>
                    </a:lnTo>
                    <a:lnTo>
                      <a:pt x="55" y="106"/>
                    </a:lnTo>
                    <a:lnTo>
                      <a:pt x="52" y="106"/>
                    </a:lnTo>
                    <a:lnTo>
                      <a:pt x="47" y="103"/>
                    </a:lnTo>
                    <a:lnTo>
                      <a:pt x="47" y="103"/>
                    </a:lnTo>
                    <a:lnTo>
                      <a:pt x="45" y="96"/>
                    </a:lnTo>
                    <a:lnTo>
                      <a:pt x="42" y="91"/>
                    </a:lnTo>
                    <a:lnTo>
                      <a:pt x="45" y="89"/>
                    </a:lnTo>
                    <a:lnTo>
                      <a:pt x="45" y="89"/>
                    </a:lnTo>
                    <a:lnTo>
                      <a:pt x="40" y="81"/>
                    </a:lnTo>
                    <a:lnTo>
                      <a:pt x="37" y="74"/>
                    </a:lnTo>
                    <a:lnTo>
                      <a:pt x="40" y="71"/>
                    </a:lnTo>
                    <a:lnTo>
                      <a:pt x="40" y="71"/>
                    </a:lnTo>
                    <a:lnTo>
                      <a:pt x="40" y="66"/>
                    </a:lnTo>
                    <a:lnTo>
                      <a:pt x="40" y="61"/>
                    </a:lnTo>
                    <a:lnTo>
                      <a:pt x="40" y="61"/>
                    </a:lnTo>
                    <a:lnTo>
                      <a:pt x="47" y="56"/>
                    </a:lnTo>
                    <a:lnTo>
                      <a:pt x="52" y="54"/>
                    </a:lnTo>
                    <a:lnTo>
                      <a:pt x="52" y="54"/>
                    </a:lnTo>
                    <a:lnTo>
                      <a:pt x="52" y="56"/>
                    </a:lnTo>
                    <a:lnTo>
                      <a:pt x="52" y="56"/>
                    </a:lnTo>
                    <a:lnTo>
                      <a:pt x="52" y="54"/>
                    </a:lnTo>
                    <a:lnTo>
                      <a:pt x="55" y="49"/>
                    </a:lnTo>
                    <a:lnTo>
                      <a:pt x="55" y="49"/>
                    </a:lnTo>
                    <a:lnTo>
                      <a:pt x="57" y="42"/>
                    </a:lnTo>
                    <a:lnTo>
                      <a:pt x="60" y="34"/>
                    </a:lnTo>
                    <a:lnTo>
                      <a:pt x="60" y="34"/>
                    </a:lnTo>
                    <a:lnTo>
                      <a:pt x="57" y="34"/>
                    </a:lnTo>
                    <a:lnTo>
                      <a:pt x="57" y="34"/>
                    </a:lnTo>
                    <a:lnTo>
                      <a:pt x="57" y="32"/>
                    </a:lnTo>
                    <a:lnTo>
                      <a:pt x="57" y="32"/>
                    </a:lnTo>
                    <a:lnTo>
                      <a:pt x="52" y="27"/>
                    </a:lnTo>
                    <a:lnTo>
                      <a:pt x="50" y="24"/>
                    </a:lnTo>
                    <a:lnTo>
                      <a:pt x="50" y="24"/>
                    </a:lnTo>
                    <a:lnTo>
                      <a:pt x="50" y="17"/>
                    </a:lnTo>
                    <a:lnTo>
                      <a:pt x="52" y="9"/>
                    </a:lnTo>
                    <a:lnTo>
                      <a:pt x="52" y="9"/>
                    </a:lnTo>
                    <a:lnTo>
                      <a:pt x="52" y="7"/>
                    </a:lnTo>
                    <a:lnTo>
                      <a:pt x="50" y="4"/>
                    </a:lnTo>
                    <a:lnTo>
                      <a:pt x="47" y="4"/>
                    </a:lnTo>
                    <a:lnTo>
                      <a:pt x="47" y="4"/>
                    </a:lnTo>
                    <a:lnTo>
                      <a:pt x="47" y="7"/>
                    </a:lnTo>
                    <a:lnTo>
                      <a:pt x="45" y="9"/>
                    </a:lnTo>
                    <a:lnTo>
                      <a:pt x="45" y="9"/>
                    </a:lnTo>
                    <a:lnTo>
                      <a:pt x="42" y="7"/>
                    </a:lnTo>
                    <a:lnTo>
                      <a:pt x="37" y="7"/>
                    </a:lnTo>
                    <a:lnTo>
                      <a:pt x="37" y="7"/>
                    </a:lnTo>
                    <a:lnTo>
                      <a:pt x="35" y="4"/>
                    </a:lnTo>
                    <a:lnTo>
                      <a:pt x="35" y="4"/>
                    </a:lnTo>
                    <a:lnTo>
                      <a:pt x="30" y="0"/>
                    </a:lnTo>
                    <a:lnTo>
                      <a:pt x="25" y="0"/>
                    </a:lnTo>
                    <a:lnTo>
                      <a:pt x="25" y="0"/>
                    </a:lnTo>
                    <a:lnTo>
                      <a:pt x="20" y="0"/>
                    </a:lnTo>
                    <a:lnTo>
                      <a:pt x="20" y="0"/>
                    </a:lnTo>
                    <a:lnTo>
                      <a:pt x="18" y="0"/>
                    </a:lnTo>
                    <a:lnTo>
                      <a:pt x="18" y="0"/>
                    </a:lnTo>
                    <a:lnTo>
                      <a:pt x="18" y="0"/>
                    </a:lnTo>
                    <a:lnTo>
                      <a:pt x="15" y="2"/>
                    </a:lnTo>
                    <a:lnTo>
                      <a:pt x="15" y="4"/>
                    </a:lnTo>
                    <a:lnTo>
                      <a:pt x="15" y="4"/>
                    </a:lnTo>
                    <a:lnTo>
                      <a:pt x="13" y="17"/>
                    </a:lnTo>
                    <a:lnTo>
                      <a:pt x="13" y="17"/>
                    </a:lnTo>
                    <a:lnTo>
                      <a:pt x="13" y="22"/>
                    </a:lnTo>
                    <a:lnTo>
                      <a:pt x="13" y="27"/>
                    </a:lnTo>
                    <a:lnTo>
                      <a:pt x="13" y="32"/>
                    </a:lnTo>
                    <a:lnTo>
                      <a:pt x="13" y="37"/>
                    </a:lnTo>
                    <a:lnTo>
                      <a:pt x="13" y="37"/>
                    </a:lnTo>
                    <a:lnTo>
                      <a:pt x="13" y="44"/>
                    </a:lnTo>
                    <a:lnTo>
                      <a:pt x="15" y="54"/>
                    </a:lnTo>
                    <a:lnTo>
                      <a:pt x="15" y="54"/>
                    </a:lnTo>
                    <a:lnTo>
                      <a:pt x="13" y="54"/>
                    </a:lnTo>
                    <a:lnTo>
                      <a:pt x="13" y="56"/>
                    </a:lnTo>
                    <a:lnTo>
                      <a:pt x="8" y="54"/>
                    </a:lnTo>
                    <a:lnTo>
                      <a:pt x="3" y="46"/>
                    </a:lnTo>
                    <a:lnTo>
                      <a:pt x="3" y="46"/>
                    </a:lnTo>
                    <a:lnTo>
                      <a:pt x="0" y="49"/>
                    </a:lnTo>
                    <a:lnTo>
                      <a:pt x="0" y="51"/>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6" name="Google Shape;1126;p38"/>
              <p:cNvSpPr/>
              <p:nvPr/>
            </p:nvSpPr>
            <p:spPr>
              <a:xfrm>
                <a:off x="5709" y="2812"/>
                <a:ext cx="2" cy="2"/>
              </a:xfrm>
              <a:custGeom>
                <a:avLst/>
                <a:gdLst/>
                <a:ahLst/>
                <a:cxnLst/>
                <a:rect l="l" t="t" r="r" b="b"/>
                <a:pathLst>
                  <a:path w="2" h="2" extrusionOk="0">
                    <a:moveTo>
                      <a:pt x="0" y="0"/>
                    </a:moveTo>
                    <a:lnTo>
                      <a:pt x="0" y="0"/>
                    </a:lnTo>
                    <a:lnTo>
                      <a:pt x="2" y="2"/>
                    </a:lnTo>
                    <a:lnTo>
                      <a:pt x="2" y="2"/>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7" name="Google Shape;1127;p38"/>
              <p:cNvSpPr/>
              <p:nvPr/>
            </p:nvSpPr>
            <p:spPr>
              <a:xfrm>
                <a:off x="5709" y="2812"/>
                <a:ext cx="2" cy="2"/>
              </a:xfrm>
              <a:custGeom>
                <a:avLst/>
                <a:gdLst/>
                <a:ahLst/>
                <a:cxnLst/>
                <a:rect l="l" t="t" r="r" b="b"/>
                <a:pathLst>
                  <a:path w="2" h="2" extrusionOk="0">
                    <a:moveTo>
                      <a:pt x="0" y="0"/>
                    </a:moveTo>
                    <a:lnTo>
                      <a:pt x="0" y="0"/>
                    </a:lnTo>
                    <a:lnTo>
                      <a:pt x="2" y="2"/>
                    </a:lnTo>
                    <a:lnTo>
                      <a:pt x="2" y="2"/>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8" name="Google Shape;1128;p38"/>
              <p:cNvSpPr/>
              <p:nvPr/>
            </p:nvSpPr>
            <p:spPr>
              <a:xfrm>
                <a:off x="5709" y="2921"/>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9" name="Google Shape;1129;p38"/>
              <p:cNvSpPr/>
              <p:nvPr/>
            </p:nvSpPr>
            <p:spPr>
              <a:xfrm>
                <a:off x="5709" y="2921"/>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0" name="Google Shape;1130;p38"/>
              <p:cNvSpPr/>
              <p:nvPr/>
            </p:nvSpPr>
            <p:spPr>
              <a:xfrm>
                <a:off x="5711" y="2901"/>
                <a:ext cx="13" cy="7"/>
              </a:xfrm>
              <a:custGeom>
                <a:avLst/>
                <a:gdLst/>
                <a:ahLst/>
                <a:cxnLst/>
                <a:rect l="l" t="t" r="r" b="b"/>
                <a:pathLst>
                  <a:path w="13" h="7" extrusionOk="0">
                    <a:moveTo>
                      <a:pt x="5" y="2"/>
                    </a:moveTo>
                    <a:lnTo>
                      <a:pt x="5" y="2"/>
                    </a:lnTo>
                    <a:lnTo>
                      <a:pt x="3" y="0"/>
                    </a:lnTo>
                    <a:lnTo>
                      <a:pt x="3" y="0"/>
                    </a:lnTo>
                    <a:lnTo>
                      <a:pt x="0" y="2"/>
                    </a:lnTo>
                    <a:lnTo>
                      <a:pt x="3" y="5"/>
                    </a:lnTo>
                    <a:lnTo>
                      <a:pt x="13" y="7"/>
                    </a:lnTo>
                    <a:lnTo>
                      <a:pt x="13" y="7"/>
                    </a:lnTo>
                    <a:lnTo>
                      <a:pt x="10" y="5"/>
                    </a:lnTo>
                    <a:lnTo>
                      <a:pt x="10" y="5"/>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1" name="Google Shape;1131;p38"/>
              <p:cNvSpPr/>
              <p:nvPr/>
            </p:nvSpPr>
            <p:spPr>
              <a:xfrm>
                <a:off x="5711" y="2901"/>
                <a:ext cx="13" cy="7"/>
              </a:xfrm>
              <a:custGeom>
                <a:avLst/>
                <a:gdLst/>
                <a:ahLst/>
                <a:cxnLst/>
                <a:rect l="l" t="t" r="r" b="b"/>
                <a:pathLst>
                  <a:path w="13" h="7" extrusionOk="0">
                    <a:moveTo>
                      <a:pt x="5" y="2"/>
                    </a:moveTo>
                    <a:lnTo>
                      <a:pt x="5" y="2"/>
                    </a:lnTo>
                    <a:lnTo>
                      <a:pt x="3" y="0"/>
                    </a:lnTo>
                    <a:lnTo>
                      <a:pt x="3" y="0"/>
                    </a:lnTo>
                    <a:lnTo>
                      <a:pt x="0" y="2"/>
                    </a:lnTo>
                    <a:lnTo>
                      <a:pt x="3" y="5"/>
                    </a:lnTo>
                    <a:lnTo>
                      <a:pt x="13" y="7"/>
                    </a:lnTo>
                    <a:lnTo>
                      <a:pt x="13" y="7"/>
                    </a:lnTo>
                    <a:lnTo>
                      <a:pt x="10" y="5"/>
                    </a:lnTo>
                    <a:lnTo>
                      <a:pt x="10" y="5"/>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2" name="Google Shape;1132;p38"/>
              <p:cNvSpPr/>
              <p:nvPr/>
            </p:nvSpPr>
            <p:spPr>
              <a:xfrm>
                <a:off x="5716" y="2866"/>
                <a:ext cx="5" cy="5"/>
              </a:xfrm>
              <a:custGeom>
                <a:avLst/>
                <a:gdLst/>
                <a:ahLst/>
                <a:cxnLst/>
                <a:rect l="l" t="t" r="r" b="b"/>
                <a:pathLst>
                  <a:path w="5" h="5" extrusionOk="0">
                    <a:moveTo>
                      <a:pt x="0" y="0"/>
                    </a:moveTo>
                    <a:lnTo>
                      <a:pt x="0" y="0"/>
                    </a:lnTo>
                    <a:lnTo>
                      <a:pt x="5" y="5"/>
                    </a:lnTo>
                    <a:lnTo>
                      <a:pt x="5" y="5"/>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3" name="Google Shape;1133;p38"/>
              <p:cNvSpPr/>
              <p:nvPr/>
            </p:nvSpPr>
            <p:spPr>
              <a:xfrm>
                <a:off x="5716" y="2866"/>
                <a:ext cx="5" cy="5"/>
              </a:xfrm>
              <a:custGeom>
                <a:avLst/>
                <a:gdLst/>
                <a:ahLst/>
                <a:cxnLst/>
                <a:rect l="l" t="t" r="r" b="b"/>
                <a:pathLst>
                  <a:path w="5" h="5" extrusionOk="0">
                    <a:moveTo>
                      <a:pt x="0" y="0"/>
                    </a:moveTo>
                    <a:lnTo>
                      <a:pt x="0" y="0"/>
                    </a:lnTo>
                    <a:lnTo>
                      <a:pt x="5" y="5"/>
                    </a:lnTo>
                    <a:lnTo>
                      <a:pt x="5" y="5"/>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4" name="Google Shape;1134;p38"/>
              <p:cNvSpPr/>
              <p:nvPr/>
            </p:nvSpPr>
            <p:spPr>
              <a:xfrm>
                <a:off x="5714" y="2911"/>
                <a:ext cx="2" cy="5"/>
              </a:xfrm>
              <a:custGeom>
                <a:avLst/>
                <a:gdLst/>
                <a:ahLst/>
                <a:cxnLst/>
                <a:rect l="l" t="t" r="r" b="b"/>
                <a:pathLst>
                  <a:path w="2" h="5" extrusionOk="0">
                    <a:moveTo>
                      <a:pt x="2" y="0"/>
                    </a:moveTo>
                    <a:lnTo>
                      <a:pt x="2" y="0"/>
                    </a:lnTo>
                    <a:lnTo>
                      <a:pt x="0" y="0"/>
                    </a:lnTo>
                    <a:lnTo>
                      <a:pt x="0" y="0"/>
                    </a:lnTo>
                    <a:lnTo>
                      <a:pt x="0" y="2"/>
                    </a:lnTo>
                    <a:lnTo>
                      <a:pt x="2" y="5"/>
                    </a:lnTo>
                    <a:lnTo>
                      <a:pt x="2" y="5"/>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5" name="Google Shape;1135;p38"/>
              <p:cNvSpPr/>
              <p:nvPr/>
            </p:nvSpPr>
            <p:spPr>
              <a:xfrm>
                <a:off x="5714" y="2911"/>
                <a:ext cx="2" cy="5"/>
              </a:xfrm>
              <a:custGeom>
                <a:avLst/>
                <a:gdLst/>
                <a:ahLst/>
                <a:cxnLst/>
                <a:rect l="l" t="t" r="r" b="b"/>
                <a:pathLst>
                  <a:path w="2" h="5" extrusionOk="0">
                    <a:moveTo>
                      <a:pt x="2" y="0"/>
                    </a:moveTo>
                    <a:lnTo>
                      <a:pt x="2" y="0"/>
                    </a:lnTo>
                    <a:lnTo>
                      <a:pt x="0" y="0"/>
                    </a:lnTo>
                    <a:lnTo>
                      <a:pt x="0" y="0"/>
                    </a:lnTo>
                    <a:lnTo>
                      <a:pt x="0" y="2"/>
                    </a:lnTo>
                    <a:lnTo>
                      <a:pt x="2" y="5"/>
                    </a:lnTo>
                    <a:lnTo>
                      <a:pt x="2" y="5"/>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6" name="Google Shape;1136;p38"/>
              <p:cNvSpPr/>
              <p:nvPr/>
            </p:nvSpPr>
            <p:spPr>
              <a:xfrm>
                <a:off x="5711" y="2941"/>
                <a:ext cx="5" cy="2"/>
              </a:xfrm>
              <a:custGeom>
                <a:avLst/>
                <a:gdLst/>
                <a:ahLst/>
                <a:cxnLst/>
                <a:rect l="l" t="t" r="r" b="b"/>
                <a:pathLst>
                  <a:path w="5" h="2" extrusionOk="0">
                    <a:moveTo>
                      <a:pt x="5" y="0"/>
                    </a:moveTo>
                    <a:lnTo>
                      <a:pt x="5" y="0"/>
                    </a:lnTo>
                    <a:lnTo>
                      <a:pt x="5" y="0"/>
                    </a:lnTo>
                    <a:lnTo>
                      <a:pt x="3" y="0"/>
                    </a:lnTo>
                    <a:lnTo>
                      <a:pt x="0" y="2"/>
                    </a:lnTo>
                    <a:lnTo>
                      <a:pt x="0" y="2"/>
                    </a:lnTo>
                    <a:lnTo>
                      <a:pt x="3" y="2"/>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7" name="Google Shape;1137;p38"/>
              <p:cNvSpPr/>
              <p:nvPr/>
            </p:nvSpPr>
            <p:spPr>
              <a:xfrm>
                <a:off x="5711" y="2941"/>
                <a:ext cx="5" cy="2"/>
              </a:xfrm>
              <a:custGeom>
                <a:avLst/>
                <a:gdLst/>
                <a:ahLst/>
                <a:cxnLst/>
                <a:rect l="l" t="t" r="r" b="b"/>
                <a:pathLst>
                  <a:path w="5" h="2" extrusionOk="0">
                    <a:moveTo>
                      <a:pt x="5" y="0"/>
                    </a:moveTo>
                    <a:lnTo>
                      <a:pt x="5" y="0"/>
                    </a:lnTo>
                    <a:lnTo>
                      <a:pt x="5" y="0"/>
                    </a:lnTo>
                    <a:lnTo>
                      <a:pt x="3" y="0"/>
                    </a:lnTo>
                    <a:lnTo>
                      <a:pt x="0" y="2"/>
                    </a:lnTo>
                    <a:lnTo>
                      <a:pt x="0" y="2"/>
                    </a:lnTo>
                    <a:lnTo>
                      <a:pt x="3" y="2"/>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8" name="Google Shape;1138;p38"/>
              <p:cNvSpPr/>
              <p:nvPr/>
            </p:nvSpPr>
            <p:spPr>
              <a:xfrm>
                <a:off x="5721" y="2876"/>
                <a:ext cx="27" cy="30"/>
              </a:xfrm>
              <a:custGeom>
                <a:avLst/>
                <a:gdLst/>
                <a:ahLst/>
                <a:cxnLst/>
                <a:rect l="l" t="t" r="r" b="b"/>
                <a:pathLst>
                  <a:path w="27" h="30" extrusionOk="0">
                    <a:moveTo>
                      <a:pt x="0" y="0"/>
                    </a:moveTo>
                    <a:lnTo>
                      <a:pt x="0" y="0"/>
                    </a:lnTo>
                    <a:lnTo>
                      <a:pt x="5" y="5"/>
                    </a:lnTo>
                    <a:lnTo>
                      <a:pt x="5" y="5"/>
                    </a:lnTo>
                    <a:lnTo>
                      <a:pt x="10" y="13"/>
                    </a:lnTo>
                    <a:lnTo>
                      <a:pt x="13" y="18"/>
                    </a:lnTo>
                    <a:lnTo>
                      <a:pt x="13" y="18"/>
                    </a:lnTo>
                    <a:lnTo>
                      <a:pt x="18" y="27"/>
                    </a:lnTo>
                    <a:lnTo>
                      <a:pt x="22" y="30"/>
                    </a:lnTo>
                    <a:lnTo>
                      <a:pt x="25" y="30"/>
                    </a:lnTo>
                    <a:lnTo>
                      <a:pt x="25" y="27"/>
                    </a:lnTo>
                    <a:lnTo>
                      <a:pt x="25" y="27"/>
                    </a:lnTo>
                    <a:lnTo>
                      <a:pt x="27" y="22"/>
                    </a:lnTo>
                    <a:lnTo>
                      <a:pt x="27" y="22"/>
                    </a:lnTo>
                    <a:lnTo>
                      <a:pt x="27" y="20"/>
                    </a:lnTo>
                    <a:lnTo>
                      <a:pt x="27" y="15"/>
                    </a:lnTo>
                    <a:lnTo>
                      <a:pt x="27" y="15"/>
                    </a:lnTo>
                    <a:lnTo>
                      <a:pt x="25" y="10"/>
                    </a:lnTo>
                    <a:lnTo>
                      <a:pt x="22" y="5"/>
                    </a:lnTo>
                    <a:lnTo>
                      <a:pt x="22" y="5"/>
                    </a:lnTo>
                    <a:lnTo>
                      <a:pt x="10"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9" name="Google Shape;1139;p38"/>
              <p:cNvSpPr/>
              <p:nvPr/>
            </p:nvSpPr>
            <p:spPr>
              <a:xfrm>
                <a:off x="5721" y="2876"/>
                <a:ext cx="27" cy="30"/>
              </a:xfrm>
              <a:custGeom>
                <a:avLst/>
                <a:gdLst/>
                <a:ahLst/>
                <a:cxnLst/>
                <a:rect l="l" t="t" r="r" b="b"/>
                <a:pathLst>
                  <a:path w="27" h="30" extrusionOk="0">
                    <a:moveTo>
                      <a:pt x="0" y="0"/>
                    </a:moveTo>
                    <a:lnTo>
                      <a:pt x="0" y="0"/>
                    </a:lnTo>
                    <a:lnTo>
                      <a:pt x="5" y="5"/>
                    </a:lnTo>
                    <a:lnTo>
                      <a:pt x="5" y="5"/>
                    </a:lnTo>
                    <a:lnTo>
                      <a:pt x="10" y="13"/>
                    </a:lnTo>
                    <a:lnTo>
                      <a:pt x="13" y="18"/>
                    </a:lnTo>
                    <a:lnTo>
                      <a:pt x="13" y="18"/>
                    </a:lnTo>
                    <a:lnTo>
                      <a:pt x="18" y="27"/>
                    </a:lnTo>
                    <a:lnTo>
                      <a:pt x="22" y="30"/>
                    </a:lnTo>
                    <a:lnTo>
                      <a:pt x="25" y="30"/>
                    </a:lnTo>
                    <a:lnTo>
                      <a:pt x="25" y="27"/>
                    </a:lnTo>
                    <a:lnTo>
                      <a:pt x="25" y="27"/>
                    </a:lnTo>
                    <a:lnTo>
                      <a:pt x="27" y="22"/>
                    </a:lnTo>
                    <a:lnTo>
                      <a:pt x="27" y="22"/>
                    </a:lnTo>
                    <a:lnTo>
                      <a:pt x="27" y="20"/>
                    </a:lnTo>
                    <a:lnTo>
                      <a:pt x="27" y="15"/>
                    </a:lnTo>
                    <a:lnTo>
                      <a:pt x="27" y="15"/>
                    </a:lnTo>
                    <a:lnTo>
                      <a:pt x="25" y="10"/>
                    </a:lnTo>
                    <a:lnTo>
                      <a:pt x="22" y="5"/>
                    </a:lnTo>
                    <a:lnTo>
                      <a:pt x="22" y="5"/>
                    </a:lnTo>
                    <a:lnTo>
                      <a:pt x="10"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0" name="Google Shape;1140;p38"/>
              <p:cNvSpPr/>
              <p:nvPr/>
            </p:nvSpPr>
            <p:spPr>
              <a:xfrm>
                <a:off x="5721" y="2908"/>
                <a:ext cx="0" cy="5"/>
              </a:xfrm>
              <a:custGeom>
                <a:avLst/>
                <a:gdLst/>
                <a:ahLst/>
                <a:cxnLst/>
                <a:rect l="l" t="t" r="r" b="b"/>
                <a:pathLst>
                  <a:path w="120000" h="5" extrusionOk="0">
                    <a:moveTo>
                      <a:pt x="0" y="5"/>
                    </a:moveTo>
                    <a:lnTo>
                      <a:pt x="0" y="5"/>
                    </a:lnTo>
                    <a:lnTo>
                      <a:pt x="0" y="0"/>
                    </a:lnTo>
                    <a:lnTo>
                      <a:pt x="0" y="0"/>
                    </a:lnTo>
                    <a:lnTo>
                      <a:pt x="0"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1" name="Google Shape;1141;p38"/>
              <p:cNvSpPr/>
              <p:nvPr/>
            </p:nvSpPr>
            <p:spPr>
              <a:xfrm>
                <a:off x="5721" y="2908"/>
                <a:ext cx="0" cy="5"/>
              </a:xfrm>
              <a:custGeom>
                <a:avLst/>
                <a:gdLst/>
                <a:ahLst/>
                <a:cxnLst/>
                <a:rect l="l" t="t" r="r" b="b"/>
                <a:pathLst>
                  <a:path w="120000" h="5" extrusionOk="0">
                    <a:moveTo>
                      <a:pt x="0" y="5"/>
                    </a:moveTo>
                    <a:lnTo>
                      <a:pt x="0" y="5"/>
                    </a:lnTo>
                    <a:lnTo>
                      <a:pt x="0" y="0"/>
                    </a:lnTo>
                    <a:lnTo>
                      <a:pt x="0" y="0"/>
                    </a:lnTo>
                    <a:lnTo>
                      <a:pt x="0"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2" name="Google Shape;1142;p38"/>
              <p:cNvSpPr/>
              <p:nvPr/>
            </p:nvSpPr>
            <p:spPr>
              <a:xfrm>
                <a:off x="5736" y="2758"/>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3" name="Google Shape;1143;p38"/>
              <p:cNvSpPr/>
              <p:nvPr/>
            </p:nvSpPr>
            <p:spPr>
              <a:xfrm>
                <a:off x="5736" y="2758"/>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4" name="Google Shape;1144;p38"/>
              <p:cNvSpPr/>
              <p:nvPr/>
            </p:nvSpPr>
            <p:spPr>
              <a:xfrm>
                <a:off x="5714" y="3062"/>
                <a:ext cx="7" cy="7"/>
              </a:xfrm>
              <a:custGeom>
                <a:avLst/>
                <a:gdLst/>
                <a:ahLst/>
                <a:cxnLst/>
                <a:rect l="l" t="t" r="r" b="b"/>
                <a:pathLst>
                  <a:path w="7" h="7" extrusionOk="0">
                    <a:moveTo>
                      <a:pt x="0" y="7"/>
                    </a:moveTo>
                    <a:lnTo>
                      <a:pt x="0" y="7"/>
                    </a:lnTo>
                    <a:lnTo>
                      <a:pt x="7" y="2"/>
                    </a:lnTo>
                    <a:lnTo>
                      <a:pt x="7" y="2"/>
                    </a:lnTo>
                    <a:lnTo>
                      <a:pt x="7" y="0"/>
                    </a:lnTo>
                    <a:lnTo>
                      <a:pt x="5" y="0"/>
                    </a:lnTo>
                    <a:lnTo>
                      <a:pt x="2" y="2"/>
                    </a:lnTo>
                    <a:lnTo>
                      <a:pt x="2" y="2"/>
                    </a:lnTo>
                    <a:lnTo>
                      <a:pt x="0" y="5"/>
                    </a:lnTo>
                    <a:lnTo>
                      <a:pt x="0" y="5"/>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5" name="Google Shape;1145;p38"/>
              <p:cNvSpPr/>
              <p:nvPr/>
            </p:nvSpPr>
            <p:spPr>
              <a:xfrm>
                <a:off x="5714" y="3062"/>
                <a:ext cx="7" cy="7"/>
              </a:xfrm>
              <a:custGeom>
                <a:avLst/>
                <a:gdLst/>
                <a:ahLst/>
                <a:cxnLst/>
                <a:rect l="l" t="t" r="r" b="b"/>
                <a:pathLst>
                  <a:path w="7" h="7" extrusionOk="0">
                    <a:moveTo>
                      <a:pt x="0" y="7"/>
                    </a:moveTo>
                    <a:lnTo>
                      <a:pt x="0" y="7"/>
                    </a:lnTo>
                    <a:lnTo>
                      <a:pt x="7" y="2"/>
                    </a:lnTo>
                    <a:lnTo>
                      <a:pt x="7" y="2"/>
                    </a:lnTo>
                    <a:lnTo>
                      <a:pt x="7" y="0"/>
                    </a:lnTo>
                    <a:lnTo>
                      <a:pt x="5" y="0"/>
                    </a:lnTo>
                    <a:lnTo>
                      <a:pt x="2" y="2"/>
                    </a:lnTo>
                    <a:lnTo>
                      <a:pt x="2" y="2"/>
                    </a:lnTo>
                    <a:lnTo>
                      <a:pt x="0" y="5"/>
                    </a:lnTo>
                    <a:lnTo>
                      <a:pt x="0" y="5"/>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6" name="Google Shape;1146;p38"/>
              <p:cNvSpPr/>
              <p:nvPr/>
            </p:nvSpPr>
            <p:spPr>
              <a:xfrm>
                <a:off x="5748" y="2755"/>
                <a:ext cx="0" cy="5"/>
              </a:xfrm>
              <a:custGeom>
                <a:avLst/>
                <a:gdLst/>
                <a:ahLst/>
                <a:cxnLst/>
                <a:rect l="l" t="t" r="r" b="b"/>
                <a:pathLst>
                  <a:path w="120000" h="5" extrusionOk="0">
                    <a:moveTo>
                      <a:pt x="0" y="5"/>
                    </a:moveTo>
                    <a:lnTo>
                      <a:pt x="0" y="5"/>
                    </a:lnTo>
                    <a:lnTo>
                      <a:pt x="0" y="3"/>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7" name="Google Shape;1147;p38"/>
              <p:cNvSpPr/>
              <p:nvPr/>
            </p:nvSpPr>
            <p:spPr>
              <a:xfrm>
                <a:off x="5748" y="2755"/>
                <a:ext cx="0" cy="5"/>
              </a:xfrm>
              <a:custGeom>
                <a:avLst/>
                <a:gdLst/>
                <a:ahLst/>
                <a:cxnLst/>
                <a:rect l="l" t="t" r="r" b="b"/>
                <a:pathLst>
                  <a:path w="120000" h="5" extrusionOk="0">
                    <a:moveTo>
                      <a:pt x="0" y="5"/>
                    </a:moveTo>
                    <a:lnTo>
                      <a:pt x="0" y="5"/>
                    </a:lnTo>
                    <a:lnTo>
                      <a:pt x="0" y="3"/>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8" name="Google Shape;1148;p38"/>
              <p:cNvSpPr/>
              <p:nvPr/>
            </p:nvSpPr>
            <p:spPr>
              <a:xfrm>
                <a:off x="5736" y="3047"/>
                <a:ext cx="10" cy="5"/>
              </a:xfrm>
              <a:custGeom>
                <a:avLst/>
                <a:gdLst/>
                <a:ahLst/>
                <a:cxnLst/>
                <a:rect l="l" t="t" r="r" b="b"/>
                <a:pathLst>
                  <a:path w="10" h="5" extrusionOk="0">
                    <a:moveTo>
                      <a:pt x="7" y="5"/>
                    </a:moveTo>
                    <a:lnTo>
                      <a:pt x="7" y="5"/>
                    </a:lnTo>
                    <a:lnTo>
                      <a:pt x="10" y="2"/>
                    </a:lnTo>
                    <a:lnTo>
                      <a:pt x="7" y="0"/>
                    </a:lnTo>
                    <a:lnTo>
                      <a:pt x="3" y="0"/>
                    </a:lnTo>
                    <a:lnTo>
                      <a:pt x="3" y="0"/>
                    </a:lnTo>
                    <a:lnTo>
                      <a:pt x="0" y="2"/>
                    </a:lnTo>
                    <a:lnTo>
                      <a:pt x="0" y="2"/>
                    </a:lnTo>
                    <a:lnTo>
                      <a:pt x="0" y="2"/>
                    </a:lnTo>
                    <a:lnTo>
                      <a:pt x="5" y="2"/>
                    </a:lnTo>
                    <a:lnTo>
                      <a:pt x="7"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9" name="Google Shape;1149;p38"/>
              <p:cNvSpPr/>
              <p:nvPr/>
            </p:nvSpPr>
            <p:spPr>
              <a:xfrm>
                <a:off x="5736" y="3047"/>
                <a:ext cx="10" cy="5"/>
              </a:xfrm>
              <a:custGeom>
                <a:avLst/>
                <a:gdLst/>
                <a:ahLst/>
                <a:cxnLst/>
                <a:rect l="l" t="t" r="r" b="b"/>
                <a:pathLst>
                  <a:path w="10" h="5" extrusionOk="0">
                    <a:moveTo>
                      <a:pt x="7" y="5"/>
                    </a:moveTo>
                    <a:lnTo>
                      <a:pt x="7" y="5"/>
                    </a:lnTo>
                    <a:lnTo>
                      <a:pt x="10" y="2"/>
                    </a:lnTo>
                    <a:lnTo>
                      <a:pt x="7" y="0"/>
                    </a:lnTo>
                    <a:lnTo>
                      <a:pt x="3" y="0"/>
                    </a:lnTo>
                    <a:lnTo>
                      <a:pt x="3" y="0"/>
                    </a:lnTo>
                    <a:lnTo>
                      <a:pt x="0" y="2"/>
                    </a:lnTo>
                    <a:lnTo>
                      <a:pt x="0" y="2"/>
                    </a:lnTo>
                    <a:lnTo>
                      <a:pt x="0" y="2"/>
                    </a:lnTo>
                    <a:lnTo>
                      <a:pt x="5" y="2"/>
                    </a:lnTo>
                    <a:lnTo>
                      <a:pt x="7"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0" name="Google Shape;1150;p38"/>
              <p:cNvSpPr/>
              <p:nvPr/>
            </p:nvSpPr>
            <p:spPr>
              <a:xfrm>
                <a:off x="5753" y="2844"/>
                <a:ext cx="5" cy="10"/>
              </a:xfrm>
              <a:custGeom>
                <a:avLst/>
                <a:gdLst/>
                <a:ahLst/>
                <a:cxnLst/>
                <a:rect l="l" t="t" r="r" b="b"/>
                <a:pathLst>
                  <a:path w="5" h="10" extrusionOk="0">
                    <a:moveTo>
                      <a:pt x="0" y="0"/>
                    </a:moveTo>
                    <a:lnTo>
                      <a:pt x="0" y="0"/>
                    </a:lnTo>
                    <a:lnTo>
                      <a:pt x="0" y="5"/>
                    </a:lnTo>
                    <a:lnTo>
                      <a:pt x="5" y="10"/>
                    </a:lnTo>
                    <a:lnTo>
                      <a:pt x="5" y="10"/>
                    </a:lnTo>
                    <a:lnTo>
                      <a:pt x="5" y="3"/>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1" name="Google Shape;1151;p38"/>
              <p:cNvSpPr/>
              <p:nvPr/>
            </p:nvSpPr>
            <p:spPr>
              <a:xfrm>
                <a:off x="5753" y="2844"/>
                <a:ext cx="5" cy="10"/>
              </a:xfrm>
              <a:custGeom>
                <a:avLst/>
                <a:gdLst/>
                <a:ahLst/>
                <a:cxnLst/>
                <a:rect l="l" t="t" r="r" b="b"/>
                <a:pathLst>
                  <a:path w="5" h="10" extrusionOk="0">
                    <a:moveTo>
                      <a:pt x="0" y="0"/>
                    </a:moveTo>
                    <a:lnTo>
                      <a:pt x="0" y="0"/>
                    </a:lnTo>
                    <a:lnTo>
                      <a:pt x="0" y="5"/>
                    </a:lnTo>
                    <a:lnTo>
                      <a:pt x="5" y="10"/>
                    </a:lnTo>
                    <a:lnTo>
                      <a:pt x="5" y="10"/>
                    </a:lnTo>
                    <a:lnTo>
                      <a:pt x="5" y="3"/>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2" name="Google Shape;1152;p38"/>
              <p:cNvSpPr/>
              <p:nvPr/>
            </p:nvSpPr>
            <p:spPr>
              <a:xfrm>
                <a:off x="5756" y="2864"/>
                <a:ext cx="5" cy="5"/>
              </a:xfrm>
              <a:custGeom>
                <a:avLst/>
                <a:gdLst/>
                <a:ahLst/>
                <a:cxnLst/>
                <a:rect l="l" t="t" r="r" b="b"/>
                <a:pathLst>
                  <a:path w="5" h="5" extrusionOk="0">
                    <a:moveTo>
                      <a:pt x="5" y="5"/>
                    </a:moveTo>
                    <a:lnTo>
                      <a:pt x="5" y="5"/>
                    </a:lnTo>
                    <a:lnTo>
                      <a:pt x="5" y="0"/>
                    </a:lnTo>
                    <a:lnTo>
                      <a:pt x="0" y="0"/>
                    </a:lnTo>
                    <a:lnTo>
                      <a:pt x="0" y="0"/>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3" name="Google Shape;1153;p38"/>
              <p:cNvSpPr/>
              <p:nvPr/>
            </p:nvSpPr>
            <p:spPr>
              <a:xfrm>
                <a:off x="5756" y="2864"/>
                <a:ext cx="5" cy="5"/>
              </a:xfrm>
              <a:custGeom>
                <a:avLst/>
                <a:gdLst/>
                <a:ahLst/>
                <a:cxnLst/>
                <a:rect l="l" t="t" r="r" b="b"/>
                <a:pathLst>
                  <a:path w="5" h="5" extrusionOk="0">
                    <a:moveTo>
                      <a:pt x="5" y="5"/>
                    </a:moveTo>
                    <a:lnTo>
                      <a:pt x="5" y="5"/>
                    </a:lnTo>
                    <a:lnTo>
                      <a:pt x="5" y="0"/>
                    </a:lnTo>
                    <a:lnTo>
                      <a:pt x="0" y="0"/>
                    </a:lnTo>
                    <a:lnTo>
                      <a:pt x="0" y="0"/>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4" name="Google Shape;1154;p38"/>
              <p:cNvSpPr/>
              <p:nvPr/>
            </p:nvSpPr>
            <p:spPr>
              <a:xfrm>
                <a:off x="5753" y="2879"/>
                <a:ext cx="8" cy="5"/>
              </a:xfrm>
              <a:custGeom>
                <a:avLst/>
                <a:gdLst/>
                <a:ahLst/>
                <a:cxnLst/>
                <a:rect l="l" t="t" r="r" b="b"/>
                <a:pathLst>
                  <a:path w="8" h="5" extrusionOk="0">
                    <a:moveTo>
                      <a:pt x="0" y="0"/>
                    </a:moveTo>
                    <a:lnTo>
                      <a:pt x="0" y="0"/>
                    </a:lnTo>
                    <a:lnTo>
                      <a:pt x="3" y="5"/>
                    </a:lnTo>
                    <a:lnTo>
                      <a:pt x="5" y="5"/>
                    </a:lnTo>
                    <a:lnTo>
                      <a:pt x="8" y="5"/>
                    </a:lnTo>
                    <a:lnTo>
                      <a:pt x="8" y="2"/>
                    </a:lnTo>
                    <a:lnTo>
                      <a:pt x="8" y="2"/>
                    </a:lnTo>
                    <a:lnTo>
                      <a:pt x="8" y="0"/>
                    </a:lnTo>
                    <a:lnTo>
                      <a:pt x="5"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5" name="Google Shape;1155;p38"/>
              <p:cNvSpPr/>
              <p:nvPr/>
            </p:nvSpPr>
            <p:spPr>
              <a:xfrm>
                <a:off x="5753" y="2879"/>
                <a:ext cx="8" cy="5"/>
              </a:xfrm>
              <a:custGeom>
                <a:avLst/>
                <a:gdLst/>
                <a:ahLst/>
                <a:cxnLst/>
                <a:rect l="l" t="t" r="r" b="b"/>
                <a:pathLst>
                  <a:path w="8" h="5" extrusionOk="0">
                    <a:moveTo>
                      <a:pt x="0" y="0"/>
                    </a:moveTo>
                    <a:lnTo>
                      <a:pt x="0" y="0"/>
                    </a:lnTo>
                    <a:lnTo>
                      <a:pt x="3" y="5"/>
                    </a:lnTo>
                    <a:lnTo>
                      <a:pt x="5" y="5"/>
                    </a:lnTo>
                    <a:lnTo>
                      <a:pt x="8" y="5"/>
                    </a:lnTo>
                    <a:lnTo>
                      <a:pt x="8" y="2"/>
                    </a:lnTo>
                    <a:lnTo>
                      <a:pt x="8" y="2"/>
                    </a:lnTo>
                    <a:lnTo>
                      <a:pt x="8" y="0"/>
                    </a:lnTo>
                    <a:lnTo>
                      <a:pt x="5"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6" name="Google Shape;1156;p38"/>
              <p:cNvSpPr/>
              <p:nvPr/>
            </p:nvSpPr>
            <p:spPr>
              <a:xfrm>
                <a:off x="5761" y="2852"/>
                <a:ext cx="2" cy="0"/>
              </a:xfrm>
              <a:custGeom>
                <a:avLst/>
                <a:gdLst/>
                <a:ahLst/>
                <a:cxnLst/>
                <a:rect l="l" t="t" r="r" b="b"/>
                <a:pathLst>
                  <a:path w="2" h="120000" extrusionOk="0">
                    <a:moveTo>
                      <a:pt x="2" y="0"/>
                    </a:moveTo>
                    <a:lnTo>
                      <a:pt x="2" y="0"/>
                    </a:lnTo>
                    <a:lnTo>
                      <a:pt x="2" y="0"/>
                    </a:lnTo>
                    <a:lnTo>
                      <a:pt x="0" y="0"/>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7" name="Google Shape;1157;p38"/>
              <p:cNvSpPr/>
              <p:nvPr/>
            </p:nvSpPr>
            <p:spPr>
              <a:xfrm>
                <a:off x="5761" y="2852"/>
                <a:ext cx="2" cy="0"/>
              </a:xfrm>
              <a:custGeom>
                <a:avLst/>
                <a:gdLst/>
                <a:ahLst/>
                <a:cxnLst/>
                <a:rect l="l" t="t" r="r" b="b"/>
                <a:pathLst>
                  <a:path w="2" h="120000" extrusionOk="0">
                    <a:moveTo>
                      <a:pt x="2" y="0"/>
                    </a:moveTo>
                    <a:lnTo>
                      <a:pt x="2" y="0"/>
                    </a:lnTo>
                    <a:lnTo>
                      <a:pt x="2" y="0"/>
                    </a:lnTo>
                    <a:lnTo>
                      <a:pt x="0" y="0"/>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8" name="Google Shape;1158;p38"/>
              <p:cNvSpPr/>
              <p:nvPr/>
            </p:nvSpPr>
            <p:spPr>
              <a:xfrm>
                <a:off x="5756" y="2913"/>
                <a:ext cx="29" cy="35"/>
              </a:xfrm>
              <a:custGeom>
                <a:avLst/>
                <a:gdLst/>
                <a:ahLst/>
                <a:cxnLst/>
                <a:rect l="l" t="t" r="r" b="b"/>
                <a:pathLst>
                  <a:path w="29" h="35" extrusionOk="0">
                    <a:moveTo>
                      <a:pt x="0" y="5"/>
                    </a:moveTo>
                    <a:lnTo>
                      <a:pt x="0" y="5"/>
                    </a:lnTo>
                    <a:lnTo>
                      <a:pt x="5" y="5"/>
                    </a:lnTo>
                    <a:lnTo>
                      <a:pt x="5" y="8"/>
                    </a:lnTo>
                    <a:lnTo>
                      <a:pt x="5" y="15"/>
                    </a:lnTo>
                    <a:lnTo>
                      <a:pt x="5" y="15"/>
                    </a:lnTo>
                    <a:lnTo>
                      <a:pt x="2" y="25"/>
                    </a:lnTo>
                    <a:lnTo>
                      <a:pt x="2" y="25"/>
                    </a:lnTo>
                    <a:lnTo>
                      <a:pt x="2" y="30"/>
                    </a:lnTo>
                    <a:lnTo>
                      <a:pt x="2" y="35"/>
                    </a:lnTo>
                    <a:lnTo>
                      <a:pt x="2" y="35"/>
                    </a:lnTo>
                    <a:lnTo>
                      <a:pt x="5" y="35"/>
                    </a:lnTo>
                    <a:lnTo>
                      <a:pt x="7" y="32"/>
                    </a:lnTo>
                    <a:lnTo>
                      <a:pt x="10" y="30"/>
                    </a:lnTo>
                    <a:lnTo>
                      <a:pt x="12" y="30"/>
                    </a:lnTo>
                    <a:lnTo>
                      <a:pt x="12" y="30"/>
                    </a:lnTo>
                    <a:lnTo>
                      <a:pt x="20" y="28"/>
                    </a:lnTo>
                    <a:lnTo>
                      <a:pt x="22" y="25"/>
                    </a:lnTo>
                    <a:lnTo>
                      <a:pt x="22" y="25"/>
                    </a:lnTo>
                    <a:lnTo>
                      <a:pt x="22" y="23"/>
                    </a:lnTo>
                    <a:lnTo>
                      <a:pt x="24" y="23"/>
                    </a:lnTo>
                    <a:lnTo>
                      <a:pt x="27" y="23"/>
                    </a:lnTo>
                    <a:lnTo>
                      <a:pt x="29" y="20"/>
                    </a:lnTo>
                    <a:lnTo>
                      <a:pt x="29" y="20"/>
                    </a:lnTo>
                    <a:lnTo>
                      <a:pt x="29" y="13"/>
                    </a:lnTo>
                    <a:lnTo>
                      <a:pt x="27" y="13"/>
                    </a:lnTo>
                    <a:lnTo>
                      <a:pt x="22" y="15"/>
                    </a:lnTo>
                    <a:lnTo>
                      <a:pt x="22" y="15"/>
                    </a:lnTo>
                    <a:lnTo>
                      <a:pt x="24" y="13"/>
                    </a:lnTo>
                    <a:lnTo>
                      <a:pt x="20" y="10"/>
                    </a:lnTo>
                    <a:lnTo>
                      <a:pt x="20" y="10"/>
                    </a:lnTo>
                    <a:lnTo>
                      <a:pt x="17" y="10"/>
                    </a:lnTo>
                    <a:lnTo>
                      <a:pt x="15" y="10"/>
                    </a:lnTo>
                    <a:lnTo>
                      <a:pt x="15" y="10"/>
                    </a:lnTo>
                    <a:lnTo>
                      <a:pt x="10" y="5"/>
                    </a:lnTo>
                    <a:lnTo>
                      <a:pt x="10" y="5"/>
                    </a:lnTo>
                    <a:lnTo>
                      <a:pt x="7" y="3"/>
                    </a:lnTo>
                    <a:lnTo>
                      <a:pt x="2" y="0"/>
                    </a:lnTo>
                    <a:lnTo>
                      <a:pt x="2"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9" name="Google Shape;1159;p38"/>
              <p:cNvSpPr/>
              <p:nvPr/>
            </p:nvSpPr>
            <p:spPr>
              <a:xfrm>
                <a:off x="5756" y="2913"/>
                <a:ext cx="29" cy="35"/>
              </a:xfrm>
              <a:custGeom>
                <a:avLst/>
                <a:gdLst/>
                <a:ahLst/>
                <a:cxnLst/>
                <a:rect l="l" t="t" r="r" b="b"/>
                <a:pathLst>
                  <a:path w="29" h="35" extrusionOk="0">
                    <a:moveTo>
                      <a:pt x="0" y="5"/>
                    </a:moveTo>
                    <a:lnTo>
                      <a:pt x="0" y="5"/>
                    </a:lnTo>
                    <a:lnTo>
                      <a:pt x="5" y="5"/>
                    </a:lnTo>
                    <a:lnTo>
                      <a:pt x="5" y="8"/>
                    </a:lnTo>
                    <a:lnTo>
                      <a:pt x="5" y="15"/>
                    </a:lnTo>
                    <a:lnTo>
                      <a:pt x="5" y="15"/>
                    </a:lnTo>
                    <a:lnTo>
                      <a:pt x="2" y="25"/>
                    </a:lnTo>
                    <a:lnTo>
                      <a:pt x="2" y="25"/>
                    </a:lnTo>
                    <a:lnTo>
                      <a:pt x="2" y="30"/>
                    </a:lnTo>
                    <a:lnTo>
                      <a:pt x="2" y="35"/>
                    </a:lnTo>
                    <a:lnTo>
                      <a:pt x="2" y="35"/>
                    </a:lnTo>
                    <a:lnTo>
                      <a:pt x="5" y="35"/>
                    </a:lnTo>
                    <a:lnTo>
                      <a:pt x="7" y="32"/>
                    </a:lnTo>
                    <a:lnTo>
                      <a:pt x="10" y="30"/>
                    </a:lnTo>
                    <a:lnTo>
                      <a:pt x="12" y="30"/>
                    </a:lnTo>
                    <a:lnTo>
                      <a:pt x="12" y="30"/>
                    </a:lnTo>
                    <a:lnTo>
                      <a:pt x="20" y="28"/>
                    </a:lnTo>
                    <a:lnTo>
                      <a:pt x="22" y="25"/>
                    </a:lnTo>
                    <a:lnTo>
                      <a:pt x="22" y="25"/>
                    </a:lnTo>
                    <a:lnTo>
                      <a:pt x="22" y="23"/>
                    </a:lnTo>
                    <a:lnTo>
                      <a:pt x="24" y="23"/>
                    </a:lnTo>
                    <a:lnTo>
                      <a:pt x="27" y="23"/>
                    </a:lnTo>
                    <a:lnTo>
                      <a:pt x="29" y="20"/>
                    </a:lnTo>
                    <a:lnTo>
                      <a:pt x="29" y="20"/>
                    </a:lnTo>
                    <a:lnTo>
                      <a:pt x="29" y="13"/>
                    </a:lnTo>
                    <a:lnTo>
                      <a:pt x="27" y="13"/>
                    </a:lnTo>
                    <a:lnTo>
                      <a:pt x="22" y="15"/>
                    </a:lnTo>
                    <a:lnTo>
                      <a:pt x="22" y="15"/>
                    </a:lnTo>
                    <a:lnTo>
                      <a:pt x="24" y="13"/>
                    </a:lnTo>
                    <a:lnTo>
                      <a:pt x="20" y="10"/>
                    </a:lnTo>
                    <a:lnTo>
                      <a:pt x="20" y="10"/>
                    </a:lnTo>
                    <a:lnTo>
                      <a:pt x="17" y="10"/>
                    </a:lnTo>
                    <a:lnTo>
                      <a:pt x="15" y="10"/>
                    </a:lnTo>
                    <a:lnTo>
                      <a:pt x="15" y="10"/>
                    </a:lnTo>
                    <a:lnTo>
                      <a:pt x="10" y="5"/>
                    </a:lnTo>
                    <a:lnTo>
                      <a:pt x="10" y="5"/>
                    </a:lnTo>
                    <a:lnTo>
                      <a:pt x="7" y="3"/>
                    </a:lnTo>
                    <a:lnTo>
                      <a:pt x="2" y="0"/>
                    </a:lnTo>
                    <a:lnTo>
                      <a:pt x="2"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0" name="Google Shape;1160;p38"/>
              <p:cNvSpPr/>
              <p:nvPr/>
            </p:nvSpPr>
            <p:spPr>
              <a:xfrm>
                <a:off x="5758" y="2898"/>
                <a:ext cx="5" cy="13"/>
              </a:xfrm>
              <a:custGeom>
                <a:avLst/>
                <a:gdLst/>
                <a:ahLst/>
                <a:cxnLst/>
                <a:rect l="l" t="t" r="r" b="b"/>
                <a:pathLst>
                  <a:path w="5" h="13" extrusionOk="0">
                    <a:moveTo>
                      <a:pt x="3" y="3"/>
                    </a:moveTo>
                    <a:lnTo>
                      <a:pt x="3" y="3"/>
                    </a:lnTo>
                    <a:lnTo>
                      <a:pt x="0" y="8"/>
                    </a:lnTo>
                    <a:lnTo>
                      <a:pt x="3" y="13"/>
                    </a:lnTo>
                    <a:lnTo>
                      <a:pt x="3" y="13"/>
                    </a:lnTo>
                    <a:lnTo>
                      <a:pt x="5" y="0"/>
                    </a:lnTo>
                    <a:lnTo>
                      <a:pt x="5" y="0"/>
                    </a:lnTo>
                    <a:lnTo>
                      <a:pt x="5" y="0"/>
                    </a:lnTo>
                    <a:lnTo>
                      <a:pt x="3" y="0"/>
                    </a:lnTo>
                    <a:lnTo>
                      <a:pt x="3"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1" name="Google Shape;1161;p38"/>
              <p:cNvSpPr/>
              <p:nvPr/>
            </p:nvSpPr>
            <p:spPr>
              <a:xfrm>
                <a:off x="5758" y="2898"/>
                <a:ext cx="5" cy="13"/>
              </a:xfrm>
              <a:custGeom>
                <a:avLst/>
                <a:gdLst/>
                <a:ahLst/>
                <a:cxnLst/>
                <a:rect l="l" t="t" r="r" b="b"/>
                <a:pathLst>
                  <a:path w="5" h="13" extrusionOk="0">
                    <a:moveTo>
                      <a:pt x="3" y="3"/>
                    </a:moveTo>
                    <a:lnTo>
                      <a:pt x="3" y="3"/>
                    </a:lnTo>
                    <a:lnTo>
                      <a:pt x="0" y="8"/>
                    </a:lnTo>
                    <a:lnTo>
                      <a:pt x="3" y="13"/>
                    </a:lnTo>
                    <a:lnTo>
                      <a:pt x="3" y="13"/>
                    </a:lnTo>
                    <a:lnTo>
                      <a:pt x="5" y="0"/>
                    </a:lnTo>
                    <a:lnTo>
                      <a:pt x="5" y="0"/>
                    </a:lnTo>
                    <a:lnTo>
                      <a:pt x="5" y="0"/>
                    </a:lnTo>
                    <a:lnTo>
                      <a:pt x="3" y="0"/>
                    </a:lnTo>
                    <a:lnTo>
                      <a:pt x="3"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2" name="Google Shape;1162;p38"/>
              <p:cNvSpPr/>
              <p:nvPr/>
            </p:nvSpPr>
            <p:spPr>
              <a:xfrm>
                <a:off x="5763" y="2854"/>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3" name="Google Shape;1163;p38"/>
              <p:cNvSpPr/>
              <p:nvPr/>
            </p:nvSpPr>
            <p:spPr>
              <a:xfrm>
                <a:off x="5763" y="2854"/>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4" name="Google Shape;1164;p38"/>
              <p:cNvSpPr/>
              <p:nvPr/>
            </p:nvSpPr>
            <p:spPr>
              <a:xfrm>
                <a:off x="5766" y="2901"/>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5" name="Google Shape;1165;p38"/>
              <p:cNvSpPr/>
              <p:nvPr/>
            </p:nvSpPr>
            <p:spPr>
              <a:xfrm>
                <a:off x="5766" y="2901"/>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6" name="Google Shape;1166;p38"/>
              <p:cNvSpPr/>
              <p:nvPr/>
            </p:nvSpPr>
            <p:spPr>
              <a:xfrm>
                <a:off x="5753" y="3032"/>
                <a:ext cx="13" cy="5"/>
              </a:xfrm>
              <a:custGeom>
                <a:avLst/>
                <a:gdLst/>
                <a:ahLst/>
                <a:cxnLst/>
                <a:rect l="l" t="t" r="r" b="b"/>
                <a:pathLst>
                  <a:path w="13" h="5" extrusionOk="0">
                    <a:moveTo>
                      <a:pt x="3" y="2"/>
                    </a:moveTo>
                    <a:lnTo>
                      <a:pt x="3" y="2"/>
                    </a:lnTo>
                    <a:lnTo>
                      <a:pt x="5" y="5"/>
                    </a:lnTo>
                    <a:lnTo>
                      <a:pt x="8" y="5"/>
                    </a:lnTo>
                    <a:lnTo>
                      <a:pt x="8" y="5"/>
                    </a:lnTo>
                    <a:lnTo>
                      <a:pt x="10" y="5"/>
                    </a:lnTo>
                    <a:lnTo>
                      <a:pt x="13" y="0"/>
                    </a:lnTo>
                    <a:lnTo>
                      <a:pt x="13" y="0"/>
                    </a:lnTo>
                    <a:lnTo>
                      <a:pt x="8" y="0"/>
                    </a:lnTo>
                    <a:lnTo>
                      <a:pt x="8" y="0"/>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7" name="Google Shape;1167;p38"/>
              <p:cNvSpPr/>
              <p:nvPr/>
            </p:nvSpPr>
            <p:spPr>
              <a:xfrm>
                <a:off x="5753" y="3032"/>
                <a:ext cx="13" cy="5"/>
              </a:xfrm>
              <a:custGeom>
                <a:avLst/>
                <a:gdLst/>
                <a:ahLst/>
                <a:cxnLst/>
                <a:rect l="l" t="t" r="r" b="b"/>
                <a:pathLst>
                  <a:path w="13" h="5" extrusionOk="0">
                    <a:moveTo>
                      <a:pt x="3" y="2"/>
                    </a:moveTo>
                    <a:lnTo>
                      <a:pt x="3" y="2"/>
                    </a:lnTo>
                    <a:lnTo>
                      <a:pt x="5" y="5"/>
                    </a:lnTo>
                    <a:lnTo>
                      <a:pt x="8" y="5"/>
                    </a:lnTo>
                    <a:lnTo>
                      <a:pt x="8" y="5"/>
                    </a:lnTo>
                    <a:lnTo>
                      <a:pt x="10" y="5"/>
                    </a:lnTo>
                    <a:lnTo>
                      <a:pt x="13" y="0"/>
                    </a:lnTo>
                    <a:lnTo>
                      <a:pt x="13" y="0"/>
                    </a:lnTo>
                    <a:lnTo>
                      <a:pt x="8" y="0"/>
                    </a:lnTo>
                    <a:lnTo>
                      <a:pt x="8" y="0"/>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8" name="Google Shape;1168;p38"/>
              <p:cNvSpPr/>
              <p:nvPr/>
            </p:nvSpPr>
            <p:spPr>
              <a:xfrm>
                <a:off x="5758" y="2968"/>
                <a:ext cx="104" cy="96"/>
              </a:xfrm>
              <a:custGeom>
                <a:avLst/>
                <a:gdLst/>
                <a:ahLst/>
                <a:cxnLst/>
                <a:rect l="l" t="t" r="r" b="b"/>
                <a:pathLst>
                  <a:path w="104" h="96" extrusionOk="0">
                    <a:moveTo>
                      <a:pt x="0" y="52"/>
                    </a:moveTo>
                    <a:lnTo>
                      <a:pt x="0" y="52"/>
                    </a:lnTo>
                    <a:lnTo>
                      <a:pt x="0" y="57"/>
                    </a:lnTo>
                    <a:lnTo>
                      <a:pt x="3" y="59"/>
                    </a:lnTo>
                    <a:lnTo>
                      <a:pt x="5" y="57"/>
                    </a:lnTo>
                    <a:lnTo>
                      <a:pt x="8" y="54"/>
                    </a:lnTo>
                    <a:lnTo>
                      <a:pt x="8" y="54"/>
                    </a:lnTo>
                    <a:lnTo>
                      <a:pt x="8" y="49"/>
                    </a:lnTo>
                    <a:lnTo>
                      <a:pt x="10" y="47"/>
                    </a:lnTo>
                    <a:lnTo>
                      <a:pt x="10" y="47"/>
                    </a:lnTo>
                    <a:lnTo>
                      <a:pt x="13" y="42"/>
                    </a:lnTo>
                    <a:lnTo>
                      <a:pt x="15" y="39"/>
                    </a:lnTo>
                    <a:lnTo>
                      <a:pt x="18" y="39"/>
                    </a:lnTo>
                    <a:lnTo>
                      <a:pt x="18" y="39"/>
                    </a:lnTo>
                    <a:lnTo>
                      <a:pt x="20" y="44"/>
                    </a:lnTo>
                    <a:lnTo>
                      <a:pt x="20" y="49"/>
                    </a:lnTo>
                    <a:lnTo>
                      <a:pt x="20" y="49"/>
                    </a:lnTo>
                    <a:lnTo>
                      <a:pt x="22" y="47"/>
                    </a:lnTo>
                    <a:lnTo>
                      <a:pt x="22" y="49"/>
                    </a:lnTo>
                    <a:lnTo>
                      <a:pt x="22" y="49"/>
                    </a:lnTo>
                    <a:lnTo>
                      <a:pt x="25" y="44"/>
                    </a:lnTo>
                    <a:lnTo>
                      <a:pt x="27" y="42"/>
                    </a:lnTo>
                    <a:lnTo>
                      <a:pt x="27" y="42"/>
                    </a:lnTo>
                    <a:lnTo>
                      <a:pt x="27" y="44"/>
                    </a:lnTo>
                    <a:lnTo>
                      <a:pt x="25" y="47"/>
                    </a:lnTo>
                    <a:lnTo>
                      <a:pt x="25" y="47"/>
                    </a:lnTo>
                    <a:lnTo>
                      <a:pt x="30" y="49"/>
                    </a:lnTo>
                    <a:lnTo>
                      <a:pt x="32" y="49"/>
                    </a:lnTo>
                    <a:lnTo>
                      <a:pt x="32" y="49"/>
                    </a:lnTo>
                    <a:lnTo>
                      <a:pt x="32" y="47"/>
                    </a:lnTo>
                    <a:lnTo>
                      <a:pt x="32" y="47"/>
                    </a:lnTo>
                    <a:lnTo>
                      <a:pt x="35" y="44"/>
                    </a:lnTo>
                    <a:lnTo>
                      <a:pt x="35" y="44"/>
                    </a:lnTo>
                    <a:lnTo>
                      <a:pt x="35" y="44"/>
                    </a:lnTo>
                    <a:lnTo>
                      <a:pt x="35" y="42"/>
                    </a:lnTo>
                    <a:lnTo>
                      <a:pt x="35" y="42"/>
                    </a:lnTo>
                    <a:lnTo>
                      <a:pt x="37" y="42"/>
                    </a:lnTo>
                    <a:lnTo>
                      <a:pt x="40" y="44"/>
                    </a:lnTo>
                    <a:lnTo>
                      <a:pt x="40" y="44"/>
                    </a:lnTo>
                    <a:lnTo>
                      <a:pt x="47" y="47"/>
                    </a:lnTo>
                    <a:lnTo>
                      <a:pt x="50" y="49"/>
                    </a:lnTo>
                    <a:lnTo>
                      <a:pt x="50" y="54"/>
                    </a:lnTo>
                    <a:lnTo>
                      <a:pt x="50" y="54"/>
                    </a:lnTo>
                    <a:lnTo>
                      <a:pt x="47" y="57"/>
                    </a:lnTo>
                    <a:lnTo>
                      <a:pt x="45" y="62"/>
                    </a:lnTo>
                    <a:lnTo>
                      <a:pt x="45" y="62"/>
                    </a:lnTo>
                    <a:lnTo>
                      <a:pt x="45" y="66"/>
                    </a:lnTo>
                    <a:lnTo>
                      <a:pt x="47" y="71"/>
                    </a:lnTo>
                    <a:lnTo>
                      <a:pt x="47" y="71"/>
                    </a:lnTo>
                    <a:lnTo>
                      <a:pt x="50" y="79"/>
                    </a:lnTo>
                    <a:lnTo>
                      <a:pt x="57" y="84"/>
                    </a:lnTo>
                    <a:lnTo>
                      <a:pt x="57" y="84"/>
                    </a:lnTo>
                    <a:lnTo>
                      <a:pt x="62" y="86"/>
                    </a:lnTo>
                    <a:lnTo>
                      <a:pt x="64" y="89"/>
                    </a:lnTo>
                    <a:lnTo>
                      <a:pt x="67" y="89"/>
                    </a:lnTo>
                    <a:lnTo>
                      <a:pt x="67" y="89"/>
                    </a:lnTo>
                    <a:lnTo>
                      <a:pt x="69" y="84"/>
                    </a:lnTo>
                    <a:lnTo>
                      <a:pt x="72" y="84"/>
                    </a:lnTo>
                    <a:lnTo>
                      <a:pt x="72" y="84"/>
                    </a:lnTo>
                    <a:lnTo>
                      <a:pt x="72" y="91"/>
                    </a:lnTo>
                    <a:lnTo>
                      <a:pt x="72" y="94"/>
                    </a:lnTo>
                    <a:lnTo>
                      <a:pt x="77" y="96"/>
                    </a:lnTo>
                    <a:lnTo>
                      <a:pt x="77" y="96"/>
                    </a:lnTo>
                    <a:lnTo>
                      <a:pt x="82" y="89"/>
                    </a:lnTo>
                    <a:lnTo>
                      <a:pt x="82" y="84"/>
                    </a:lnTo>
                    <a:lnTo>
                      <a:pt x="82" y="84"/>
                    </a:lnTo>
                    <a:lnTo>
                      <a:pt x="79" y="76"/>
                    </a:lnTo>
                    <a:lnTo>
                      <a:pt x="77" y="71"/>
                    </a:lnTo>
                    <a:lnTo>
                      <a:pt x="77" y="71"/>
                    </a:lnTo>
                    <a:lnTo>
                      <a:pt x="79" y="64"/>
                    </a:lnTo>
                    <a:lnTo>
                      <a:pt x="84" y="59"/>
                    </a:lnTo>
                    <a:lnTo>
                      <a:pt x="87" y="57"/>
                    </a:lnTo>
                    <a:lnTo>
                      <a:pt x="87" y="57"/>
                    </a:lnTo>
                    <a:lnTo>
                      <a:pt x="89" y="62"/>
                    </a:lnTo>
                    <a:lnTo>
                      <a:pt x="92" y="69"/>
                    </a:lnTo>
                    <a:lnTo>
                      <a:pt x="92" y="69"/>
                    </a:lnTo>
                    <a:lnTo>
                      <a:pt x="92" y="74"/>
                    </a:lnTo>
                    <a:lnTo>
                      <a:pt x="92" y="74"/>
                    </a:lnTo>
                    <a:lnTo>
                      <a:pt x="94" y="81"/>
                    </a:lnTo>
                    <a:lnTo>
                      <a:pt x="94" y="81"/>
                    </a:lnTo>
                    <a:lnTo>
                      <a:pt x="94" y="74"/>
                    </a:lnTo>
                    <a:lnTo>
                      <a:pt x="94" y="71"/>
                    </a:lnTo>
                    <a:lnTo>
                      <a:pt x="94" y="66"/>
                    </a:lnTo>
                    <a:lnTo>
                      <a:pt x="94" y="66"/>
                    </a:lnTo>
                    <a:lnTo>
                      <a:pt x="97" y="69"/>
                    </a:lnTo>
                    <a:lnTo>
                      <a:pt x="97" y="69"/>
                    </a:lnTo>
                    <a:lnTo>
                      <a:pt x="97" y="69"/>
                    </a:lnTo>
                    <a:lnTo>
                      <a:pt x="97" y="66"/>
                    </a:lnTo>
                    <a:lnTo>
                      <a:pt x="97" y="66"/>
                    </a:lnTo>
                    <a:lnTo>
                      <a:pt x="101" y="64"/>
                    </a:lnTo>
                    <a:lnTo>
                      <a:pt x="101" y="64"/>
                    </a:lnTo>
                    <a:lnTo>
                      <a:pt x="101" y="62"/>
                    </a:lnTo>
                    <a:lnTo>
                      <a:pt x="104" y="57"/>
                    </a:lnTo>
                    <a:lnTo>
                      <a:pt x="101" y="52"/>
                    </a:lnTo>
                    <a:lnTo>
                      <a:pt x="101" y="52"/>
                    </a:lnTo>
                    <a:lnTo>
                      <a:pt x="99" y="47"/>
                    </a:lnTo>
                    <a:lnTo>
                      <a:pt x="99" y="47"/>
                    </a:lnTo>
                    <a:lnTo>
                      <a:pt x="99" y="44"/>
                    </a:lnTo>
                    <a:lnTo>
                      <a:pt x="99" y="44"/>
                    </a:lnTo>
                    <a:lnTo>
                      <a:pt x="101" y="39"/>
                    </a:lnTo>
                    <a:lnTo>
                      <a:pt x="99" y="39"/>
                    </a:lnTo>
                    <a:lnTo>
                      <a:pt x="97" y="39"/>
                    </a:lnTo>
                    <a:lnTo>
                      <a:pt x="97" y="39"/>
                    </a:lnTo>
                    <a:lnTo>
                      <a:pt x="99" y="34"/>
                    </a:lnTo>
                    <a:lnTo>
                      <a:pt x="97" y="32"/>
                    </a:lnTo>
                    <a:lnTo>
                      <a:pt x="94" y="29"/>
                    </a:lnTo>
                    <a:lnTo>
                      <a:pt x="92" y="29"/>
                    </a:lnTo>
                    <a:lnTo>
                      <a:pt x="92" y="29"/>
                    </a:lnTo>
                    <a:lnTo>
                      <a:pt x="94" y="27"/>
                    </a:lnTo>
                    <a:lnTo>
                      <a:pt x="97" y="24"/>
                    </a:lnTo>
                    <a:lnTo>
                      <a:pt x="97" y="24"/>
                    </a:lnTo>
                    <a:lnTo>
                      <a:pt x="97" y="22"/>
                    </a:lnTo>
                    <a:lnTo>
                      <a:pt x="94" y="19"/>
                    </a:lnTo>
                    <a:lnTo>
                      <a:pt x="94" y="19"/>
                    </a:lnTo>
                    <a:lnTo>
                      <a:pt x="94" y="15"/>
                    </a:lnTo>
                    <a:lnTo>
                      <a:pt x="94" y="15"/>
                    </a:lnTo>
                    <a:lnTo>
                      <a:pt x="94" y="15"/>
                    </a:lnTo>
                    <a:lnTo>
                      <a:pt x="94" y="15"/>
                    </a:lnTo>
                    <a:lnTo>
                      <a:pt x="92" y="15"/>
                    </a:lnTo>
                    <a:lnTo>
                      <a:pt x="89" y="12"/>
                    </a:lnTo>
                    <a:lnTo>
                      <a:pt x="89" y="12"/>
                    </a:lnTo>
                    <a:lnTo>
                      <a:pt x="89" y="10"/>
                    </a:lnTo>
                    <a:lnTo>
                      <a:pt x="87" y="7"/>
                    </a:lnTo>
                    <a:lnTo>
                      <a:pt x="87" y="7"/>
                    </a:lnTo>
                    <a:lnTo>
                      <a:pt x="82" y="5"/>
                    </a:lnTo>
                    <a:lnTo>
                      <a:pt x="79" y="0"/>
                    </a:lnTo>
                    <a:lnTo>
                      <a:pt x="79" y="0"/>
                    </a:lnTo>
                    <a:lnTo>
                      <a:pt x="77" y="5"/>
                    </a:lnTo>
                    <a:lnTo>
                      <a:pt x="77" y="7"/>
                    </a:lnTo>
                    <a:lnTo>
                      <a:pt x="79" y="15"/>
                    </a:lnTo>
                    <a:lnTo>
                      <a:pt x="79" y="15"/>
                    </a:lnTo>
                    <a:lnTo>
                      <a:pt x="79" y="17"/>
                    </a:lnTo>
                    <a:lnTo>
                      <a:pt x="79" y="19"/>
                    </a:lnTo>
                    <a:lnTo>
                      <a:pt x="79" y="19"/>
                    </a:lnTo>
                    <a:lnTo>
                      <a:pt x="74" y="19"/>
                    </a:lnTo>
                    <a:lnTo>
                      <a:pt x="72" y="17"/>
                    </a:lnTo>
                    <a:lnTo>
                      <a:pt x="72" y="17"/>
                    </a:lnTo>
                    <a:lnTo>
                      <a:pt x="72" y="19"/>
                    </a:lnTo>
                    <a:lnTo>
                      <a:pt x="67" y="17"/>
                    </a:lnTo>
                    <a:lnTo>
                      <a:pt x="67" y="17"/>
                    </a:lnTo>
                    <a:lnTo>
                      <a:pt x="64" y="17"/>
                    </a:lnTo>
                    <a:lnTo>
                      <a:pt x="64" y="22"/>
                    </a:lnTo>
                    <a:lnTo>
                      <a:pt x="62" y="27"/>
                    </a:lnTo>
                    <a:lnTo>
                      <a:pt x="62" y="27"/>
                    </a:lnTo>
                    <a:lnTo>
                      <a:pt x="62" y="27"/>
                    </a:lnTo>
                    <a:lnTo>
                      <a:pt x="57" y="27"/>
                    </a:lnTo>
                    <a:lnTo>
                      <a:pt x="55" y="27"/>
                    </a:lnTo>
                    <a:lnTo>
                      <a:pt x="55" y="27"/>
                    </a:lnTo>
                    <a:lnTo>
                      <a:pt x="52" y="29"/>
                    </a:lnTo>
                    <a:lnTo>
                      <a:pt x="52" y="34"/>
                    </a:lnTo>
                    <a:lnTo>
                      <a:pt x="52" y="34"/>
                    </a:lnTo>
                    <a:lnTo>
                      <a:pt x="47" y="34"/>
                    </a:lnTo>
                    <a:lnTo>
                      <a:pt x="45" y="34"/>
                    </a:lnTo>
                    <a:lnTo>
                      <a:pt x="45" y="34"/>
                    </a:lnTo>
                    <a:lnTo>
                      <a:pt x="37" y="37"/>
                    </a:lnTo>
                    <a:lnTo>
                      <a:pt x="37" y="37"/>
                    </a:lnTo>
                    <a:lnTo>
                      <a:pt x="40" y="37"/>
                    </a:lnTo>
                    <a:lnTo>
                      <a:pt x="40" y="37"/>
                    </a:lnTo>
                    <a:lnTo>
                      <a:pt x="40" y="37"/>
                    </a:lnTo>
                    <a:lnTo>
                      <a:pt x="42" y="34"/>
                    </a:lnTo>
                    <a:lnTo>
                      <a:pt x="42" y="32"/>
                    </a:lnTo>
                    <a:lnTo>
                      <a:pt x="42" y="32"/>
                    </a:lnTo>
                    <a:lnTo>
                      <a:pt x="42" y="27"/>
                    </a:lnTo>
                    <a:lnTo>
                      <a:pt x="40" y="24"/>
                    </a:lnTo>
                    <a:lnTo>
                      <a:pt x="37" y="24"/>
                    </a:lnTo>
                    <a:lnTo>
                      <a:pt x="37" y="24"/>
                    </a:lnTo>
                    <a:lnTo>
                      <a:pt x="35" y="22"/>
                    </a:lnTo>
                    <a:lnTo>
                      <a:pt x="32" y="22"/>
                    </a:lnTo>
                    <a:lnTo>
                      <a:pt x="32" y="22"/>
                    </a:lnTo>
                    <a:lnTo>
                      <a:pt x="32" y="24"/>
                    </a:lnTo>
                    <a:lnTo>
                      <a:pt x="30" y="24"/>
                    </a:lnTo>
                    <a:lnTo>
                      <a:pt x="25" y="27"/>
                    </a:lnTo>
                    <a:lnTo>
                      <a:pt x="25" y="27"/>
                    </a:lnTo>
                    <a:lnTo>
                      <a:pt x="22" y="29"/>
                    </a:lnTo>
                    <a:lnTo>
                      <a:pt x="22" y="32"/>
                    </a:lnTo>
                    <a:lnTo>
                      <a:pt x="20" y="32"/>
                    </a:lnTo>
                    <a:lnTo>
                      <a:pt x="20" y="32"/>
                    </a:lnTo>
                    <a:lnTo>
                      <a:pt x="13" y="34"/>
                    </a:lnTo>
                    <a:lnTo>
                      <a:pt x="8" y="34"/>
                    </a:lnTo>
                    <a:lnTo>
                      <a:pt x="5" y="37"/>
                    </a:lnTo>
                    <a:lnTo>
                      <a:pt x="5" y="37"/>
                    </a:lnTo>
                    <a:lnTo>
                      <a:pt x="3" y="44"/>
                    </a:lnTo>
                    <a:lnTo>
                      <a:pt x="3" y="44"/>
                    </a:lnTo>
                    <a:lnTo>
                      <a:pt x="0" y="5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9" name="Google Shape;1169;p38"/>
              <p:cNvSpPr/>
              <p:nvPr/>
            </p:nvSpPr>
            <p:spPr>
              <a:xfrm>
                <a:off x="5758" y="2968"/>
                <a:ext cx="104" cy="96"/>
              </a:xfrm>
              <a:custGeom>
                <a:avLst/>
                <a:gdLst/>
                <a:ahLst/>
                <a:cxnLst/>
                <a:rect l="l" t="t" r="r" b="b"/>
                <a:pathLst>
                  <a:path w="104" h="96" extrusionOk="0">
                    <a:moveTo>
                      <a:pt x="0" y="52"/>
                    </a:moveTo>
                    <a:lnTo>
                      <a:pt x="0" y="52"/>
                    </a:lnTo>
                    <a:lnTo>
                      <a:pt x="0" y="57"/>
                    </a:lnTo>
                    <a:lnTo>
                      <a:pt x="3" y="59"/>
                    </a:lnTo>
                    <a:lnTo>
                      <a:pt x="5" y="57"/>
                    </a:lnTo>
                    <a:lnTo>
                      <a:pt x="8" y="54"/>
                    </a:lnTo>
                    <a:lnTo>
                      <a:pt x="8" y="54"/>
                    </a:lnTo>
                    <a:lnTo>
                      <a:pt x="8" y="49"/>
                    </a:lnTo>
                    <a:lnTo>
                      <a:pt x="10" y="47"/>
                    </a:lnTo>
                    <a:lnTo>
                      <a:pt x="10" y="47"/>
                    </a:lnTo>
                    <a:lnTo>
                      <a:pt x="13" y="42"/>
                    </a:lnTo>
                    <a:lnTo>
                      <a:pt x="15" y="39"/>
                    </a:lnTo>
                    <a:lnTo>
                      <a:pt x="18" y="39"/>
                    </a:lnTo>
                    <a:lnTo>
                      <a:pt x="18" y="39"/>
                    </a:lnTo>
                    <a:lnTo>
                      <a:pt x="20" y="44"/>
                    </a:lnTo>
                    <a:lnTo>
                      <a:pt x="20" y="49"/>
                    </a:lnTo>
                    <a:lnTo>
                      <a:pt x="20" y="49"/>
                    </a:lnTo>
                    <a:lnTo>
                      <a:pt x="22" y="47"/>
                    </a:lnTo>
                    <a:lnTo>
                      <a:pt x="22" y="49"/>
                    </a:lnTo>
                    <a:lnTo>
                      <a:pt x="22" y="49"/>
                    </a:lnTo>
                    <a:lnTo>
                      <a:pt x="25" y="44"/>
                    </a:lnTo>
                    <a:lnTo>
                      <a:pt x="27" y="42"/>
                    </a:lnTo>
                    <a:lnTo>
                      <a:pt x="27" y="42"/>
                    </a:lnTo>
                    <a:lnTo>
                      <a:pt x="27" y="44"/>
                    </a:lnTo>
                    <a:lnTo>
                      <a:pt x="25" y="47"/>
                    </a:lnTo>
                    <a:lnTo>
                      <a:pt x="25" y="47"/>
                    </a:lnTo>
                    <a:lnTo>
                      <a:pt x="30" y="49"/>
                    </a:lnTo>
                    <a:lnTo>
                      <a:pt x="32" y="49"/>
                    </a:lnTo>
                    <a:lnTo>
                      <a:pt x="32" y="49"/>
                    </a:lnTo>
                    <a:lnTo>
                      <a:pt x="32" y="47"/>
                    </a:lnTo>
                    <a:lnTo>
                      <a:pt x="32" y="47"/>
                    </a:lnTo>
                    <a:lnTo>
                      <a:pt x="35" y="44"/>
                    </a:lnTo>
                    <a:lnTo>
                      <a:pt x="35" y="44"/>
                    </a:lnTo>
                    <a:lnTo>
                      <a:pt x="35" y="44"/>
                    </a:lnTo>
                    <a:lnTo>
                      <a:pt x="35" y="42"/>
                    </a:lnTo>
                    <a:lnTo>
                      <a:pt x="35" y="42"/>
                    </a:lnTo>
                    <a:lnTo>
                      <a:pt x="37" y="42"/>
                    </a:lnTo>
                    <a:lnTo>
                      <a:pt x="40" y="44"/>
                    </a:lnTo>
                    <a:lnTo>
                      <a:pt x="40" y="44"/>
                    </a:lnTo>
                    <a:lnTo>
                      <a:pt x="47" y="47"/>
                    </a:lnTo>
                    <a:lnTo>
                      <a:pt x="50" y="49"/>
                    </a:lnTo>
                    <a:lnTo>
                      <a:pt x="50" y="54"/>
                    </a:lnTo>
                    <a:lnTo>
                      <a:pt x="50" y="54"/>
                    </a:lnTo>
                    <a:lnTo>
                      <a:pt x="47" y="57"/>
                    </a:lnTo>
                    <a:lnTo>
                      <a:pt x="45" y="62"/>
                    </a:lnTo>
                    <a:lnTo>
                      <a:pt x="45" y="62"/>
                    </a:lnTo>
                    <a:lnTo>
                      <a:pt x="45" y="66"/>
                    </a:lnTo>
                    <a:lnTo>
                      <a:pt x="47" y="71"/>
                    </a:lnTo>
                    <a:lnTo>
                      <a:pt x="47" y="71"/>
                    </a:lnTo>
                    <a:lnTo>
                      <a:pt x="50" y="79"/>
                    </a:lnTo>
                    <a:lnTo>
                      <a:pt x="57" y="84"/>
                    </a:lnTo>
                    <a:lnTo>
                      <a:pt x="57" y="84"/>
                    </a:lnTo>
                    <a:lnTo>
                      <a:pt x="62" y="86"/>
                    </a:lnTo>
                    <a:lnTo>
                      <a:pt x="64" y="89"/>
                    </a:lnTo>
                    <a:lnTo>
                      <a:pt x="67" y="89"/>
                    </a:lnTo>
                    <a:lnTo>
                      <a:pt x="67" y="89"/>
                    </a:lnTo>
                    <a:lnTo>
                      <a:pt x="69" y="84"/>
                    </a:lnTo>
                    <a:lnTo>
                      <a:pt x="72" y="84"/>
                    </a:lnTo>
                    <a:lnTo>
                      <a:pt x="72" y="84"/>
                    </a:lnTo>
                    <a:lnTo>
                      <a:pt x="72" y="91"/>
                    </a:lnTo>
                    <a:lnTo>
                      <a:pt x="72" y="94"/>
                    </a:lnTo>
                    <a:lnTo>
                      <a:pt x="77" y="96"/>
                    </a:lnTo>
                    <a:lnTo>
                      <a:pt x="77" y="96"/>
                    </a:lnTo>
                    <a:lnTo>
                      <a:pt x="82" y="89"/>
                    </a:lnTo>
                    <a:lnTo>
                      <a:pt x="82" y="84"/>
                    </a:lnTo>
                    <a:lnTo>
                      <a:pt x="82" y="84"/>
                    </a:lnTo>
                    <a:lnTo>
                      <a:pt x="79" y="76"/>
                    </a:lnTo>
                    <a:lnTo>
                      <a:pt x="77" y="71"/>
                    </a:lnTo>
                    <a:lnTo>
                      <a:pt x="77" y="71"/>
                    </a:lnTo>
                    <a:lnTo>
                      <a:pt x="79" y="64"/>
                    </a:lnTo>
                    <a:lnTo>
                      <a:pt x="84" y="59"/>
                    </a:lnTo>
                    <a:lnTo>
                      <a:pt x="87" y="57"/>
                    </a:lnTo>
                    <a:lnTo>
                      <a:pt x="87" y="57"/>
                    </a:lnTo>
                    <a:lnTo>
                      <a:pt x="89" y="62"/>
                    </a:lnTo>
                    <a:lnTo>
                      <a:pt x="92" y="69"/>
                    </a:lnTo>
                    <a:lnTo>
                      <a:pt x="92" y="69"/>
                    </a:lnTo>
                    <a:lnTo>
                      <a:pt x="92" y="74"/>
                    </a:lnTo>
                    <a:lnTo>
                      <a:pt x="92" y="74"/>
                    </a:lnTo>
                    <a:lnTo>
                      <a:pt x="94" y="81"/>
                    </a:lnTo>
                    <a:lnTo>
                      <a:pt x="94" y="81"/>
                    </a:lnTo>
                    <a:lnTo>
                      <a:pt x="94" y="74"/>
                    </a:lnTo>
                    <a:lnTo>
                      <a:pt x="94" y="71"/>
                    </a:lnTo>
                    <a:lnTo>
                      <a:pt x="94" y="66"/>
                    </a:lnTo>
                    <a:lnTo>
                      <a:pt x="94" y="66"/>
                    </a:lnTo>
                    <a:lnTo>
                      <a:pt x="97" y="69"/>
                    </a:lnTo>
                    <a:lnTo>
                      <a:pt x="97" y="69"/>
                    </a:lnTo>
                    <a:lnTo>
                      <a:pt x="97" y="69"/>
                    </a:lnTo>
                    <a:lnTo>
                      <a:pt x="97" y="66"/>
                    </a:lnTo>
                    <a:lnTo>
                      <a:pt x="97" y="66"/>
                    </a:lnTo>
                    <a:lnTo>
                      <a:pt x="101" y="64"/>
                    </a:lnTo>
                    <a:lnTo>
                      <a:pt x="101" y="64"/>
                    </a:lnTo>
                    <a:lnTo>
                      <a:pt x="101" y="62"/>
                    </a:lnTo>
                    <a:lnTo>
                      <a:pt x="104" y="57"/>
                    </a:lnTo>
                    <a:lnTo>
                      <a:pt x="101" y="52"/>
                    </a:lnTo>
                    <a:lnTo>
                      <a:pt x="101" y="52"/>
                    </a:lnTo>
                    <a:lnTo>
                      <a:pt x="99" y="47"/>
                    </a:lnTo>
                    <a:lnTo>
                      <a:pt x="99" y="47"/>
                    </a:lnTo>
                    <a:lnTo>
                      <a:pt x="99" y="44"/>
                    </a:lnTo>
                    <a:lnTo>
                      <a:pt x="99" y="44"/>
                    </a:lnTo>
                    <a:lnTo>
                      <a:pt x="101" y="39"/>
                    </a:lnTo>
                    <a:lnTo>
                      <a:pt x="99" y="39"/>
                    </a:lnTo>
                    <a:lnTo>
                      <a:pt x="97" y="39"/>
                    </a:lnTo>
                    <a:lnTo>
                      <a:pt x="97" y="39"/>
                    </a:lnTo>
                    <a:lnTo>
                      <a:pt x="99" y="34"/>
                    </a:lnTo>
                    <a:lnTo>
                      <a:pt x="97" y="32"/>
                    </a:lnTo>
                    <a:lnTo>
                      <a:pt x="94" y="29"/>
                    </a:lnTo>
                    <a:lnTo>
                      <a:pt x="92" y="29"/>
                    </a:lnTo>
                    <a:lnTo>
                      <a:pt x="92" y="29"/>
                    </a:lnTo>
                    <a:lnTo>
                      <a:pt x="94" y="27"/>
                    </a:lnTo>
                    <a:lnTo>
                      <a:pt x="97" y="24"/>
                    </a:lnTo>
                    <a:lnTo>
                      <a:pt x="97" y="24"/>
                    </a:lnTo>
                    <a:lnTo>
                      <a:pt x="97" y="22"/>
                    </a:lnTo>
                    <a:lnTo>
                      <a:pt x="94" y="19"/>
                    </a:lnTo>
                    <a:lnTo>
                      <a:pt x="94" y="19"/>
                    </a:lnTo>
                    <a:lnTo>
                      <a:pt x="94" y="15"/>
                    </a:lnTo>
                    <a:lnTo>
                      <a:pt x="94" y="15"/>
                    </a:lnTo>
                    <a:lnTo>
                      <a:pt x="94" y="15"/>
                    </a:lnTo>
                    <a:lnTo>
                      <a:pt x="94" y="15"/>
                    </a:lnTo>
                    <a:lnTo>
                      <a:pt x="92" y="15"/>
                    </a:lnTo>
                    <a:lnTo>
                      <a:pt x="89" y="12"/>
                    </a:lnTo>
                    <a:lnTo>
                      <a:pt x="89" y="12"/>
                    </a:lnTo>
                    <a:lnTo>
                      <a:pt x="89" y="10"/>
                    </a:lnTo>
                    <a:lnTo>
                      <a:pt x="87" y="7"/>
                    </a:lnTo>
                    <a:lnTo>
                      <a:pt x="87" y="7"/>
                    </a:lnTo>
                    <a:lnTo>
                      <a:pt x="82" y="5"/>
                    </a:lnTo>
                    <a:lnTo>
                      <a:pt x="79" y="0"/>
                    </a:lnTo>
                    <a:lnTo>
                      <a:pt x="79" y="0"/>
                    </a:lnTo>
                    <a:lnTo>
                      <a:pt x="77" y="5"/>
                    </a:lnTo>
                    <a:lnTo>
                      <a:pt x="77" y="7"/>
                    </a:lnTo>
                    <a:lnTo>
                      <a:pt x="79" y="15"/>
                    </a:lnTo>
                    <a:lnTo>
                      <a:pt x="79" y="15"/>
                    </a:lnTo>
                    <a:lnTo>
                      <a:pt x="79" y="17"/>
                    </a:lnTo>
                    <a:lnTo>
                      <a:pt x="79" y="19"/>
                    </a:lnTo>
                    <a:lnTo>
                      <a:pt x="79" y="19"/>
                    </a:lnTo>
                    <a:lnTo>
                      <a:pt x="74" y="19"/>
                    </a:lnTo>
                    <a:lnTo>
                      <a:pt x="72" y="17"/>
                    </a:lnTo>
                    <a:lnTo>
                      <a:pt x="72" y="17"/>
                    </a:lnTo>
                    <a:lnTo>
                      <a:pt x="72" y="19"/>
                    </a:lnTo>
                    <a:lnTo>
                      <a:pt x="67" y="17"/>
                    </a:lnTo>
                    <a:lnTo>
                      <a:pt x="67" y="17"/>
                    </a:lnTo>
                    <a:lnTo>
                      <a:pt x="64" y="17"/>
                    </a:lnTo>
                    <a:lnTo>
                      <a:pt x="64" y="22"/>
                    </a:lnTo>
                    <a:lnTo>
                      <a:pt x="62" y="27"/>
                    </a:lnTo>
                    <a:lnTo>
                      <a:pt x="62" y="27"/>
                    </a:lnTo>
                    <a:lnTo>
                      <a:pt x="62" y="27"/>
                    </a:lnTo>
                    <a:lnTo>
                      <a:pt x="57" y="27"/>
                    </a:lnTo>
                    <a:lnTo>
                      <a:pt x="55" y="27"/>
                    </a:lnTo>
                    <a:lnTo>
                      <a:pt x="55" y="27"/>
                    </a:lnTo>
                    <a:lnTo>
                      <a:pt x="52" y="29"/>
                    </a:lnTo>
                    <a:lnTo>
                      <a:pt x="52" y="34"/>
                    </a:lnTo>
                    <a:lnTo>
                      <a:pt x="52" y="34"/>
                    </a:lnTo>
                    <a:lnTo>
                      <a:pt x="47" y="34"/>
                    </a:lnTo>
                    <a:lnTo>
                      <a:pt x="45" y="34"/>
                    </a:lnTo>
                    <a:lnTo>
                      <a:pt x="45" y="34"/>
                    </a:lnTo>
                    <a:lnTo>
                      <a:pt x="37" y="37"/>
                    </a:lnTo>
                    <a:lnTo>
                      <a:pt x="37" y="37"/>
                    </a:lnTo>
                    <a:lnTo>
                      <a:pt x="40" y="37"/>
                    </a:lnTo>
                    <a:lnTo>
                      <a:pt x="40" y="37"/>
                    </a:lnTo>
                    <a:lnTo>
                      <a:pt x="40" y="37"/>
                    </a:lnTo>
                    <a:lnTo>
                      <a:pt x="42" y="34"/>
                    </a:lnTo>
                    <a:lnTo>
                      <a:pt x="42" y="32"/>
                    </a:lnTo>
                    <a:lnTo>
                      <a:pt x="42" y="32"/>
                    </a:lnTo>
                    <a:lnTo>
                      <a:pt x="42" y="27"/>
                    </a:lnTo>
                    <a:lnTo>
                      <a:pt x="40" y="24"/>
                    </a:lnTo>
                    <a:lnTo>
                      <a:pt x="37" y="24"/>
                    </a:lnTo>
                    <a:lnTo>
                      <a:pt x="37" y="24"/>
                    </a:lnTo>
                    <a:lnTo>
                      <a:pt x="35" y="22"/>
                    </a:lnTo>
                    <a:lnTo>
                      <a:pt x="32" y="22"/>
                    </a:lnTo>
                    <a:lnTo>
                      <a:pt x="32" y="22"/>
                    </a:lnTo>
                    <a:lnTo>
                      <a:pt x="32" y="24"/>
                    </a:lnTo>
                    <a:lnTo>
                      <a:pt x="30" y="24"/>
                    </a:lnTo>
                    <a:lnTo>
                      <a:pt x="25" y="27"/>
                    </a:lnTo>
                    <a:lnTo>
                      <a:pt x="25" y="27"/>
                    </a:lnTo>
                    <a:lnTo>
                      <a:pt x="22" y="29"/>
                    </a:lnTo>
                    <a:lnTo>
                      <a:pt x="22" y="32"/>
                    </a:lnTo>
                    <a:lnTo>
                      <a:pt x="20" y="32"/>
                    </a:lnTo>
                    <a:lnTo>
                      <a:pt x="20" y="32"/>
                    </a:lnTo>
                    <a:lnTo>
                      <a:pt x="13" y="34"/>
                    </a:lnTo>
                    <a:lnTo>
                      <a:pt x="8" y="34"/>
                    </a:lnTo>
                    <a:lnTo>
                      <a:pt x="5" y="37"/>
                    </a:lnTo>
                    <a:lnTo>
                      <a:pt x="5" y="37"/>
                    </a:lnTo>
                    <a:lnTo>
                      <a:pt x="3" y="44"/>
                    </a:lnTo>
                    <a:lnTo>
                      <a:pt x="3" y="44"/>
                    </a:lnTo>
                    <a:lnTo>
                      <a:pt x="0" y="5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0" name="Google Shape;1170;p38"/>
              <p:cNvSpPr/>
              <p:nvPr/>
            </p:nvSpPr>
            <p:spPr>
              <a:xfrm>
                <a:off x="5768" y="2903"/>
                <a:ext cx="8" cy="5"/>
              </a:xfrm>
              <a:custGeom>
                <a:avLst/>
                <a:gdLst/>
                <a:ahLst/>
                <a:cxnLst/>
                <a:rect l="l" t="t" r="r" b="b"/>
                <a:pathLst>
                  <a:path w="8" h="5" extrusionOk="0">
                    <a:moveTo>
                      <a:pt x="3" y="0"/>
                    </a:moveTo>
                    <a:lnTo>
                      <a:pt x="3" y="0"/>
                    </a:lnTo>
                    <a:lnTo>
                      <a:pt x="0" y="0"/>
                    </a:lnTo>
                    <a:lnTo>
                      <a:pt x="0" y="0"/>
                    </a:lnTo>
                    <a:lnTo>
                      <a:pt x="5" y="5"/>
                    </a:lnTo>
                    <a:lnTo>
                      <a:pt x="5" y="5"/>
                    </a:lnTo>
                    <a:lnTo>
                      <a:pt x="8"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1" name="Google Shape;1171;p38"/>
              <p:cNvSpPr/>
              <p:nvPr/>
            </p:nvSpPr>
            <p:spPr>
              <a:xfrm>
                <a:off x="5768" y="2903"/>
                <a:ext cx="8" cy="5"/>
              </a:xfrm>
              <a:custGeom>
                <a:avLst/>
                <a:gdLst/>
                <a:ahLst/>
                <a:cxnLst/>
                <a:rect l="l" t="t" r="r" b="b"/>
                <a:pathLst>
                  <a:path w="8" h="5" extrusionOk="0">
                    <a:moveTo>
                      <a:pt x="3" y="0"/>
                    </a:moveTo>
                    <a:lnTo>
                      <a:pt x="3" y="0"/>
                    </a:lnTo>
                    <a:lnTo>
                      <a:pt x="0" y="0"/>
                    </a:lnTo>
                    <a:lnTo>
                      <a:pt x="0" y="0"/>
                    </a:lnTo>
                    <a:lnTo>
                      <a:pt x="5" y="5"/>
                    </a:lnTo>
                    <a:lnTo>
                      <a:pt x="5" y="5"/>
                    </a:lnTo>
                    <a:lnTo>
                      <a:pt x="8"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2" name="Google Shape;1172;p38"/>
              <p:cNvSpPr/>
              <p:nvPr/>
            </p:nvSpPr>
            <p:spPr>
              <a:xfrm>
                <a:off x="5768" y="2938"/>
                <a:ext cx="25" cy="42"/>
              </a:xfrm>
              <a:custGeom>
                <a:avLst/>
                <a:gdLst/>
                <a:ahLst/>
                <a:cxnLst/>
                <a:rect l="l" t="t" r="r" b="b"/>
                <a:pathLst>
                  <a:path w="25" h="42" extrusionOk="0">
                    <a:moveTo>
                      <a:pt x="5" y="32"/>
                    </a:moveTo>
                    <a:lnTo>
                      <a:pt x="5" y="32"/>
                    </a:lnTo>
                    <a:lnTo>
                      <a:pt x="12" y="37"/>
                    </a:lnTo>
                    <a:lnTo>
                      <a:pt x="12" y="37"/>
                    </a:lnTo>
                    <a:lnTo>
                      <a:pt x="12" y="42"/>
                    </a:lnTo>
                    <a:lnTo>
                      <a:pt x="12" y="42"/>
                    </a:lnTo>
                    <a:lnTo>
                      <a:pt x="17" y="42"/>
                    </a:lnTo>
                    <a:lnTo>
                      <a:pt x="20" y="40"/>
                    </a:lnTo>
                    <a:lnTo>
                      <a:pt x="20" y="40"/>
                    </a:lnTo>
                    <a:lnTo>
                      <a:pt x="20" y="37"/>
                    </a:lnTo>
                    <a:lnTo>
                      <a:pt x="20" y="37"/>
                    </a:lnTo>
                    <a:lnTo>
                      <a:pt x="17" y="32"/>
                    </a:lnTo>
                    <a:lnTo>
                      <a:pt x="17" y="32"/>
                    </a:lnTo>
                    <a:lnTo>
                      <a:pt x="17" y="22"/>
                    </a:lnTo>
                    <a:lnTo>
                      <a:pt x="22" y="12"/>
                    </a:lnTo>
                    <a:lnTo>
                      <a:pt x="22" y="12"/>
                    </a:lnTo>
                    <a:lnTo>
                      <a:pt x="25" y="7"/>
                    </a:lnTo>
                    <a:lnTo>
                      <a:pt x="25" y="5"/>
                    </a:lnTo>
                    <a:lnTo>
                      <a:pt x="22" y="0"/>
                    </a:lnTo>
                    <a:lnTo>
                      <a:pt x="22" y="0"/>
                    </a:lnTo>
                    <a:lnTo>
                      <a:pt x="20" y="0"/>
                    </a:lnTo>
                    <a:lnTo>
                      <a:pt x="17" y="0"/>
                    </a:lnTo>
                    <a:lnTo>
                      <a:pt x="17" y="0"/>
                    </a:lnTo>
                    <a:lnTo>
                      <a:pt x="12" y="3"/>
                    </a:lnTo>
                    <a:lnTo>
                      <a:pt x="12" y="7"/>
                    </a:lnTo>
                    <a:lnTo>
                      <a:pt x="12" y="7"/>
                    </a:lnTo>
                    <a:lnTo>
                      <a:pt x="10" y="10"/>
                    </a:lnTo>
                    <a:lnTo>
                      <a:pt x="10" y="12"/>
                    </a:lnTo>
                    <a:lnTo>
                      <a:pt x="10" y="12"/>
                    </a:lnTo>
                    <a:lnTo>
                      <a:pt x="10" y="15"/>
                    </a:lnTo>
                    <a:lnTo>
                      <a:pt x="10" y="20"/>
                    </a:lnTo>
                    <a:lnTo>
                      <a:pt x="10" y="20"/>
                    </a:lnTo>
                    <a:lnTo>
                      <a:pt x="8" y="20"/>
                    </a:lnTo>
                    <a:lnTo>
                      <a:pt x="5" y="20"/>
                    </a:lnTo>
                    <a:lnTo>
                      <a:pt x="3" y="22"/>
                    </a:lnTo>
                    <a:lnTo>
                      <a:pt x="0" y="22"/>
                    </a:lnTo>
                    <a:lnTo>
                      <a:pt x="0" y="22"/>
                    </a:lnTo>
                    <a:lnTo>
                      <a:pt x="3" y="27"/>
                    </a:lnTo>
                    <a:lnTo>
                      <a:pt x="5" y="3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3" name="Google Shape;1173;p38"/>
              <p:cNvSpPr/>
              <p:nvPr/>
            </p:nvSpPr>
            <p:spPr>
              <a:xfrm>
                <a:off x="5768" y="2938"/>
                <a:ext cx="25" cy="42"/>
              </a:xfrm>
              <a:custGeom>
                <a:avLst/>
                <a:gdLst/>
                <a:ahLst/>
                <a:cxnLst/>
                <a:rect l="l" t="t" r="r" b="b"/>
                <a:pathLst>
                  <a:path w="25" h="42" extrusionOk="0">
                    <a:moveTo>
                      <a:pt x="5" y="32"/>
                    </a:moveTo>
                    <a:lnTo>
                      <a:pt x="5" y="32"/>
                    </a:lnTo>
                    <a:lnTo>
                      <a:pt x="12" y="37"/>
                    </a:lnTo>
                    <a:lnTo>
                      <a:pt x="12" y="37"/>
                    </a:lnTo>
                    <a:lnTo>
                      <a:pt x="12" y="42"/>
                    </a:lnTo>
                    <a:lnTo>
                      <a:pt x="12" y="42"/>
                    </a:lnTo>
                    <a:lnTo>
                      <a:pt x="17" y="42"/>
                    </a:lnTo>
                    <a:lnTo>
                      <a:pt x="20" y="40"/>
                    </a:lnTo>
                    <a:lnTo>
                      <a:pt x="20" y="40"/>
                    </a:lnTo>
                    <a:lnTo>
                      <a:pt x="20" y="37"/>
                    </a:lnTo>
                    <a:lnTo>
                      <a:pt x="20" y="37"/>
                    </a:lnTo>
                    <a:lnTo>
                      <a:pt x="17" y="32"/>
                    </a:lnTo>
                    <a:lnTo>
                      <a:pt x="17" y="32"/>
                    </a:lnTo>
                    <a:lnTo>
                      <a:pt x="17" y="22"/>
                    </a:lnTo>
                    <a:lnTo>
                      <a:pt x="22" y="12"/>
                    </a:lnTo>
                    <a:lnTo>
                      <a:pt x="22" y="12"/>
                    </a:lnTo>
                    <a:lnTo>
                      <a:pt x="25" y="7"/>
                    </a:lnTo>
                    <a:lnTo>
                      <a:pt x="25" y="5"/>
                    </a:lnTo>
                    <a:lnTo>
                      <a:pt x="22" y="0"/>
                    </a:lnTo>
                    <a:lnTo>
                      <a:pt x="22" y="0"/>
                    </a:lnTo>
                    <a:lnTo>
                      <a:pt x="20" y="0"/>
                    </a:lnTo>
                    <a:lnTo>
                      <a:pt x="17" y="0"/>
                    </a:lnTo>
                    <a:lnTo>
                      <a:pt x="17" y="0"/>
                    </a:lnTo>
                    <a:lnTo>
                      <a:pt x="12" y="3"/>
                    </a:lnTo>
                    <a:lnTo>
                      <a:pt x="12" y="7"/>
                    </a:lnTo>
                    <a:lnTo>
                      <a:pt x="12" y="7"/>
                    </a:lnTo>
                    <a:lnTo>
                      <a:pt x="10" y="10"/>
                    </a:lnTo>
                    <a:lnTo>
                      <a:pt x="10" y="12"/>
                    </a:lnTo>
                    <a:lnTo>
                      <a:pt x="10" y="12"/>
                    </a:lnTo>
                    <a:lnTo>
                      <a:pt x="10" y="15"/>
                    </a:lnTo>
                    <a:lnTo>
                      <a:pt x="10" y="20"/>
                    </a:lnTo>
                    <a:lnTo>
                      <a:pt x="10" y="20"/>
                    </a:lnTo>
                    <a:lnTo>
                      <a:pt x="8" y="20"/>
                    </a:lnTo>
                    <a:lnTo>
                      <a:pt x="5" y="20"/>
                    </a:lnTo>
                    <a:lnTo>
                      <a:pt x="3" y="22"/>
                    </a:lnTo>
                    <a:lnTo>
                      <a:pt x="0" y="22"/>
                    </a:lnTo>
                    <a:lnTo>
                      <a:pt x="0" y="22"/>
                    </a:lnTo>
                    <a:lnTo>
                      <a:pt x="3" y="27"/>
                    </a:lnTo>
                    <a:lnTo>
                      <a:pt x="5" y="3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4" name="Google Shape;1174;p38"/>
              <p:cNvSpPr/>
              <p:nvPr/>
            </p:nvSpPr>
            <p:spPr>
              <a:xfrm>
                <a:off x="5773" y="2943"/>
                <a:ext cx="3" cy="7"/>
              </a:xfrm>
              <a:custGeom>
                <a:avLst/>
                <a:gdLst/>
                <a:ahLst/>
                <a:cxnLst/>
                <a:rect l="l" t="t" r="r" b="b"/>
                <a:pathLst>
                  <a:path w="3" h="7" extrusionOk="0">
                    <a:moveTo>
                      <a:pt x="0" y="7"/>
                    </a:moveTo>
                    <a:lnTo>
                      <a:pt x="0" y="7"/>
                    </a:lnTo>
                    <a:lnTo>
                      <a:pt x="3" y="2"/>
                    </a:lnTo>
                    <a:lnTo>
                      <a:pt x="3" y="2"/>
                    </a:lnTo>
                    <a:lnTo>
                      <a:pt x="3" y="0"/>
                    </a:lnTo>
                    <a:lnTo>
                      <a:pt x="3" y="0"/>
                    </a:lnTo>
                    <a:lnTo>
                      <a:pt x="0" y="0"/>
                    </a:lnTo>
                    <a:lnTo>
                      <a:pt x="0" y="2"/>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5" name="Google Shape;1175;p38"/>
              <p:cNvSpPr/>
              <p:nvPr/>
            </p:nvSpPr>
            <p:spPr>
              <a:xfrm>
                <a:off x="5773" y="2943"/>
                <a:ext cx="3" cy="7"/>
              </a:xfrm>
              <a:custGeom>
                <a:avLst/>
                <a:gdLst/>
                <a:ahLst/>
                <a:cxnLst/>
                <a:rect l="l" t="t" r="r" b="b"/>
                <a:pathLst>
                  <a:path w="3" h="7" extrusionOk="0">
                    <a:moveTo>
                      <a:pt x="0" y="7"/>
                    </a:moveTo>
                    <a:lnTo>
                      <a:pt x="0" y="7"/>
                    </a:lnTo>
                    <a:lnTo>
                      <a:pt x="3" y="2"/>
                    </a:lnTo>
                    <a:lnTo>
                      <a:pt x="3" y="2"/>
                    </a:lnTo>
                    <a:lnTo>
                      <a:pt x="3" y="0"/>
                    </a:lnTo>
                    <a:lnTo>
                      <a:pt x="3" y="0"/>
                    </a:lnTo>
                    <a:lnTo>
                      <a:pt x="0" y="0"/>
                    </a:lnTo>
                    <a:lnTo>
                      <a:pt x="0" y="2"/>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6" name="Google Shape;1176;p38"/>
              <p:cNvSpPr/>
              <p:nvPr/>
            </p:nvSpPr>
            <p:spPr>
              <a:xfrm>
                <a:off x="5780" y="2889"/>
                <a:ext cx="10" cy="12"/>
              </a:xfrm>
              <a:custGeom>
                <a:avLst/>
                <a:gdLst/>
                <a:ahLst/>
                <a:cxnLst/>
                <a:rect l="l" t="t" r="r" b="b"/>
                <a:pathLst>
                  <a:path w="10" h="12" extrusionOk="0">
                    <a:moveTo>
                      <a:pt x="10" y="12"/>
                    </a:moveTo>
                    <a:lnTo>
                      <a:pt x="10" y="12"/>
                    </a:lnTo>
                    <a:lnTo>
                      <a:pt x="5" y="5"/>
                    </a:lnTo>
                    <a:lnTo>
                      <a:pt x="0" y="0"/>
                    </a:lnTo>
                    <a:lnTo>
                      <a:pt x="0" y="0"/>
                    </a:lnTo>
                    <a:lnTo>
                      <a:pt x="0" y="2"/>
                    </a:lnTo>
                    <a:lnTo>
                      <a:pt x="3" y="7"/>
                    </a:lnTo>
                    <a:lnTo>
                      <a:pt x="10"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7" name="Google Shape;1177;p38"/>
              <p:cNvSpPr/>
              <p:nvPr/>
            </p:nvSpPr>
            <p:spPr>
              <a:xfrm>
                <a:off x="5780" y="2889"/>
                <a:ext cx="10" cy="12"/>
              </a:xfrm>
              <a:custGeom>
                <a:avLst/>
                <a:gdLst/>
                <a:ahLst/>
                <a:cxnLst/>
                <a:rect l="l" t="t" r="r" b="b"/>
                <a:pathLst>
                  <a:path w="10" h="12" extrusionOk="0">
                    <a:moveTo>
                      <a:pt x="10" y="12"/>
                    </a:moveTo>
                    <a:lnTo>
                      <a:pt x="10" y="12"/>
                    </a:lnTo>
                    <a:lnTo>
                      <a:pt x="5" y="5"/>
                    </a:lnTo>
                    <a:lnTo>
                      <a:pt x="0" y="0"/>
                    </a:lnTo>
                    <a:lnTo>
                      <a:pt x="0" y="0"/>
                    </a:lnTo>
                    <a:lnTo>
                      <a:pt x="0" y="2"/>
                    </a:lnTo>
                    <a:lnTo>
                      <a:pt x="3" y="7"/>
                    </a:lnTo>
                    <a:lnTo>
                      <a:pt x="10"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8" name="Google Shape;1178;p38"/>
              <p:cNvSpPr/>
              <p:nvPr/>
            </p:nvSpPr>
            <p:spPr>
              <a:xfrm>
                <a:off x="5785" y="2901"/>
                <a:ext cx="20" cy="22"/>
              </a:xfrm>
              <a:custGeom>
                <a:avLst/>
                <a:gdLst/>
                <a:ahLst/>
                <a:cxnLst/>
                <a:rect l="l" t="t" r="r" b="b"/>
                <a:pathLst>
                  <a:path w="20" h="22" extrusionOk="0">
                    <a:moveTo>
                      <a:pt x="0" y="15"/>
                    </a:moveTo>
                    <a:lnTo>
                      <a:pt x="0" y="15"/>
                    </a:lnTo>
                    <a:lnTo>
                      <a:pt x="0" y="15"/>
                    </a:lnTo>
                    <a:lnTo>
                      <a:pt x="0" y="15"/>
                    </a:lnTo>
                    <a:lnTo>
                      <a:pt x="5" y="12"/>
                    </a:lnTo>
                    <a:lnTo>
                      <a:pt x="8" y="10"/>
                    </a:lnTo>
                    <a:lnTo>
                      <a:pt x="10" y="12"/>
                    </a:lnTo>
                    <a:lnTo>
                      <a:pt x="10" y="12"/>
                    </a:lnTo>
                    <a:lnTo>
                      <a:pt x="13" y="17"/>
                    </a:lnTo>
                    <a:lnTo>
                      <a:pt x="13" y="17"/>
                    </a:lnTo>
                    <a:lnTo>
                      <a:pt x="20" y="22"/>
                    </a:lnTo>
                    <a:lnTo>
                      <a:pt x="20" y="22"/>
                    </a:lnTo>
                    <a:lnTo>
                      <a:pt x="20" y="17"/>
                    </a:lnTo>
                    <a:lnTo>
                      <a:pt x="18" y="15"/>
                    </a:lnTo>
                    <a:lnTo>
                      <a:pt x="13" y="10"/>
                    </a:lnTo>
                    <a:lnTo>
                      <a:pt x="13" y="10"/>
                    </a:lnTo>
                    <a:lnTo>
                      <a:pt x="8" y="5"/>
                    </a:lnTo>
                    <a:lnTo>
                      <a:pt x="8" y="5"/>
                    </a:lnTo>
                    <a:lnTo>
                      <a:pt x="0" y="0"/>
                    </a:lnTo>
                    <a:lnTo>
                      <a:pt x="0" y="0"/>
                    </a:lnTo>
                    <a:lnTo>
                      <a:pt x="3" y="7"/>
                    </a:lnTo>
                    <a:lnTo>
                      <a:pt x="3" y="7"/>
                    </a:lnTo>
                    <a:lnTo>
                      <a:pt x="3" y="12"/>
                    </a:lnTo>
                    <a:lnTo>
                      <a:pt x="0"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9" name="Google Shape;1179;p38"/>
              <p:cNvSpPr/>
              <p:nvPr/>
            </p:nvSpPr>
            <p:spPr>
              <a:xfrm>
                <a:off x="5785" y="2901"/>
                <a:ext cx="20" cy="22"/>
              </a:xfrm>
              <a:custGeom>
                <a:avLst/>
                <a:gdLst/>
                <a:ahLst/>
                <a:cxnLst/>
                <a:rect l="l" t="t" r="r" b="b"/>
                <a:pathLst>
                  <a:path w="20" h="22" extrusionOk="0">
                    <a:moveTo>
                      <a:pt x="0" y="15"/>
                    </a:moveTo>
                    <a:lnTo>
                      <a:pt x="0" y="15"/>
                    </a:lnTo>
                    <a:lnTo>
                      <a:pt x="0" y="15"/>
                    </a:lnTo>
                    <a:lnTo>
                      <a:pt x="0" y="15"/>
                    </a:lnTo>
                    <a:lnTo>
                      <a:pt x="5" y="12"/>
                    </a:lnTo>
                    <a:lnTo>
                      <a:pt x="8" y="10"/>
                    </a:lnTo>
                    <a:lnTo>
                      <a:pt x="10" y="12"/>
                    </a:lnTo>
                    <a:lnTo>
                      <a:pt x="10" y="12"/>
                    </a:lnTo>
                    <a:lnTo>
                      <a:pt x="13" y="17"/>
                    </a:lnTo>
                    <a:lnTo>
                      <a:pt x="13" y="17"/>
                    </a:lnTo>
                    <a:lnTo>
                      <a:pt x="20" y="22"/>
                    </a:lnTo>
                    <a:lnTo>
                      <a:pt x="20" y="22"/>
                    </a:lnTo>
                    <a:lnTo>
                      <a:pt x="20" y="17"/>
                    </a:lnTo>
                    <a:lnTo>
                      <a:pt x="18" y="15"/>
                    </a:lnTo>
                    <a:lnTo>
                      <a:pt x="13" y="10"/>
                    </a:lnTo>
                    <a:lnTo>
                      <a:pt x="13" y="10"/>
                    </a:lnTo>
                    <a:lnTo>
                      <a:pt x="8" y="5"/>
                    </a:lnTo>
                    <a:lnTo>
                      <a:pt x="8" y="5"/>
                    </a:lnTo>
                    <a:lnTo>
                      <a:pt x="0" y="0"/>
                    </a:lnTo>
                    <a:lnTo>
                      <a:pt x="0" y="0"/>
                    </a:lnTo>
                    <a:lnTo>
                      <a:pt x="3" y="7"/>
                    </a:lnTo>
                    <a:lnTo>
                      <a:pt x="3" y="7"/>
                    </a:lnTo>
                    <a:lnTo>
                      <a:pt x="3" y="12"/>
                    </a:lnTo>
                    <a:lnTo>
                      <a:pt x="0"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0" name="Google Shape;1180;p38"/>
              <p:cNvSpPr/>
              <p:nvPr/>
            </p:nvSpPr>
            <p:spPr>
              <a:xfrm>
                <a:off x="5795" y="2901"/>
                <a:ext cx="3" cy="7"/>
              </a:xfrm>
              <a:custGeom>
                <a:avLst/>
                <a:gdLst/>
                <a:ahLst/>
                <a:cxnLst/>
                <a:rect l="l" t="t" r="r" b="b"/>
                <a:pathLst>
                  <a:path w="3" h="7" extrusionOk="0">
                    <a:moveTo>
                      <a:pt x="0" y="5"/>
                    </a:moveTo>
                    <a:lnTo>
                      <a:pt x="0" y="5"/>
                    </a:lnTo>
                    <a:lnTo>
                      <a:pt x="3" y="7"/>
                    </a:lnTo>
                    <a:lnTo>
                      <a:pt x="3" y="7"/>
                    </a:lnTo>
                    <a:lnTo>
                      <a:pt x="3" y="2"/>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1" name="Google Shape;1181;p38"/>
              <p:cNvSpPr/>
              <p:nvPr/>
            </p:nvSpPr>
            <p:spPr>
              <a:xfrm>
                <a:off x="5795" y="2901"/>
                <a:ext cx="3" cy="7"/>
              </a:xfrm>
              <a:custGeom>
                <a:avLst/>
                <a:gdLst/>
                <a:ahLst/>
                <a:cxnLst/>
                <a:rect l="l" t="t" r="r" b="b"/>
                <a:pathLst>
                  <a:path w="3" h="7" extrusionOk="0">
                    <a:moveTo>
                      <a:pt x="0" y="5"/>
                    </a:moveTo>
                    <a:lnTo>
                      <a:pt x="0" y="5"/>
                    </a:lnTo>
                    <a:lnTo>
                      <a:pt x="3" y="7"/>
                    </a:lnTo>
                    <a:lnTo>
                      <a:pt x="3" y="7"/>
                    </a:lnTo>
                    <a:lnTo>
                      <a:pt x="3" y="2"/>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2" name="Google Shape;1182;p38"/>
              <p:cNvSpPr/>
              <p:nvPr/>
            </p:nvSpPr>
            <p:spPr>
              <a:xfrm>
                <a:off x="5788" y="2933"/>
                <a:ext cx="17" cy="40"/>
              </a:xfrm>
              <a:custGeom>
                <a:avLst/>
                <a:gdLst/>
                <a:ahLst/>
                <a:cxnLst/>
                <a:rect l="l" t="t" r="r" b="b"/>
                <a:pathLst>
                  <a:path w="17" h="40" extrusionOk="0">
                    <a:moveTo>
                      <a:pt x="2" y="27"/>
                    </a:moveTo>
                    <a:lnTo>
                      <a:pt x="2" y="27"/>
                    </a:lnTo>
                    <a:lnTo>
                      <a:pt x="0" y="40"/>
                    </a:lnTo>
                    <a:lnTo>
                      <a:pt x="0" y="40"/>
                    </a:lnTo>
                    <a:lnTo>
                      <a:pt x="5" y="37"/>
                    </a:lnTo>
                    <a:lnTo>
                      <a:pt x="7" y="35"/>
                    </a:lnTo>
                    <a:lnTo>
                      <a:pt x="10" y="25"/>
                    </a:lnTo>
                    <a:lnTo>
                      <a:pt x="10" y="25"/>
                    </a:lnTo>
                    <a:lnTo>
                      <a:pt x="15" y="22"/>
                    </a:lnTo>
                    <a:lnTo>
                      <a:pt x="17" y="17"/>
                    </a:lnTo>
                    <a:lnTo>
                      <a:pt x="17" y="17"/>
                    </a:lnTo>
                    <a:lnTo>
                      <a:pt x="17" y="0"/>
                    </a:lnTo>
                    <a:lnTo>
                      <a:pt x="17" y="0"/>
                    </a:lnTo>
                    <a:lnTo>
                      <a:pt x="15" y="3"/>
                    </a:lnTo>
                    <a:lnTo>
                      <a:pt x="15" y="5"/>
                    </a:lnTo>
                    <a:lnTo>
                      <a:pt x="12" y="10"/>
                    </a:lnTo>
                    <a:lnTo>
                      <a:pt x="12" y="10"/>
                    </a:lnTo>
                    <a:lnTo>
                      <a:pt x="7" y="20"/>
                    </a:lnTo>
                    <a:lnTo>
                      <a:pt x="2" y="2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3" name="Google Shape;1183;p38"/>
              <p:cNvSpPr/>
              <p:nvPr/>
            </p:nvSpPr>
            <p:spPr>
              <a:xfrm>
                <a:off x="5788" y="2933"/>
                <a:ext cx="17" cy="40"/>
              </a:xfrm>
              <a:custGeom>
                <a:avLst/>
                <a:gdLst/>
                <a:ahLst/>
                <a:cxnLst/>
                <a:rect l="l" t="t" r="r" b="b"/>
                <a:pathLst>
                  <a:path w="17" h="40" extrusionOk="0">
                    <a:moveTo>
                      <a:pt x="2" y="27"/>
                    </a:moveTo>
                    <a:lnTo>
                      <a:pt x="2" y="27"/>
                    </a:lnTo>
                    <a:lnTo>
                      <a:pt x="0" y="40"/>
                    </a:lnTo>
                    <a:lnTo>
                      <a:pt x="0" y="40"/>
                    </a:lnTo>
                    <a:lnTo>
                      <a:pt x="5" y="37"/>
                    </a:lnTo>
                    <a:lnTo>
                      <a:pt x="7" y="35"/>
                    </a:lnTo>
                    <a:lnTo>
                      <a:pt x="10" y="25"/>
                    </a:lnTo>
                    <a:lnTo>
                      <a:pt x="10" y="25"/>
                    </a:lnTo>
                    <a:lnTo>
                      <a:pt x="15" y="22"/>
                    </a:lnTo>
                    <a:lnTo>
                      <a:pt x="17" y="17"/>
                    </a:lnTo>
                    <a:lnTo>
                      <a:pt x="17" y="17"/>
                    </a:lnTo>
                    <a:lnTo>
                      <a:pt x="17" y="0"/>
                    </a:lnTo>
                    <a:lnTo>
                      <a:pt x="17" y="0"/>
                    </a:lnTo>
                    <a:lnTo>
                      <a:pt x="15" y="3"/>
                    </a:lnTo>
                    <a:lnTo>
                      <a:pt x="15" y="5"/>
                    </a:lnTo>
                    <a:lnTo>
                      <a:pt x="12" y="10"/>
                    </a:lnTo>
                    <a:lnTo>
                      <a:pt x="12" y="10"/>
                    </a:lnTo>
                    <a:lnTo>
                      <a:pt x="7" y="20"/>
                    </a:lnTo>
                    <a:lnTo>
                      <a:pt x="2" y="2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4" name="Google Shape;1184;p38"/>
              <p:cNvSpPr/>
              <p:nvPr/>
            </p:nvSpPr>
            <p:spPr>
              <a:xfrm>
                <a:off x="5800" y="2889"/>
                <a:ext cx="3" cy="0"/>
              </a:xfrm>
              <a:custGeom>
                <a:avLst/>
                <a:gdLst/>
                <a:ahLst/>
                <a:cxnLst/>
                <a:rect l="l" t="t" r="r" b="b"/>
                <a:pathLst>
                  <a:path w="3" h="120000" extrusionOk="0">
                    <a:moveTo>
                      <a:pt x="3" y="0"/>
                    </a:moveTo>
                    <a:lnTo>
                      <a:pt x="3" y="0"/>
                    </a:lnTo>
                    <a:lnTo>
                      <a:pt x="3" y="0"/>
                    </a:lnTo>
                    <a:lnTo>
                      <a:pt x="0" y="0"/>
                    </a:lnTo>
                    <a:lnTo>
                      <a:pt x="0"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5" name="Google Shape;1185;p38"/>
              <p:cNvSpPr/>
              <p:nvPr/>
            </p:nvSpPr>
            <p:spPr>
              <a:xfrm>
                <a:off x="5800" y="2889"/>
                <a:ext cx="3" cy="0"/>
              </a:xfrm>
              <a:custGeom>
                <a:avLst/>
                <a:gdLst/>
                <a:ahLst/>
                <a:cxnLst/>
                <a:rect l="l" t="t" r="r" b="b"/>
                <a:pathLst>
                  <a:path w="3" h="120000" extrusionOk="0">
                    <a:moveTo>
                      <a:pt x="3" y="0"/>
                    </a:moveTo>
                    <a:lnTo>
                      <a:pt x="3" y="0"/>
                    </a:lnTo>
                    <a:lnTo>
                      <a:pt x="3" y="0"/>
                    </a:lnTo>
                    <a:lnTo>
                      <a:pt x="0" y="0"/>
                    </a:lnTo>
                    <a:lnTo>
                      <a:pt x="0"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186" name="Google Shape;1186;p38"/>
            <p:cNvGrpSpPr/>
            <p:nvPr/>
          </p:nvGrpSpPr>
          <p:grpSpPr>
            <a:xfrm>
              <a:off x="4564" y="1784"/>
              <a:ext cx="1476" cy="1635"/>
              <a:chOff x="4564" y="1784"/>
              <a:chExt cx="1476" cy="1635"/>
            </a:xfrm>
          </p:grpSpPr>
          <p:sp>
            <p:nvSpPr>
              <p:cNvPr id="1187" name="Google Shape;1187;p38"/>
              <p:cNvSpPr/>
              <p:nvPr/>
            </p:nvSpPr>
            <p:spPr>
              <a:xfrm>
                <a:off x="5793" y="2975"/>
                <a:ext cx="5" cy="5"/>
              </a:xfrm>
              <a:custGeom>
                <a:avLst/>
                <a:gdLst/>
                <a:ahLst/>
                <a:cxnLst/>
                <a:rect l="l" t="t" r="r" b="b"/>
                <a:pathLst>
                  <a:path w="5" h="5" extrusionOk="0">
                    <a:moveTo>
                      <a:pt x="2" y="5"/>
                    </a:moveTo>
                    <a:lnTo>
                      <a:pt x="2" y="5"/>
                    </a:lnTo>
                    <a:lnTo>
                      <a:pt x="5" y="5"/>
                    </a:lnTo>
                    <a:lnTo>
                      <a:pt x="5" y="5"/>
                    </a:lnTo>
                    <a:lnTo>
                      <a:pt x="2" y="0"/>
                    </a:lnTo>
                    <a:lnTo>
                      <a:pt x="2" y="0"/>
                    </a:lnTo>
                    <a:lnTo>
                      <a:pt x="0" y="3"/>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8" name="Google Shape;1188;p38"/>
              <p:cNvSpPr/>
              <p:nvPr/>
            </p:nvSpPr>
            <p:spPr>
              <a:xfrm>
                <a:off x="5793" y="2975"/>
                <a:ext cx="5" cy="5"/>
              </a:xfrm>
              <a:custGeom>
                <a:avLst/>
                <a:gdLst/>
                <a:ahLst/>
                <a:cxnLst/>
                <a:rect l="l" t="t" r="r" b="b"/>
                <a:pathLst>
                  <a:path w="5" h="5" extrusionOk="0">
                    <a:moveTo>
                      <a:pt x="2" y="5"/>
                    </a:moveTo>
                    <a:lnTo>
                      <a:pt x="2" y="5"/>
                    </a:lnTo>
                    <a:lnTo>
                      <a:pt x="5" y="5"/>
                    </a:lnTo>
                    <a:lnTo>
                      <a:pt x="5" y="5"/>
                    </a:lnTo>
                    <a:lnTo>
                      <a:pt x="2" y="0"/>
                    </a:lnTo>
                    <a:lnTo>
                      <a:pt x="2" y="0"/>
                    </a:lnTo>
                    <a:lnTo>
                      <a:pt x="0" y="3"/>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9" name="Google Shape;1189;p38"/>
              <p:cNvSpPr/>
              <p:nvPr/>
            </p:nvSpPr>
            <p:spPr>
              <a:xfrm>
                <a:off x="5805" y="2871"/>
                <a:ext cx="5" cy="13"/>
              </a:xfrm>
              <a:custGeom>
                <a:avLst/>
                <a:gdLst/>
                <a:ahLst/>
                <a:cxnLst/>
                <a:rect l="l" t="t" r="r" b="b"/>
                <a:pathLst>
                  <a:path w="5" h="13" extrusionOk="0">
                    <a:moveTo>
                      <a:pt x="3" y="13"/>
                    </a:moveTo>
                    <a:lnTo>
                      <a:pt x="3" y="13"/>
                    </a:lnTo>
                    <a:lnTo>
                      <a:pt x="5" y="10"/>
                    </a:lnTo>
                    <a:lnTo>
                      <a:pt x="5" y="5"/>
                    </a:lnTo>
                    <a:lnTo>
                      <a:pt x="5" y="3"/>
                    </a:lnTo>
                    <a:lnTo>
                      <a:pt x="0" y="0"/>
                    </a:lnTo>
                    <a:lnTo>
                      <a:pt x="0" y="0"/>
                    </a:lnTo>
                    <a:lnTo>
                      <a:pt x="0" y="5"/>
                    </a:lnTo>
                    <a:lnTo>
                      <a:pt x="3"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0" name="Google Shape;1190;p38"/>
              <p:cNvSpPr/>
              <p:nvPr/>
            </p:nvSpPr>
            <p:spPr>
              <a:xfrm>
                <a:off x="5805" y="2871"/>
                <a:ext cx="5" cy="13"/>
              </a:xfrm>
              <a:custGeom>
                <a:avLst/>
                <a:gdLst/>
                <a:ahLst/>
                <a:cxnLst/>
                <a:rect l="l" t="t" r="r" b="b"/>
                <a:pathLst>
                  <a:path w="5" h="13" extrusionOk="0">
                    <a:moveTo>
                      <a:pt x="3" y="13"/>
                    </a:moveTo>
                    <a:lnTo>
                      <a:pt x="3" y="13"/>
                    </a:lnTo>
                    <a:lnTo>
                      <a:pt x="5" y="10"/>
                    </a:lnTo>
                    <a:lnTo>
                      <a:pt x="5" y="5"/>
                    </a:lnTo>
                    <a:lnTo>
                      <a:pt x="5" y="3"/>
                    </a:lnTo>
                    <a:lnTo>
                      <a:pt x="0" y="0"/>
                    </a:lnTo>
                    <a:lnTo>
                      <a:pt x="0" y="0"/>
                    </a:lnTo>
                    <a:lnTo>
                      <a:pt x="0" y="5"/>
                    </a:lnTo>
                    <a:lnTo>
                      <a:pt x="3"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1" name="Google Shape;1191;p38"/>
              <p:cNvSpPr/>
              <p:nvPr/>
            </p:nvSpPr>
            <p:spPr>
              <a:xfrm>
                <a:off x="5805" y="2891"/>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2" name="Google Shape;1192;p38"/>
              <p:cNvSpPr/>
              <p:nvPr/>
            </p:nvSpPr>
            <p:spPr>
              <a:xfrm>
                <a:off x="5805" y="2891"/>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3" name="Google Shape;1193;p38"/>
              <p:cNvSpPr/>
              <p:nvPr/>
            </p:nvSpPr>
            <p:spPr>
              <a:xfrm>
                <a:off x="5798" y="2970"/>
                <a:ext cx="2" cy="0"/>
              </a:xfrm>
              <a:custGeom>
                <a:avLst/>
                <a:gdLst/>
                <a:ahLst/>
                <a:cxnLst/>
                <a:rect l="l" t="t" r="r" b="b"/>
                <a:pathLst>
                  <a:path w="2" h="120000" extrusionOk="0">
                    <a:moveTo>
                      <a:pt x="0" y="0"/>
                    </a:moveTo>
                    <a:lnTo>
                      <a:pt x="0" y="0"/>
                    </a:lnTo>
                    <a:lnTo>
                      <a:pt x="2" y="0"/>
                    </a:lnTo>
                    <a:lnTo>
                      <a:pt x="2" y="0"/>
                    </a:lnTo>
                    <a:lnTo>
                      <a:pt x="2"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4" name="Google Shape;1194;p38"/>
              <p:cNvSpPr/>
              <p:nvPr/>
            </p:nvSpPr>
            <p:spPr>
              <a:xfrm>
                <a:off x="5798" y="2970"/>
                <a:ext cx="2" cy="0"/>
              </a:xfrm>
              <a:custGeom>
                <a:avLst/>
                <a:gdLst/>
                <a:ahLst/>
                <a:cxnLst/>
                <a:rect l="l" t="t" r="r" b="b"/>
                <a:pathLst>
                  <a:path w="2" h="120000" extrusionOk="0">
                    <a:moveTo>
                      <a:pt x="0" y="0"/>
                    </a:moveTo>
                    <a:lnTo>
                      <a:pt x="0" y="0"/>
                    </a:lnTo>
                    <a:lnTo>
                      <a:pt x="2" y="0"/>
                    </a:lnTo>
                    <a:lnTo>
                      <a:pt x="2" y="0"/>
                    </a:lnTo>
                    <a:lnTo>
                      <a:pt x="2"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5" name="Google Shape;1195;p38"/>
              <p:cNvSpPr/>
              <p:nvPr/>
            </p:nvSpPr>
            <p:spPr>
              <a:xfrm>
                <a:off x="5800" y="2958"/>
                <a:ext cx="18" cy="12"/>
              </a:xfrm>
              <a:custGeom>
                <a:avLst/>
                <a:gdLst/>
                <a:ahLst/>
                <a:cxnLst/>
                <a:rect l="l" t="t" r="r" b="b"/>
                <a:pathLst>
                  <a:path w="18" h="12" extrusionOk="0">
                    <a:moveTo>
                      <a:pt x="0" y="10"/>
                    </a:moveTo>
                    <a:lnTo>
                      <a:pt x="0" y="10"/>
                    </a:lnTo>
                    <a:lnTo>
                      <a:pt x="0" y="12"/>
                    </a:lnTo>
                    <a:lnTo>
                      <a:pt x="3" y="12"/>
                    </a:lnTo>
                    <a:lnTo>
                      <a:pt x="8" y="12"/>
                    </a:lnTo>
                    <a:lnTo>
                      <a:pt x="18" y="10"/>
                    </a:lnTo>
                    <a:lnTo>
                      <a:pt x="18" y="10"/>
                    </a:lnTo>
                    <a:lnTo>
                      <a:pt x="15" y="5"/>
                    </a:lnTo>
                    <a:lnTo>
                      <a:pt x="13" y="2"/>
                    </a:lnTo>
                    <a:lnTo>
                      <a:pt x="10" y="0"/>
                    </a:lnTo>
                    <a:lnTo>
                      <a:pt x="10" y="0"/>
                    </a:lnTo>
                    <a:lnTo>
                      <a:pt x="3" y="5"/>
                    </a:lnTo>
                    <a:lnTo>
                      <a:pt x="0" y="7"/>
                    </a:lnTo>
                    <a:lnTo>
                      <a:pt x="0"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6" name="Google Shape;1196;p38"/>
              <p:cNvSpPr/>
              <p:nvPr/>
            </p:nvSpPr>
            <p:spPr>
              <a:xfrm>
                <a:off x="5800" y="2958"/>
                <a:ext cx="18" cy="12"/>
              </a:xfrm>
              <a:custGeom>
                <a:avLst/>
                <a:gdLst/>
                <a:ahLst/>
                <a:cxnLst/>
                <a:rect l="l" t="t" r="r" b="b"/>
                <a:pathLst>
                  <a:path w="18" h="12" extrusionOk="0">
                    <a:moveTo>
                      <a:pt x="0" y="10"/>
                    </a:moveTo>
                    <a:lnTo>
                      <a:pt x="0" y="10"/>
                    </a:lnTo>
                    <a:lnTo>
                      <a:pt x="0" y="12"/>
                    </a:lnTo>
                    <a:lnTo>
                      <a:pt x="3" y="12"/>
                    </a:lnTo>
                    <a:lnTo>
                      <a:pt x="8" y="12"/>
                    </a:lnTo>
                    <a:lnTo>
                      <a:pt x="18" y="10"/>
                    </a:lnTo>
                    <a:lnTo>
                      <a:pt x="18" y="10"/>
                    </a:lnTo>
                    <a:lnTo>
                      <a:pt x="15" y="5"/>
                    </a:lnTo>
                    <a:lnTo>
                      <a:pt x="13" y="2"/>
                    </a:lnTo>
                    <a:lnTo>
                      <a:pt x="10" y="0"/>
                    </a:lnTo>
                    <a:lnTo>
                      <a:pt x="10" y="0"/>
                    </a:lnTo>
                    <a:lnTo>
                      <a:pt x="3" y="5"/>
                    </a:lnTo>
                    <a:lnTo>
                      <a:pt x="0" y="7"/>
                    </a:lnTo>
                    <a:lnTo>
                      <a:pt x="0"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7" name="Google Shape;1197;p38"/>
              <p:cNvSpPr/>
              <p:nvPr/>
            </p:nvSpPr>
            <p:spPr>
              <a:xfrm>
                <a:off x="5803" y="2955"/>
                <a:ext cx="2" cy="0"/>
              </a:xfrm>
              <a:custGeom>
                <a:avLst/>
                <a:gdLst/>
                <a:ahLst/>
                <a:cxnLst/>
                <a:rect l="l" t="t" r="r" b="b"/>
                <a:pathLst>
                  <a:path w="2" h="120000" extrusionOk="0">
                    <a:moveTo>
                      <a:pt x="0" y="0"/>
                    </a:moveTo>
                    <a:lnTo>
                      <a:pt x="0" y="0"/>
                    </a:lnTo>
                    <a:lnTo>
                      <a:pt x="2" y="0"/>
                    </a:lnTo>
                    <a:lnTo>
                      <a:pt x="2"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8" name="Google Shape;1198;p38"/>
              <p:cNvSpPr/>
              <p:nvPr/>
            </p:nvSpPr>
            <p:spPr>
              <a:xfrm>
                <a:off x="5803" y="2955"/>
                <a:ext cx="2" cy="0"/>
              </a:xfrm>
              <a:custGeom>
                <a:avLst/>
                <a:gdLst/>
                <a:ahLst/>
                <a:cxnLst/>
                <a:rect l="l" t="t" r="r" b="b"/>
                <a:pathLst>
                  <a:path w="2" h="120000" extrusionOk="0">
                    <a:moveTo>
                      <a:pt x="0" y="0"/>
                    </a:moveTo>
                    <a:lnTo>
                      <a:pt x="0" y="0"/>
                    </a:lnTo>
                    <a:lnTo>
                      <a:pt x="2" y="0"/>
                    </a:lnTo>
                    <a:lnTo>
                      <a:pt x="2"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9" name="Google Shape;1199;p38"/>
              <p:cNvSpPr/>
              <p:nvPr/>
            </p:nvSpPr>
            <p:spPr>
              <a:xfrm>
                <a:off x="5810" y="2906"/>
                <a:ext cx="32" cy="57"/>
              </a:xfrm>
              <a:custGeom>
                <a:avLst/>
                <a:gdLst/>
                <a:ahLst/>
                <a:cxnLst/>
                <a:rect l="l" t="t" r="r" b="b"/>
                <a:pathLst>
                  <a:path w="32" h="57" extrusionOk="0">
                    <a:moveTo>
                      <a:pt x="0" y="0"/>
                    </a:moveTo>
                    <a:lnTo>
                      <a:pt x="0" y="0"/>
                    </a:lnTo>
                    <a:lnTo>
                      <a:pt x="3" y="5"/>
                    </a:lnTo>
                    <a:lnTo>
                      <a:pt x="5" y="10"/>
                    </a:lnTo>
                    <a:lnTo>
                      <a:pt x="5" y="10"/>
                    </a:lnTo>
                    <a:lnTo>
                      <a:pt x="10" y="15"/>
                    </a:lnTo>
                    <a:lnTo>
                      <a:pt x="17" y="17"/>
                    </a:lnTo>
                    <a:lnTo>
                      <a:pt x="17" y="17"/>
                    </a:lnTo>
                    <a:lnTo>
                      <a:pt x="15" y="22"/>
                    </a:lnTo>
                    <a:lnTo>
                      <a:pt x="12" y="22"/>
                    </a:lnTo>
                    <a:lnTo>
                      <a:pt x="12" y="22"/>
                    </a:lnTo>
                    <a:lnTo>
                      <a:pt x="15" y="27"/>
                    </a:lnTo>
                    <a:lnTo>
                      <a:pt x="15" y="27"/>
                    </a:lnTo>
                    <a:lnTo>
                      <a:pt x="12" y="25"/>
                    </a:lnTo>
                    <a:lnTo>
                      <a:pt x="10" y="27"/>
                    </a:lnTo>
                    <a:lnTo>
                      <a:pt x="10" y="27"/>
                    </a:lnTo>
                    <a:lnTo>
                      <a:pt x="5" y="27"/>
                    </a:lnTo>
                    <a:lnTo>
                      <a:pt x="3" y="22"/>
                    </a:lnTo>
                    <a:lnTo>
                      <a:pt x="3" y="22"/>
                    </a:lnTo>
                    <a:lnTo>
                      <a:pt x="0" y="25"/>
                    </a:lnTo>
                    <a:lnTo>
                      <a:pt x="3" y="30"/>
                    </a:lnTo>
                    <a:lnTo>
                      <a:pt x="3" y="35"/>
                    </a:lnTo>
                    <a:lnTo>
                      <a:pt x="5" y="37"/>
                    </a:lnTo>
                    <a:lnTo>
                      <a:pt x="5" y="37"/>
                    </a:lnTo>
                    <a:lnTo>
                      <a:pt x="8" y="35"/>
                    </a:lnTo>
                    <a:lnTo>
                      <a:pt x="8" y="37"/>
                    </a:lnTo>
                    <a:lnTo>
                      <a:pt x="12" y="42"/>
                    </a:lnTo>
                    <a:lnTo>
                      <a:pt x="12" y="42"/>
                    </a:lnTo>
                    <a:lnTo>
                      <a:pt x="12" y="49"/>
                    </a:lnTo>
                    <a:lnTo>
                      <a:pt x="12" y="54"/>
                    </a:lnTo>
                    <a:lnTo>
                      <a:pt x="17" y="57"/>
                    </a:lnTo>
                    <a:lnTo>
                      <a:pt x="17" y="57"/>
                    </a:lnTo>
                    <a:lnTo>
                      <a:pt x="15" y="52"/>
                    </a:lnTo>
                    <a:lnTo>
                      <a:pt x="15" y="52"/>
                    </a:lnTo>
                    <a:lnTo>
                      <a:pt x="20" y="52"/>
                    </a:lnTo>
                    <a:lnTo>
                      <a:pt x="22" y="52"/>
                    </a:lnTo>
                    <a:lnTo>
                      <a:pt x="22" y="52"/>
                    </a:lnTo>
                    <a:lnTo>
                      <a:pt x="20" y="42"/>
                    </a:lnTo>
                    <a:lnTo>
                      <a:pt x="20" y="42"/>
                    </a:lnTo>
                    <a:lnTo>
                      <a:pt x="17" y="39"/>
                    </a:lnTo>
                    <a:lnTo>
                      <a:pt x="17" y="37"/>
                    </a:lnTo>
                    <a:lnTo>
                      <a:pt x="17" y="37"/>
                    </a:lnTo>
                    <a:lnTo>
                      <a:pt x="17" y="32"/>
                    </a:lnTo>
                    <a:lnTo>
                      <a:pt x="15" y="30"/>
                    </a:lnTo>
                    <a:lnTo>
                      <a:pt x="15" y="30"/>
                    </a:lnTo>
                    <a:lnTo>
                      <a:pt x="20" y="32"/>
                    </a:lnTo>
                    <a:lnTo>
                      <a:pt x="22" y="35"/>
                    </a:lnTo>
                    <a:lnTo>
                      <a:pt x="22" y="35"/>
                    </a:lnTo>
                    <a:lnTo>
                      <a:pt x="27" y="35"/>
                    </a:lnTo>
                    <a:lnTo>
                      <a:pt x="32" y="37"/>
                    </a:lnTo>
                    <a:lnTo>
                      <a:pt x="32" y="37"/>
                    </a:lnTo>
                    <a:lnTo>
                      <a:pt x="32" y="32"/>
                    </a:lnTo>
                    <a:lnTo>
                      <a:pt x="27" y="30"/>
                    </a:lnTo>
                    <a:lnTo>
                      <a:pt x="27" y="30"/>
                    </a:lnTo>
                    <a:lnTo>
                      <a:pt x="30" y="30"/>
                    </a:lnTo>
                    <a:lnTo>
                      <a:pt x="27" y="25"/>
                    </a:lnTo>
                    <a:lnTo>
                      <a:pt x="25" y="20"/>
                    </a:lnTo>
                    <a:lnTo>
                      <a:pt x="25" y="20"/>
                    </a:lnTo>
                    <a:lnTo>
                      <a:pt x="27" y="15"/>
                    </a:lnTo>
                    <a:lnTo>
                      <a:pt x="25" y="12"/>
                    </a:lnTo>
                    <a:lnTo>
                      <a:pt x="25" y="12"/>
                    </a:lnTo>
                    <a:lnTo>
                      <a:pt x="27" y="10"/>
                    </a:lnTo>
                    <a:lnTo>
                      <a:pt x="25" y="7"/>
                    </a:lnTo>
                    <a:lnTo>
                      <a:pt x="25" y="7"/>
                    </a:lnTo>
                    <a:lnTo>
                      <a:pt x="22" y="7"/>
                    </a:lnTo>
                    <a:lnTo>
                      <a:pt x="22" y="5"/>
                    </a:lnTo>
                    <a:lnTo>
                      <a:pt x="22" y="5"/>
                    </a:lnTo>
                    <a:lnTo>
                      <a:pt x="20" y="2"/>
                    </a:lnTo>
                    <a:lnTo>
                      <a:pt x="17" y="0"/>
                    </a:lnTo>
                    <a:lnTo>
                      <a:pt x="17" y="0"/>
                    </a:lnTo>
                    <a:lnTo>
                      <a:pt x="10" y="0"/>
                    </a:lnTo>
                    <a:lnTo>
                      <a:pt x="10"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0" name="Google Shape;1200;p38"/>
              <p:cNvSpPr/>
              <p:nvPr/>
            </p:nvSpPr>
            <p:spPr>
              <a:xfrm>
                <a:off x="5810" y="2906"/>
                <a:ext cx="32" cy="57"/>
              </a:xfrm>
              <a:custGeom>
                <a:avLst/>
                <a:gdLst/>
                <a:ahLst/>
                <a:cxnLst/>
                <a:rect l="l" t="t" r="r" b="b"/>
                <a:pathLst>
                  <a:path w="32" h="57" extrusionOk="0">
                    <a:moveTo>
                      <a:pt x="0" y="0"/>
                    </a:moveTo>
                    <a:lnTo>
                      <a:pt x="0" y="0"/>
                    </a:lnTo>
                    <a:lnTo>
                      <a:pt x="3" y="5"/>
                    </a:lnTo>
                    <a:lnTo>
                      <a:pt x="5" y="10"/>
                    </a:lnTo>
                    <a:lnTo>
                      <a:pt x="5" y="10"/>
                    </a:lnTo>
                    <a:lnTo>
                      <a:pt x="10" y="15"/>
                    </a:lnTo>
                    <a:lnTo>
                      <a:pt x="17" y="17"/>
                    </a:lnTo>
                    <a:lnTo>
                      <a:pt x="17" y="17"/>
                    </a:lnTo>
                    <a:lnTo>
                      <a:pt x="15" y="22"/>
                    </a:lnTo>
                    <a:lnTo>
                      <a:pt x="12" y="22"/>
                    </a:lnTo>
                    <a:lnTo>
                      <a:pt x="12" y="22"/>
                    </a:lnTo>
                    <a:lnTo>
                      <a:pt x="15" y="27"/>
                    </a:lnTo>
                    <a:lnTo>
                      <a:pt x="15" y="27"/>
                    </a:lnTo>
                    <a:lnTo>
                      <a:pt x="12" y="25"/>
                    </a:lnTo>
                    <a:lnTo>
                      <a:pt x="10" y="27"/>
                    </a:lnTo>
                    <a:lnTo>
                      <a:pt x="10" y="27"/>
                    </a:lnTo>
                    <a:lnTo>
                      <a:pt x="5" y="27"/>
                    </a:lnTo>
                    <a:lnTo>
                      <a:pt x="3" y="22"/>
                    </a:lnTo>
                    <a:lnTo>
                      <a:pt x="3" y="22"/>
                    </a:lnTo>
                    <a:lnTo>
                      <a:pt x="0" y="25"/>
                    </a:lnTo>
                    <a:lnTo>
                      <a:pt x="3" y="30"/>
                    </a:lnTo>
                    <a:lnTo>
                      <a:pt x="3" y="35"/>
                    </a:lnTo>
                    <a:lnTo>
                      <a:pt x="5" y="37"/>
                    </a:lnTo>
                    <a:lnTo>
                      <a:pt x="5" y="37"/>
                    </a:lnTo>
                    <a:lnTo>
                      <a:pt x="8" y="35"/>
                    </a:lnTo>
                    <a:lnTo>
                      <a:pt x="8" y="37"/>
                    </a:lnTo>
                    <a:lnTo>
                      <a:pt x="12" y="42"/>
                    </a:lnTo>
                    <a:lnTo>
                      <a:pt x="12" y="42"/>
                    </a:lnTo>
                    <a:lnTo>
                      <a:pt x="12" y="49"/>
                    </a:lnTo>
                    <a:lnTo>
                      <a:pt x="12" y="54"/>
                    </a:lnTo>
                    <a:lnTo>
                      <a:pt x="17" y="57"/>
                    </a:lnTo>
                    <a:lnTo>
                      <a:pt x="17" y="57"/>
                    </a:lnTo>
                    <a:lnTo>
                      <a:pt x="15" y="52"/>
                    </a:lnTo>
                    <a:lnTo>
                      <a:pt x="15" y="52"/>
                    </a:lnTo>
                    <a:lnTo>
                      <a:pt x="20" y="52"/>
                    </a:lnTo>
                    <a:lnTo>
                      <a:pt x="22" y="52"/>
                    </a:lnTo>
                    <a:lnTo>
                      <a:pt x="22" y="52"/>
                    </a:lnTo>
                    <a:lnTo>
                      <a:pt x="20" y="42"/>
                    </a:lnTo>
                    <a:lnTo>
                      <a:pt x="20" y="42"/>
                    </a:lnTo>
                    <a:lnTo>
                      <a:pt x="17" y="39"/>
                    </a:lnTo>
                    <a:lnTo>
                      <a:pt x="17" y="37"/>
                    </a:lnTo>
                    <a:lnTo>
                      <a:pt x="17" y="37"/>
                    </a:lnTo>
                    <a:lnTo>
                      <a:pt x="17" y="32"/>
                    </a:lnTo>
                    <a:lnTo>
                      <a:pt x="15" y="30"/>
                    </a:lnTo>
                    <a:lnTo>
                      <a:pt x="15" y="30"/>
                    </a:lnTo>
                    <a:lnTo>
                      <a:pt x="20" y="32"/>
                    </a:lnTo>
                    <a:lnTo>
                      <a:pt x="22" y="35"/>
                    </a:lnTo>
                    <a:lnTo>
                      <a:pt x="22" y="35"/>
                    </a:lnTo>
                    <a:lnTo>
                      <a:pt x="27" y="35"/>
                    </a:lnTo>
                    <a:lnTo>
                      <a:pt x="32" y="37"/>
                    </a:lnTo>
                    <a:lnTo>
                      <a:pt x="32" y="37"/>
                    </a:lnTo>
                    <a:lnTo>
                      <a:pt x="32" y="32"/>
                    </a:lnTo>
                    <a:lnTo>
                      <a:pt x="27" y="30"/>
                    </a:lnTo>
                    <a:lnTo>
                      <a:pt x="27" y="30"/>
                    </a:lnTo>
                    <a:lnTo>
                      <a:pt x="30" y="30"/>
                    </a:lnTo>
                    <a:lnTo>
                      <a:pt x="27" y="25"/>
                    </a:lnTo>
                    <a:lnTo>
                      <a:pt x="25" y="20"/>
                    </a:lnTo>
                    <a:lnTo>
                      <a:pt x="25" y="20"/>
                    </a:lnTo>
                    <a:lnTo>
                      <a:pt x="27" y="15"/>
                    </a:lnTo>
                    <a:lnTo>
                      <a:pt x="25" y="12"/>
                    </a:lnTo>
                    <a:lnTo>
                      <a:pt x="25" y="12"/>
                    </a:lnTo>
                    <a:lnTo>
                      <a:pt x="27" y="10"/>
                    </a:lnTo>
                    <a:lnTo>
                      <a:pt x="25" y="7"/>
                    </a:lnTo>
                    <a:lnTo>
                      <a:pt x="25" y="7"/>
                    </a:lnTo>
                    <a:lnTo>
                      <a:pt x="22" y="7"/>
                    </a:lnTo>
                    <a:lnTo>
                      <a:pt x="22" y="5"/>
                    </a:lnTo>
                    <a:lnTo>
                      <a:pt x="22" y="5"/>
                    </a:lnTo>
                    <a:lnTo>
                      <a:pt x="20" y="2"/>
                    </a:lnTo>
                    <a:lnTo>
                      <a:pt x="17" y="0"/>
                    </a:lnTo>
                    <a:lnTo>
                      <a:pt x="17" y="0"/>
                    </a:lnTo>
                    <a:lnTo>
                      <a:pt x="10" y="0"/>
                    </a:lnTo>
                    <a:lnTo>
                      <a:pt x="10"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1" name="Google Shape;1201;p38"/>
              <p:cNvSpPr/>
              <p:nvPr/>
            </p:nvSpPr>
            <p:spPr>
              <a:xfrm>
                <a:off x="5813" y="2926"/>
                <a:ext cx="5" cy="5"/>
              </a:xfrm>
              <a:custGeom>
                <a:avLst/>
                <a:gdLst/>
                <a:ahLst/>
                <a:cxnLst/>
                <a:rect l="l" t="t" r="r" b="b"/>
                <a:pathLst>
                  <a:path w="5" h="5" extrusionOk="0">
                    <a:moveTo>
                      <a:pt x="2" y="5"/>
                    </a:moveTo>
                    <a:lnTo>
                      <a:pt x="2" y="5"/>
                    </a:lnTo>
                    <a:lnTo>
                      <a:pt x="5" y="2"/>
                    </a:lnTo>
                    <a:lnTo>
                      <a:pt x="5" y="0"/>
                    </a:lnTo>
                    <a:lnTo>
                      <a:pt x="2" y="0"/>
                    </a:lnTo>
                    <a:lnTo>
                      <a:pt x="0" y="0"/>
                    </a:lnTo>
                    <a:lnTo>
                      <a:pt x="0" y="0"/>
                    </a:lnTo>
                    <a:lnTo>
                      <a:pt x="0" y="2"/>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2" name="Google Shape;1202;p38"/>
              <p:cNvSpPr/>
              <p:nvPr/>
            </p:nvSpPr>
            <p:spPr>
              <a:xfrm>
                <a:off x="5813" y="2926"/>
                <a:ext cx="5" cy="5"/>
              </a:xfrm>
              <a:custGeom>
                <a:avLst/>
                <a:gdLst/>
                <a:ahLst/>
                <a:cxnLst/>
                <a:rect l="l" t="t" r="r" b="b"/>
                <a:pathLst>
                  <a:path w="5" h="5" extrusionOk="0">
                    <a:moveTo>
                      <a:pt x="2" y="5"/>
                    </a:moveTo>
                    <a:lnTo>
                      <a:pt x="2" y="5"/>
                    </a:lnTo>
                    <a:lnTo>
                      <a:pt x="5" y="2"/>
                    </a:lnTo>
                    <a:lnTo>
                      <a:pt x="5" y="0"/>
                    </a:lnTo>
                    <a:lnTo>
                      <a:pt x="2" y="0"/>
                    </a:lnTo>
                    <a:lnTo>
                      <a:pt x="0" y="0"/>
                    </a:lnTo>
                    <a:lnTo>
                      <a:pt x="0" y="0"/>
                    </a:lnTo>
                    <a:lnTo>
                      <a:pt x="0" y="2"/>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3" name="Google Shape;1203;p38"/>
              <p:cNvSpPr/>
              <p:nvPr/>
            </p:nvSpPr>
            <p:spPr>
              <a:xfrm>
                <a:off x="5810" y="2948"/>
                <a:ext cx="5" cy="0"/>
              </a:xfrm>
              <a:custGeom>
                <a:avLst/>
                <a:gdLst/>
                <a:ahLst/>
                <a:cxnLst/>
                <a:rect l="l" t="t" r="r" b="b"/>
                <a:pathLst>
                  <a:path w="5" h="120000" extrusionOk="0">
                    <a:moveTo>
                      <a:pt x="3" y="0"/>
                    </a:moveTo>
                    <a:lnTo>
                      <a:pt x="3" y="0"/>
                    </a:lnTo>
                    <a:lnTo>
                      <a:pt x="5" y="0"/>
                    </a:lnTo>
                    <a:lnTo>
                      <a:pt x="5" y="0"/>
                    </a:lnTo>
                    <a:lnTo>
                      <a:pt x="3" y="0"/>
                    </a:lnTo>
                    <a:lnTo>
                      <a:pt x="0" y="0"/>
                    </a:lnTo>
                    <a:lnTo>
                      <a:pt x="0"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4" name="Google Shape;1204;p38"/>
              <p:cNvSpPr/>
              <p:nvPr/>
            </p:nvSpPr>
            <p:spPr>
              <a:xfrm>
                <a:off x="5810" y="2948"/>
                <a:ext cx="5" cy="0"/>
              </a:xfrm>
              <a:custGeom>
                <a:avLst/>
                <a:gdLst/>
                <a:ahLst/>
                <a:cxnLst/>
                <a:rect l="l" t="t" r="r" b="b"/>
                <a:pathLst>
                  <a:path w="5" h="120000" extrusionOk="0">
                    <a:moveTo>
                      <a:pt x="3" y="0"/>
                    </a:moveTo>
                    <a:lnTo>
                      <a:pt x="3" y="0"/>
                    </a:lnTo>
                    <a:lnTo>
                      <a:pt x="5" y="0"/>
                    </a:lnTo>
                    <a:lnTo>
                      <a:pt x="5" y="0"/>
                    </a:lnTo>
                    <a:lnTo>
                      <a:pt x="3" y="0"/>
                    </a:lnTo>
                    <a:lnTo>
                      <a:pt x="0" y="0"/>
                    </a:lnTo>
                    <a:lnTo>
                      <a:pt x="0"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5" name="Google Shape;1205;p38"/>
              <p:cNvSpPr/>
              <p:nvPr/>
            </p:nvSpPr>
            <p:spPr>
              <a:xfrm>
                <a:off x="5818" y="2980"/>
                <a:ext cx="4" cy="3"/>
              </a:xfrm>
              <a:custGeom>
                <a:avLst/>
                <a:gdLst/>
                <a:ahLst/>
                <a:cxnLst/>
                <a:rect l="l" t="t" r="r" b="b"/>
                <a:pathLst>
                  <a:path w="4" h="3" extrusionOk="0">
                    <a:moveTo>
                      <a:pt x="4" y="3"/>
                    </a:moveTo>
                    <a:lnTo>
                      <a:pt x="4" y="3"/>
                    </a:lnTo>
                    <a:lnTo>
                      <a:pt x="4" y="0"/>
                    </a:lnTo>
                    <a:lnTo>
                      <a:pt x="0" y="0"/>
                    </a:lnTo>
                    <a:lnTo>
                      <a:pt x="0" y="0"/>
                    </a:lnTo>
                    <a:lnTo>
                      <a:pt x="4"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6" name="Google Shape;1206;p38"/>
              <p:cNvSpPr/>
              <p:nvPr/>
            </p:nvSpPr>
            <p:spPr>
              <a:xfrm>
                <a:off x="5818" y="2980"/>
                <a:ext cx="4" cy="3"/>
              </a:xfrm>
              <a:custGeom>
                <a:avLst/>
                <a:gdLst/>
                <a:ahLst/>
                <a:cxnLst/>
                <a:rect l="l" t="t" r="r" b="b"/>
                <a:pathLst>
                  <a:path w="4" h="3" extrusionOk="0">
                    <a:moveTo>
                      <a:pt x="4" y="3"/>
                    </a:moveTo>
                    <a:lnTo>
                      <a:pt x="4" y="3"/>
                    </a:lnTo>
                    <a:lnTo>
                      <a:pt x="4" y="0"/>
                    </a:lnTo>
                    <a:lnTo>
                      <a:pt x="0" y="0"/>
                    </a:lnTo>
                    <a:lnTo>
                      <a:pt x="0" y="0"/>
                    </a:lnTo>
                    <a:lnTo>
                      <a:pt x="4"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7" name="Google Shape;1207;p38"/>
              <p:cNvSpPr/>
              <p:nvPr/>
            </p:nvSpPr>
            <p:spPr>
              <a:xfrm>
                <a:off x="5825" y="2906"/>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8" name="Google Shape;1208;p38"/>
              <p:cNvSpPr/>
              <p:nvPr/>
            </p:nvSpPr>
            <p:spPr>
              <a:xfrm>
                <a:off x="5825" y="2906"/>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9" name="Google Shape;1209;p38"/>
              <p:cNvSpPr/>
              <p:nvPr/>
            </p:nvSpPr>
            <p:spPr>
              <a:xfrm>
                <a:off x="5830" y="2963"/>
                <a:ext cx="2" cy="2"/>
              </a:xfrm>
              <a:custGeom>
                <a:avLst/>
                <a:gdLst/>
                <a:ahLst/>
                <a:cxnLst/>
                <a:rect l="l" t="t" r="r" b="b"/>
                <a:pathLst>
                  <a:path w="2" h="2" extrusionOk="0">
                    <a:moveTo>
                      <a:pt x="0" y="0"/>
                    </a:moveTo>
                    <a:lnTo>
                      <a:pt x="0" y="0"/>
                    </a:lnTo>
                    <a:lnTo>
                      <a:pt x="2" y="2"/>
                    </a:lnTo>
                    <a:lnTo>
                      <a:pt x="2" y="2"/>
                    </a:lnTo>
                    <a:lnTo>
                      <a:pt x="2"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0" name="Google Shape;1210;p38"/>
              <p:cNvSpPr/>
              <p:nvPr/>
            </p:nvSpPr>
            <p:spPr>
              <a:xfrm>
                <a:off x="5830" y="2963"/>
                <a:ext cx="2" cy="2"/>
              </a:xfrm>
              <a:custGeom>
                <a:avLst/>
                <a:gdLst/>
                <a:ahLst/>
                <a:cxnLst/>
                <a:rect l="l" t="t" r="r" b="b"/>
                <a:pathLst>
                  <a:path w="2" h="2" extrusionOk="0">
                    <a:moveTo>
                      <a:pt x="0" y="0"/>
                    </a:moveTo>
                    <a:lnTo>
                      <a:pt x="0" y="0"/>
                    </a:lnTo>
                    <a:lnTo>
                      <a:pt x="2" y="2"/>
                    </a:lnTo>
                    <a:lnTo>
                      <a:pt x="2" y="2"/>
                    </a:lnTo>
                    <a:lnTo>
                      <a:pt x="2"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1" name="Google Shape;1211;p38"/>
              <p:cNvSpPr/>
              <p:nvPr/>
            </p:nvSpPr>
            <p:spPr>
              <a:xfrm>
                <a:off x="5837" y="2955"/>
                <a:ext cx="5" cy="13"/>
              </a:xfrm>
              <a:custGeom>
                <a:avLst/>
                <a:gdLst/>
                <a:ahLst/>
                <a:cxnLst/>
                <a:rect l="l" t="t" r="r" b="b"/>
                <a:pathLst>
                  <a:path w="5" h="13" extrusionOk="0">
                    <a:moveTo>
                      <a:pt x="3" y="10"/>
                    </a:moveTo>
                    <a:lnTo>
                      <a:pt x="3" y="10"/>
                    </a:lnTo>
                    <a:lnTo>
                      <a:pt x="3" y="13"/>
                    </a:lnTo>
                    <a:lnTo>
                      <a:pt x="3" y="13"/>
                    </a:lnTo>
                    <a:lnTo>
                      <a:pt x="3" y="13"/>
                    </a:lnTo>
                    <a:lnTo>
                      <a:pt x="5" y="13"/>
                    </a:lnTo>
                    <a:lnTo>
                      <a:pt x="5" y="13"/>
                    </a:lnTo>
                    <a:lnTo>
                      <a:pt x="5" y="8"/>
                    </a:lnTo>
                    <a:lnTo>
                      <a:pt x="5" y="8"/>
                    </a:lnTo>
                    <a:lnTo>
                      <a:pt x="3" y="5"/>
                    </a:lnTo>
                    <a:lnTo>
                      <a:pt x="3" y="5"/>
                    </a:lnTo>
                    <a:lnTo>
                      <a:pt x="3" y="0"/>
                    </a:lnTo>
                    <a:lnTo>
                      <a:pt x="3" y="0"/>
                    </a:lnTo>
                    <a:lnTo>
                      <a:pt x="3" y="0"/>
                    </a:lnTo>
                    <a:lnTo>
                      <a:pt x="0" y="3"/>
                    </a:lnTo>
                    <a:lnTo>
                      <a:pt x="0" y="8"/>
                    </a:lnTo>
                    <a:lnTo>
                      <a:pt x="0" y="8"/>
                    </a:lnTo>
                    <a:lnTo>
                      <a:pt x="3" y="8"/>
                    </a:lnTo>
                    <a:lnTo>
                      <a:pt x="3"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2" name="Google Shape;1212;p38"/>
              <p:cNvSpPr/>
              <p:nvPr/>
            </p:nvSpPr>
            <p:spPr>
              <a:xfrm>
                <a:off x="5837" y="2955"/>
                <a:ext cx="5" cy="13"/>
              </a:xfrm>
              <a:custGeom>
                <a:avLst/>
                <a:gdLst/>
                <a:ahLst/>
                <a:cxnLst/>
                <a:rect l="l" t="t" r="r" b="b"/>
                <a:pathLst>
                  <a:path w="5" h="13" extrusionOk="0">
                    <a:moveTo>
                      <a:pt x="3" y="10"/>
                    </a:moveTo>
                    <a:lnTo>
                      <a:pt x="3" y="10"/>
                    </a:lnTo>
                    <a:lnTo>
                      <a:pt x="3" y="13"/>
                    </a:lnTo>
                    <a:lnTo>
                      <a:pt x="3" y="13"/>
                    </a:lnTo>
                    <a:lnTo>
                      <a:pt x="3" y="13"/>
                    </a:lnTo>
                    <a:lnTo>
                      <a:pt x="5" y="13"/>
                    </a:lnTo>
                    <a:lnTo>
                      <a:pt x="5" y="13"/>
                    </a:lnTo>
                    <a:lnTo>
                      <a:pt x="5" y="8"/>
                    </a:lnTo>
                    <a:lnTo>
                      <a:pt x="5" y="8"/>
                    </a:lnTo>
                    <a:lnTo>
                      <a:pt x="3" y="5"/>
                    </a:lnTo>
                    <a:lnTo>
                      <a:pt x="3" y="5"/>
                    </a:lnTo>
                    <a:lnTo>
                      <a:pt x="3" y="0"/>
                    </a:lnTo>
                    <a:lnTo>
                      <a:pt x="3" y="0"/>
                    </a:lnTo>
                    <a:lnTo>
                      <a:pt x="3" y="0"/>
                    </a:lnTo>
                    <a:lnTo>
                      <a:pt x="0" y="3"/>
                    </a:lnTo>
                    <a:lnTo>
                      <a:pt x="0" y="8"/>
                    </a:lnTo>
                    <a:lnTo>
                      <a:pt x="0" y="8"/>
                    </a:lnTo>
                    <a:lnTo>
                      <a:pt x="3" y="8"/>
                    </a:lnTo>
                    <a:lnTo>
                      <a:pt x="3"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3" name="Google Shape;1213;p38"/>
              <p:cNvSpPr/>
              <p:nvPr/>
            </p:nvSpPr>
            <p:spPr>
              <a:xfrm>
                <a:off x="5847" y="2973"/>
                <a:ext cx="0" cy="2"/>
              </a:xfrm>
              <a:custGeom>
                <a:avLst/>
                <a:gdLst/>
                <a:ahLst/>
                <a:cxnLst/>
                <a:rect l="l" t="t" r="r" b="b"/>
                <a:pathLst>
                  <a:path w="120000" h="2" extrusionOk="0">
                    <a:moveTo>
                      <a:pt x="0" y="2"/>
                    </a:moveTo>
                    <a:lnTo>
                      <a:pt x="0" y="2"/>
                    </a:lnTo>
                    <a:lnTo>
                      <a:pt x="0" y="0"/>
                    </a:lnTo>
                    <a:lnTo>
                      <a:pt x="0" y="0"/>
                    </a:lnTo>
                    <a:lnTo>
                      <a:pt x="0" y="0"/>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4" name="Google Shape;1214;p38"/>
              <p:cNvSpPr/>
              <p:nvPr/>
            </p:nvSpPr>
            <p:spPr>
              <a:xfrm>
                <a:off x="5847" y="2973"/>
                <a:ext cx="0" cy="2"/>
              </a:xfrm>
              <a:custGeom>
                <a:avLst/>
                <a:gdLst/>
                <a:ahLst/>
                <a:cxnLst/>
                <a:rect l="l" t="t" r="r" b="b"/>
                <a:pathLst>
                  <a:path w="120000" h="2" extrusionOk="0">
                    <a:moveTo>
                      <a:pt x="0" y="2"/>
                    </a:moveTo>
                    <a:lnTo>
                      <a:pt x="0" y="2"/>
                    </a:lnTo>
                    <a:lnTo>
                      <a:pt x="0" y="0"/>
                    </a:lnTo>
                    <a:lnTo>
                      <a:pt x="0" y="0"/>
                    </a:lnTo>
                    <a:lnTo>
                      <a:pt x="0" y="0"/>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5" name="Google Shape;1215;p38"/>
              <p:cNvSpPr/>
              <p:nvPr/>
            </p:nvSpPr>
            <p:spPr>
              <a:xfrm>
                <a:off x="5847" y="2965"/>
                <a:ext cx="5" cy="8"/>
              </a:xfrm>
              <a:custGeom>
                <a:avLst/>
                <a:gdLst/>
                <a:ahLst/>
                <a:cxnLst/>
                <a:rect l="l" t="t" r="r" b="b"/>
                <a:pathLst>
                  <a:path w="5" h="8" extrusionOk="0">
                    <a:moveTo>
                      <a:pt x="3" y="0"/>
                    </a:moveTo>
                    <a:lnTo>
                      <a:pt x="3" y="0"/>
                    </a:lnTo>
                    <a:lnTo>
                      <a:pt x="0" y="5"/>
                    </a:lnTo>
                    <a:lnTo>
                      <a:pt x="3" y="5"/>
                    </a:lnTo>
                    <a:lnTo>
                      <a:pt x="3" y="8"/>
                    </a:lnTo>
                    <a:lnTo>
                      <a:pt x="3" y="8"/>
                    </a:lnTo>
                    <a:lnTo>
                      <a:pt x="5" y="5"/>
                    </a:lnTo>
                    <a:lnTo>
                      <a:pt x="5"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6" name="Google Shape;1216;p38"/>
              <p:cNvSpPr/>
              <p:nvPr/>
            </p:nvSpPr>
            <p:spPr>
              <a:xfrm>
                <a:off x="5847" y="2965"/>
                <a:ext cx="5" cy="8"/>
              </a:xfrm>
              <a:custGeom>
                <a:avLst/>
                <a:gdLst/>
                <a:ahLst/>
                <a:cxnLst/>
                <a:rect l="l" t="t" r="r" b="b"/>
                <a:pathLst>
                  <a:path w="5" h="8" extrusionOk="0">
                    <a:moveTo>
                      <a:pt x="3" y="0"/>
                    </a:moveTo>
                    <a:lnTo>
                      <a:pt x="3" y="0"/>
                    </a:lnTo>
                    <a:lnTo>
                      <a:pt x="0" y="5"/>
                    </a:lnTo>
                    <a:lnTo>
                      <a:pt x="3" y="5"/>
                    </a:lnTo>
                    <a:lnTo>
                      <a:pt x="3" y="8"/>
                    </a:lnTo>
                    <a:lnTo>
                      <a:pt x="3" y="8"/>
                    </a:lnTo>
                    <a:lnTo>
                      <a:pt x="5" y="5"/>
                    </a:lnTo>
                    <a:lnTo>
                      <a:pt x="5"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7" name="Google Shape;1217;p38"/>
              <p:cNvSpPr/>
              <p:nvPr/>
            </p:nvSpPr>
            <p:spPr>
              <a:xfrm>
                <a:off x="5743" y="2770"/>
                <a:ext cx="3" cy="5"/>
              </a:xfrm>
              <a:custGeom>
                <a:avLst/>
                <a:gdLst/>
                <a:ahLst/>
                <a:cxnLst/>
                <a:rect l="l" t="t" r="r" b="b"/>
                <a:pathLst>
                  <a:path w="3" h="5" extrusionOk="0">
                    <a:moveTo>
                      <a:pt x="0" y="0"/>
                    </a:moveTo>
                    <a:lnTo>
                      <a:pt x="0" y="0"/>
                    </a:lnTo>
                    <a:lnTo>
                      <a:pt x="3" y="5"/>
                    </a:lnTo>
                    <a:lnTo>
                      <a:pt x="3"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8" name="Google Shape;1218;p38"/>
              <p:cNvSpPr/>
              <p:nvPr/>
            </p:nvSpPr>
            <p:spPr>
              <a:xfrm>
                <a:off x="5743" y="2770"/>
                <a:ext cx="3" cy="5"/>
              </a:xfrm>
              <a:custGeom>
                <a:avLst/>
                <a:gdLst/>
                <a:ahLst/>
                <a:cxnLst/>
                <a:rect l="l" t="t" r="r" b="b"/>
                <a:pathLst>
                  <a:path w="3" h="5" extrusionOk="0">
                    <a:moveTo>
                      <a:pt x="0" y="0"/>
                    </a:moveTo>
                    <a:lnTo>
                      <a:pt x="0" y="0"/>
                    </a:lnTo>
                    <a:lnTo>
                      <a:pt x="3" y="5"/>
                    </a:lnTo>
                    <a:lnTo>
                      <a:pt x="3"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9" name="Google Shape;1219;p38"/>
              <p:cNvSpPr/>
              <p:nvPr/>
            </p:nvSpPr>
            <p:spPr>
              <a:xfrm>
                <a:off x="5810" y="2948"/>
                <a:ext cx="3" cy="0"/>
              </a:xfrm>
              <a:custGeom>
                <a:avLst/>
                <a:gdLst/>
                <a:ahLst/>
                <a:cxnLst/>
                <a:rect l="l" t="t" r="r" b="b"/>
                <a:pathLst>
                  <a:path w="3" h="120000" extrusionOk="0">
                    <a:moveTo>
                      <a:pt x="3" y="0"/>
                    </a:moveTo>
                    <a:lnTo>
                      <a:pt x="3" y="0"/>
                    </a:lnTo>
                    <a:lnTo>
                      <a:pt x="0" y="0"/>
                    </a:lnTo>
                    <a:lnTo>
                      <a:pt x="0" y="0"/>
                    </a:lnTo>
                    <a:lnTo>
                      <a:pt x="3"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0" name="Google Shape;1220;p38"/>
              <p:cNvSpPr/>
              <p:nvPr/>
            </p:nvSpPr>
            <p:spPr>
              <a:xfrm>
                <a:off x="5810" y="2948"/>
                <a:ext cx="3" cy="0"/>
              </a:xfrm>
              <a:custGeom>
                <a:avLst/>
                <a:gdLst/>
                <a:ahLst/>
                <a:cxnLst/>
                <a:rect l="l" t="t" r="r" b="b"/>
                <a:pathLst>
                  <a:path w="3" h="120000" extrusionOk="0">
                    <a:moveTo>
                      <a:pt x="3" y="0"/>
                    </a:moveTo>
                    <a:lnTo>
                      <a:pt x="3" y="0"/>
                    </a:lnTo>
                    <a:lnTo>
                      <a:pt x="0" y="0"/>
                    </a:lnTo>
                    <a:lnTo>
                      <a:pt x="0" y="0"/>
                    </a:lnTo>
                    <a:lnTo>
                      <a:pt x="3"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1" name="Google Shape;1221;p38"/>
              <p:cNvSpPr/>
              <p:nvPr/>
            </p:nvSpPr>
            <p:spPr>
              <a:xfrm>
                <a:off x="5813" y="2948"/>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2" name="Google Shape;1222;p38"/>
              <p:cNvSpPr/>
              <p:nvPr/>
            </p:nvSpPr>
            <p:spPr>
              <a:xfrm>
                <a:off x="5813" y="2948"/>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3" name="Google Shape;1223;p38"/>
              <p:cNvSpPr/>
              <p:nvPr/>
            </p:nvSpPr>
            <p:spPr>
              <a:xfrm>
                <a:off x="5825" y="2933"/>
                <a:ext cx="1" cy="3"/>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4" name="Google Shape;1224;p38"/>
              <p:cNvSpPr/>
              <p:nvPr/>
            </p:nvSpPr>
            <p:spPr>
              <a:xfrm>
                <a:off x="5825" y="2933"/>
                <a:ext cx="1" cy="3"/>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5" name="Google Shape;1225;p38"/>
              <p:cNvSpPr/>
              <p:nvPr/>
            </p:nvSpPr>
            <p:spPr>
              <a:xfrm>
                <a:off x="5795" y="2933"/>
                <a:ext cx="5" cy="5"/>
              </a:xfrm>
              <a:custGeom>
                <a:avLst/>
                <a:gdLst/>
                <a:ahLst/>
                <a:cxnLst/>
                <a:rect l="l" t="t" r="r" b="b"/>
                <a:pathLst>
                  <a:path w="5" h="5" extrusionOk="0">
                    <a:moveTo>
                      <a:pt x="0" y="5"/>
                    </a:moveTo>
                    <a:lnTo>
                      <a:pt x="0" y="5"/>
                    </a:lnTo>
                    <a:lnTo>
                      <a:pt x="0" y="0"/>
                    </a:lnTo>
                    <a:lnTo>
                      <a:pt x="3" y="0"/>
                    </a:lnTo>
                    <a:lnTo>
                      <a:pt x="5"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6" name="Google Shape;1226;p38"/>
              <p:cNvSpPr/>
              <p:nvPr/>
            </p:nvSpPr>
            <p:spPr>
              <a:xfrm>
                <a:off x="5795" y="2933"/>
                <a:ext cx="5" cy="5"/>
              </a:xfrm>
              <a:custGeom>
                <a:avLst/>
                <a:gdLst/>
                <a:ahLst/>
                <a:cxnLst/>
                <a:rect l="l" t="t" r="r" b="b"/>
                <a:pathLst>
                  <a:path w="5" h="5" extrusionOk="0">
                    <a:moveTo>
                      <a:pt x="0" y="5"/>
                    </a:moveTo>
                    <a:lnTo>
                      <a:pt x="0" y="5"/>
                    </a:lnTo>
                    <a:lnTo>
                      <a:pt x="0" y="0"/>
                    </a:lnTo>
                    <a:lnTo>
                      <a:pt x="3" y="0"/>
                    </a:lnTo>
                    <a:lnTo>
                      <a:pt x="5"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7" name="Google Shape;1227;p38"/>
              <p:cNvSpPr/>
              <p:nvPr/>
            </p:nvSpPr>
            <p:spPr>
              <a:xfrm>
                <a:off x="5822" y="3366"/>
                <a:ext cx="52" cy="24"/>
              </a:xfrm>
              <a:custGeom>
                <a:avLst/>
                <a:gdLst/>
                <a:ahLst/>
                <a:cxnLst/>
                <a:rect l="l" t="t" r="r" b="b"/>
                <a:pathLst>
                  <a:path w="52" h="24" extrusionOk="0">
                    <a:moveTo>
                      <a:pt x="3" y="19"/>
                    </a:moveTo>
                    <a:lnTo>
                      <a:pt x="3" y="19"/>
                    </a:lnTo>
                    <a:lnTo>
                      <a:pt x="3" y="24"/>
                    </a:lnTo>
                    <a:lnTo>
                      <a:pt x="5" y="24"/>
                    </a:lnTo>
                    <a:lnTo>
                      <a:pt x="10" y="22"/>
                    </a:lnTo>
                    <a:lnTo>
                      <a:pt x="10" y="22"/>
                    </a:lnTo>
                    <a:lnTo>
                      <a:pt x="28" y="15"/>
                    </a:lnTo>
                    <a:lnTo>
                      <a:pt x="28" y="15"/>
                    </a:lnTo>
                    <a:lnTo>
                      <a:pt x="40" y="10"/>
                    </a:lnTo>
                    <a:lnTo>
                      <a:pt x="47" y="7"/>
                    </a:lnTo>
                    <a:lnTo>
                      <a:pt x="52" y="2"/>
                    </a:lnTo>
                    <a:lnTo>
                      <a:pt x="52" y="2"/>
                    </a:lnTo>
                    <a:lnTo>
                      <a:pt x="52" y="2"/>
                    </a:lnTo>
                    <a:lnTo>
                      <a:pt x="50" y="0"/>
                    </a:lnTo>
                    <a:lnTo>
                      <a:pt x="45" y="0"/>
                    </a:lnTo>
                    <a:lnTo>
                      <a:pt x="45" y="0"/>
                    </a:lnTo>
                    <a:lnTo>
                      <a:pt x="30" y="2"/>
                    </a:lnTo>
                    <a:lnTo>
                      <a:pt x="30" y="2"/>
                    </a:lnTo>
                    <a:lnTo>
                      <a:pt x="13" y="5"/>
                    </a:lnTo>
                    <a:lnTo>
                      <a:pt x="13" y="5"/>
                    </a:lnTo>
                    <a:lnTo>
                      <a:pt x="5" y="7"/>
                    </a:lnTo>
                    <a:lnTo>
                      <a:pt x="5" y="7"/>
                    </a:lnTo>
                    <a:lnTo>
                      <a:pt x="0" y="12"/>
                    </a:lnTo>
                    <a:lnTo>
                      <a:pt x="0" y="12"/>
                    </a:lnTo>
                    <a:lnTo>
                      <a:pt x="5" y="15"/>
                    </a:lnTo>
                    <a:lnTo>
                      <a:pt x="3" y="1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8" name="Google Shape;1228;p38"/>
              <p:cNvSpPr/>
              <p:nvPr/>
            </p:nvSpPr>
            <p:spPr>
              <a:xfrm>
                <a:off x="5822" y="3366"/>
                <a:ext cx="52" cy="24"/>
              </a:xfrm>
              <a:custGeom>
                <a:avLst/>
                <a:gdLst/>
                <a:ahLst/>
                <a:cxnLst/>
                <a:rect l="l" t="t" r="r" b="b"/>
                <a:pathLst>
                  <a:path w="52" h="24" extrusionOk="0">
                    <a:moveTo>
                      <a:pt x="3" y="19"/>
                    </a:moveTo>
                    <a:lnTo>
                      <a:pt x="3" y="19"/>
                    </a:lnTo>
                    <a:lnTo>
                      <a:pt x="3" y="24"/>
                    </a:lnTo>
                    <a:lnTo>
                      <a:pt x="5" y="24"/>
                    </a:lnTo>
                    <a:lnTo>
                      <a:pt x="10" y="22"/>
                    </a:lnTo>
                    <a:lnTo>
                      <a:pt x="10" y="22"/>
                    </a:lnTo>
                    <a:lnTo>
                      <a:pt x="28" y="15"/>
                    </a:lnTo>
                    <a:lnTo>
                      <a:pt x="28" y="15"/>
                    </a:lnTo>
                    <a:lnTo>
                      <a:pt x="40" y="10"/>
                    </a:lnTo>
                    <a:lnTo>
                      <a:pt x="47" y="7"/>
                    </a:lnTo>
                    <a:lnTo>
                      <a:pt x="52" y="2"/>
                    </a:lnTo>
                    <a:lnTo>
                      <a:pt x="52" y="2"/>
                    </a:lnTo>
                    <a:lnTo>
                      <a:pt x="52" y="2"/>
                    </a:lnTo>
                    <a:lnTo>
                      <a:pt x="50" y="0"/>
                    </a:lnTo>
                    <a:lnTo>
                      <a:pt x="45" y="0"/>
                    </a:lnTo>
                    <a:lnTo>
                      <a:pt x="45" y="0"/>
                    </a:lnTo>
                    <a:lnTo>
                      <a:pt x="30" y="2"/>
                    </a:lnTo>
                    <a:lnTo>
                      <a:pt x="30" y="2"/>
                    </a:lnTo>
                    <a:lnTo>
                      <a:pt x="13" y="5"/>
                    </a:lnTo>
                    <a:lnTo>
                      <a:pt x="13" y="5"/>
                    </a:lnTo>
                    <a:lnTo>
                      <a:pt x="5" y="7"/>
                    </a:lnTo>
                    <a:lnTo>
                      <a:pt x="5" y="7"/>
                    </a:lnTo>
                    <a:lnTo>
                      <a:pt x="0" y="12"/>
                    </a:lnTo>
                    <a:lnTo>
                      <a:pt x="0" y="12"/>
                    </a:lnTo>
                    <a:lnTo>
                      <a:pt x="5" y="15"/>
                    </a:lnTo>
                    <a:lnTo>
                      <a:pt x="3" y="1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9" name="Google Shape;1229;p38"/>
              <p:cNvSpPr/>
              <p:nvPr/>
            </p:nvSpPr>
            <p:spPr>
              <a:xfrm>
                <a:off x="5798" y="3385"/>
                <a:ext cx="15" cy="8"/>
              </a:xfrm>
              <a:custGeom>
                <a:avLst/>
                <a:gdLst/>
                <a:ahLst/>
                <a:cxnLst/>
                <a:rect l="l" t="t" r="r" b="b"/>
                <a:pathLst>
                  <a:path w="15" h="8" extrusionOk="0">
                    <a:moveTo>
                      <a:pt x="0" y="5"/>
                    </a:moveTo>
                    <a:lnTo>
                      <a:pt x="0" y="5"/>
                    </a:lnTo>
                    <a:lnTo>
                      <a:pt x="7" y="3"/>
                    </a:lnTo>
                    <a:lnTo>
                      <a:pt x="15" y="0"/>
                    </a:lnTo>
                    <a:lnTo>
                      <a:pt x="15" y="0"/>
                    </a:lnTo>
                    <a:lnTo>
                      <a:pt x="12" y="3"/>
                    </a:lnTo>
                    <a:lnTo>
                      <a:pt x="10" y="8"/>
                    </a:lnTo>
                    <a:lnTo>
                      <a:pt x="10" y="8"/>
                    </a:lnTo>
                    <a:lnTo>
                      <a:pt x="7" y="5"/>
                    </a:lnTo>
                    <a:lnTo>
                      <a:pt x="7" y="5"/>
                    </a:lnTo>
                    <a:lnTo>
                      <a:pt x="5" y="5"/>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0" name="Google Shape;1230;p38"/>
              <p:cNvSpPr/>
              <p:nvPr/>
            </p:nvSpPr>
            <p:spPr>
              <a:xfrm>
                <a:off x="5798" y="3385"/>
                <a:ext cx="15" cy="8"/>
              </a:xfrm>
              <a:custGeom>
                <a:avLst/>
                <a:gdLst/>
                <a:ahLst/>
                <a:cxnLst/>
                <a:rect l="l" t="t" r="r" b="b"/>
                <a:pathLst>
                  <a:path w="15" h="8" extrusionOk="0">
                    <a:moveTo>
                      <a:pt x="0" y="5"/>
                    </a:moveTo>
                    <a:lnTo>
                      <a:pt x="0" y="5"/>
                    </a:lnTo>
                    <a:lnTo>
                      <a:pt x="7" y="3"/>
                    </a:lnTo>
                    <a:lnTo>
                      <a:pt x="15" y="0"/>
                    </a:lnTo>
                    <a:lnTo>
                      <a:pt x="15" y="0"/>
                    </a:lnTo>
                    <a:lnTo>
                      <a:pt x="12" y="3"/>
                    </a:lnTo>
                    <a:lnTo>
                      <a:pt x="10" y="8"/>
                    </a:lnTo>
                    <a:lnTo>
                      <a:pt x="10" y="8"/>
                    </a:lnTo>
                    <a:lnTo>
                      <a:pt x="7" y="5"/>
                    </a:lnTo>
                    <a:lnTo>
                      <a:pt x="7" y="5"/>
                    </a:lnTo>
                    <a:lnTo>
                      <a:pt x="5" y="5"/>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1" name="Google Shape;1231;p38"/>
              <p:cNvSpPr/>
              <p:nvPr/>
            </p:nvSpPr>
            <p:spPr>
              <a:xfrm>
                <a:off x="4564" y="2332"/>
                <a:ext cx="649" cy="673"/>
              </a:xfrm>
              <a:custGeom>
                <a:avLst/>
                <a:gdLst/>
                <a:ahLst/>
                <a:cxnLst/>
                <a:rect l="l" t="t" r="r" b="b"/>
                <a:pathLst>
                  <a:path w="649" h="673" extrusionOk="0">
                    <a:moveTo>
                      <a:pt x="123" y="500"/>
                    </a:moveTo>
                    <a:lnTo>
                      <a:pt x="123" y="500"/>
                    </a:lnTo>
                    <a:lnTo>
                      <a:pt x="123" y="505"/>
                    </a:lnTo>
                    <a:lnTo>
                      <a:pt x="126" y="507"/>
                    </a:lnTo>
                    <a:lnTo>
                      <a:pt x="126" y="505"/>
                    </a:lnTo>
                    <a:lnTo>
                      <a:pt x="128" y="505"/>
                    </a:lnTo>
                    <a:lnTo>
                      <a:pt x="128" y="507"/>
                    </a:lnTo>
                    <a:lnTo>
                      <a:pt x="126" y="510"/>
                    </a:lnTo>
                    <a:lnTo>
                      <a:pt x="131" y="517"/>
                    </a:lnTo>
                    <a:lnTo>
                      <a:pt x="133" y="522"/>
                    </a:lnTo>
                    <a:lnTo>
                      <a:pt x="136" y="524"/>
                    </a:lnTo>
                    <a:lnTo>
                      <a:pt x="153" y="579"/>
                    </a:lnTo>
                    <a:lnTo>
                      <a:pt x="168" y="596"/>
                    </a:lnTo>
                    <a:lnTo>
                      <a:pt x="185" y="648"/>
                    </a:lnTo>
                    <a:lnTo>
                      <a:pt x="205" y="673"/>
                    </a:lnTo>
                    <a:lnTo>
                      <a:pt x="212" y="673"/>
                    </a:lnTo>
                    <a:lnTo>
                      <a:pt x="215" y="668"/>
                    </a:lnTo>
                    <a:lnTo>
                      <a:pt x="215" y="668"/>
                    </a:lnTo>
                    <a:lnTo>
                      <a:pt x="217" y="665"/>
                    </a:lnTo>
                    <a:lnTo>
                      <a:pt x="220" y="663"/>
                    </a:lnTo>
                    <a:lnTo>
                      <a:pt x="222" y="660"/>
                    </a:lnTo>
                    <a:lnTo>
                      <a:pt x="220" y="660"/>
                    </a:lnTo>
                    <a:lnTo>
                      <a:pt x="225" y="651"/>
                    </a:lnTo>
                    <a:lnTo>
                      <a:pt x="232" y="648"/>
                    </a:lnTo>
                    <a:lnTo>
                      <a:pt x="239" y="646"/>
                    </a:lnTo>
                    <a:lnTo>
                      <a:pt x="239" y="638"/>
                    </a:lnTo>
                    <a:lnTo>
                      <a:pt x="247" y="623"/>
                    </a:lnTo>
                    <a:lnTo>
                      <a:pt x="254" y="623"/>
                    </a:lnTo>
                    <a:lnTo>
                      <a:pt x="254" y="623"/>
                    </a:lnTo>
                    <a:lnTo>
                      <a:pt x="259" y="623"/>
                    </a:lnTo>
                    <a:lnTo>
                      <a:pt x="259" y="589"/>
                    </a:lnTo>
                    <a:lnTo>
                      <a:pt x="269" y="559"/>
                    </a:lnTo>
                    <a:lnTo>
                      <a:pt x="269" y="554"/>
                    </a:lnTo>
                    <a:lnTo>
                      <a:pt x="266" y="552"/>
                    </a:lnTo>
                    <a:lnTo>
                      <a:pt x="266" y="549"/>
                    </a:lnTo>
                    <a:lnTo>
                      <a:pt x="264" y="549"/>
                    </a:lnTo>
                    <a:lnTo>
                      <a:pt x="266" y="547"/>
                    </a:lnTo>
                    <a:lnTo>
                      <a:pt x="266" y="549"/>
                    </a:lnTo>
                    <a:lnTo>
                      <a:pt x="264" y="537"/>
                    </a:lnTo>
                    <a:lnTo>
                      <a:pt x="266" y="532"/>
                    </a:lnTo>
                    <a:lnTo>
                      <a:pt x="266" y="527"/>
                    </a:lnTo>
                    <a:lnTo>
                      <a:pt x="264" y="524"/>
                    </a:lnTo>
                    <a:lnTo>
                      <a:pt x="264" y="510"/>
                    </a:lnTo>
                    <a:lnTo>
                      <a:pt x="269" y="500"/>
                    </a:lnTo>
                    <a:lnTo>
                      <a:pt x="274" y="497"/>
                    </a:lnTo>
                    <a:lnTo>
                      <a:pt x="276" y="497"/>
                    </a:lnTo>
                    <a:lnTo>
                      <a:pt x="281" y="500"/>
                    </a:lnTo>
                    <a:lnTo>
                      <a:pt x="284" y="500"/>
                    </a:lnTo>
                    <a:lnTo>
                      <a:pt x="289" y="490"/>
                    </a:lnTo>
                    <a:lnTo>
                      <a:pt x="291" y="487"/>
                    </a:lnTo>
                    <a:lnTo>
                      <a:pt x="311" y="482"/>
                    </a:lnTo>
                    <a:lnTo>
                      <a:pt x="313" y="480"/>
                    </a:lnTo>
                    <a:lnTo>
                      <a:pt x="313" y="475"/>
                    </a:lnTo>
                    <a:lnTo>
                      <a:pt x="316" y="470"/>
                    </a:lnTo>
                    <a:lnTo>
                      <a:pt x="353" y="440"/>
                    </a:lnTo>
                    <a:lnTo>
                      <a:pt x="353" y="440"/>
                    </a:lnTo>
                    <a:lnTo>
                      <a:pt x="355" y="440"/>
                    </a:lnTo>
                    <a:lnTo>
                      <a:pt x="373" y="418"/>
                    </a:lnTo>
                    <a:lnTo>
                      <a:pt x="402" y="403"/>
                    </a:lnTo>
                    <a:lnTo>
                      <a:pt x="402" y="403"/>
                    </a:lnTo>
                    <a:lnTo>
                      <a:pt x="412" y="393"/>
                    </a:lnTo>
                    <a:lnTo>
                      <a:pt x="415" y="391"/>
                    </a:lnTo>
                    <a:lnTo>
                      <a:pt x="417" y="386"/>
                    </a:lnTo>
                    <a:lnTo>
                      <a:pt x="415" y="376"/>
                    </a:lnTo>
                    <a:lnTo>
                      <a:pt x="417" y="369"/>
                    </a:lnTo>
                    <a:lnTo>
                      <a:pt x="437" y="359"/>
                    </a:lnTo>
                    <a:lnTo>
                      <a:pt x="439" y="354"/>
                    </a:lnTo>
                    <a:lnTo>
                      <a:pt x="442" y="351"/>
                    </a:lnTo>
                    <a:lnTo>
                      <a:pt x="444" y="351"/>
                    </a:lnTo>
                    <a:lnTo>
                      <a:pt x="442" y="361"/>
                    </a:lnTo>
                    <a:lnTo>
                      <a:pt x="442" y="361"/>
                    </a:lnTo>
                    <a:lnTo>
                      <a:pt x="444" y="361"/>
                    </a:lnTo>
                    <a:lnTo>
                      <a:pt x="444" y="361"/>
                    </a:lnTo>
                    <a:lnTo>
                      <a:pt x="447" y="366"/>
                    </a:lnTo>
                    <a:lnTo>
                      <a:pt x="449" y="364"/>
                    </a:lnTo>
                    <a:lnTo>
                      <a:pt x="452" y="364"/>
                    </a:lnTo>
                    <a:lnTo>
                      <a:pt x="454" y="364"/>
                    </a:lnTo>
                    <a:lnTo>
                      <a:pt x="454" y="361"/>
                    </a:lnTo>
                    <a:lnTo>
                      <a:pt x="454" y="359"/>
                    </a:lnTo>
                    <a:lnTo>
                      <a:pt x="456" y="364"/>
                    </a:lnTo>
                    <a:lnTo>
                      <a:pt x="456" y="364"/>
                    </a:lnTo>
                    <a:lnTo>
                      <a:pt x="461" y="364"/>
                    </a:lnTo>
                    <a:lnTo>
                      <a:pt x="459" y="356"/>
                    </a:lnTo>
                    <a:lnTo>
                      <a:pt x="459" y="356"/>
                    </a:lnTo>
                    <a:lnTo>
                      <a:pt x="456" y="342"/>
                    </a:lnTo>
                    <a:lnTo>
                      <a:pt x="454" y="339"/>
                    </a:lnTo>
                    <a:lnTo>
                      <a:pt x="454" y="337"/>
                    </a:lnTo>
                    <a:lnTo>
                      <a:pt x="454" y="332"/>
                    </a:lnTo>
                    <a:lnTo>
                      <a:pt x="454" y="332"/>
                    </a:lnTo>
                    <a:lnTo>
                      <a:pt x="454" y="327"/>
                    </a:lnTo>
                    <a:lnTo>
                      <a:pt x="454" y="324"/>
                    </a:lnTo>
                    <a:lnTo>
                      <a:pt x="452" y="324"/>
                    </a:lnTo>
                    <a:lnTo>
                      <a:pt x="452" y="317"/>
                    </a:lnTo>
                    <a:lnTo>
                      <a:pt x="449" y="314"/>
                    </a:lnTo>
                    <a:lnTo>
                      <a:pt x="452" y="300"/>
                    </a:lnTo>
                    <a:lnTo>
                      <a:pt x="447" y="295"/>
                    </a:lnTo>
                    <a:lnTo>
                      <a:pt x="437" y="290"/>
                    </a:lnTo>
                    <a:lnTo>
                      <a:pt x="437" y="287"/>
                    </a:lnTo>
                    <a:lnTo>
                      <a:pt x="437" y="285"/>
                    </a:lnTo>
                    <a:lnTo>
                      <a:pt x="439" y="282"/>
                    </a:lnTo>
                    <a:lnTo>
                      <a:pt x="442" y="280"/>
                    </a:lnTo>
                    <a:lnTo>
                      <a:pt x="444" y="280"/>
                    </a:lnTo>
                    <a:lnTo>
                      <a:pt x="447" y="277"/>
                    </a:lnTo>
                    <a:lnTo>
                      <a:pt x="454" y="275"/>
                    </a:lnTo>
                    <a:lnTo>
                      <a:pt x="454" y="272"/>
                    </a:lnTo>
                    <a:lnTo>
                      <a:pt x="452" y="272"/>
                    </a:lnTo>
                    <a:lnTo>
                      <a:pt x="452" y="270"/>
                    </a:lnTo>
                    <a:lnTo>
                      <a:pt x="447" y="270"/>
                    </a:lnTo>
                    <a:lnTo>
                      <a:pt x="444" y="267"/>
                    </a:lnTo>
                    <a:lnTo>
                      <a:pt x="442" y="262"/>
                    </a:lnTo>
                    <a:lnTo>
                      <a:pt x="442" y="260"/>
                    </a:lnTo>
                    <a:lnTo>
                      <a:pt x="447" y="250"/>
                    </a:lnTo>
                    <a:lnTo>
                      <a:pt x="449" y="245"/>
                    </a:lnTo>
                    <a:lnTo>
                      <a:pt x="449" y="245"/>
                    </a:lnTo>
                    <a:lnTo>
                      <a:pt x="456" y="255"/>
                    </a:lnTo>
                    <a:lnTo>
                      <a:pt x="459" y="248"/>
                    </a:lnTo>
                    <a:lnTo>
                      <a:pt x="461" y="248"/>
                    </a:lnTo>
                    <a:lnTo>
                      <a:pt x="461" y="255"/>
                    </a:lnTo>
                    <a:lnTo>
                      <a:pt x="464" y="257"/>
                    </a:lnTo>
                    <a:lnTo>
                      <a:pt x="466" y="255"/>
                    </a:lnTo>
                    <a:lnTo>
                      <a:pt x="471" y="257"/>
                    </a:lnTo>
                    <a:lnTo>
                      <a:pt x="474" y="253"/>
                    </a:lnTo>
                    <a:lnTo>
                      <a:pt x="474" y="255"/>
                    </a:lnTo>
                    <a:lnTo>
                      <a:pt x="479" y="270"/>
                    </a:lnTo>
                    <a:lnTo>
                      <a:pt x="481" y="272"/>
                    </a:lnTo>
                    <a:lnTo>
                      <a:pt x="484" y="275"/>
                    </a:lnTo>
                    <a:lnTo>
                      <a:pt x="503" y="277"/>
                    </a:lnTo>
                    <a:lnTo>
                      <a:pt x="503" y="275"/>
                    </a:lnTo>
                    <a:lnTo>
                      <a:pt x="518" y="275"/>
                    </a:lnTo>
                    <a:lnTo>
                      <a:pt x="535" y="280"/>
                    </a:lnTo>
                    <a:lnTo>
                      <a:pt x="533" y="282"/>
                    </a:lnTo>
                    <a:lnTo>
                      <a:pt x="531" y="285"/>
                    </a:lnTo>
                    <a:lnTo>
                      <a:pt x="528" y="290"/>
                    </a:lnTo>
                    <a:lnTo>
                      <a:pt x="518" y="300"/>
                    </a:lnTo>
                    <a:lnTo>
                      <a:pt x="508" y="304"/>
                    </a:lnTo>
                    <a:lnTo>
                      <a:pt x="508" y="309"/>
                    </a:lnTo>
                    <a:lnTo>
                      <a:pt x="511" y="322"/>
                    </a:lnTo>
                    <a:lnTo>
                      <a:pt x="516" y="324"/>
                    </a:lnTo>
                    <a:lnTo>
                      <a:pt x="518" y="327"/>
                    </a:lnTo>
                    <a:lnTo>
                      <a:pt x="521" y="329"/>
                    </a:lnTo>
                    <a:lnTo>
                      <a:pt x="526" y="317"/>
                    </a:lnTo>
                    <a:lnTo>
                      <a:pt x="528" y="312"/>
                    </a:lnTo>
                    <a:lnTo>
                      <a:pt x="531" y="312"/>
                    </a:lnTo>
                    <a:lnTo>
                      <a:pt x="543" y="356"/>
                    </a:lnTo>
                    <a:lnTo>
                      <a:pt x="543" y="356"/>
                    </a:lnTo>
                    <a:lnTo>
                      <a:pt x="545" y="354"/>
                    </a:lnTo>
                    <a:lnTo>
                      <a:pt x="550" y="354"/>
                    </a:lnTo>
                    <a:lnTo>
                      <a:pt x="550" y="354"/>
                    </a:lnTo>
                    <a:lnTo>
                      <a:pt x="553" y="351"/>
                    </a:lnTo>
                    <a:lnTo>
                      <a:pt x="553" y="349"/>
                    </a:lnTo>
                    <a:lnTo>
                      <a:pt x="553" y="349"/>
                    </a:lnTo>
                    <a:lnTo>
                      <a:pt x="550" y="344"/>
                    </a:lnTo>
                    <a:lnTo>
                      <a:pt x="553" y="334"/>
                    </a:lnTo>
                    <a:lnTo>
                      <a:pt x="555" y="334"/>
                    </a:lnTo>
                    <a:lnTo>
                      <a:pt x="558" y="332"/>
                    </a:lnTo>
                    <a:lnTo>
                      <a:pt x="558" y="314"/>
                    </a:lnTo>
                    <a:lnTo>
                      <a:pt x="563" y="309"/>
                    </a:lnTo>
                    <a:lnTo>
                      <a:pt x="568" y="309"/>
                    </a:lnTo>
                    <a:lnTo>
                      <a:pt x="575" y="309"/>
                    </a:lnTo>
                    <a:lnTo>
                      <a:pt x="577" y="307"/>
                    </a:lnTo>
                    <a:lnTo>
                      <a:pt x="590" y="280"/>
                    </a:lnTo>
                    <a:lnTo>
                      <a:pt x="587" y="277"/>
                    </a:lnTo>
                    <a:lnTo>
                      <a:pt x="590" y="272"/>
                    </a:lnTo>
                    <a:lnTo>
                      <a:pt x="597" y="270"/>
                    </a:lnTo>
                    <a:lnTo>
                      <a:pt x="600" y="265"/>
                    </a:lnTo>
                    <a:lnTo>
                      <a:pt x="600" y="253"/>
                    </a:lnTo>
                    <a:lnTo>
                      <a:pt x="602" y="245"/>
                    </a:lnTo>
                    <a:lnTo>
                      <a:pt x="607" y="240"/>
                    </a:lnTo>
                    <a:lnTo>
                      <a:pt x="612" y="238"/>
                    </a:lnTo>
                    <a:lnTo>
                      <a:pt x="619" y="230"/>
                    </a:lnTo>
                    <a:lnTo>
                      <a:pt x="629" y="228"/>
                    </a:lnTo>
                    <a:lnTo>
                      <a:pt x="632" y="225"/>
                    </a:lnTo>
                    <a:lnTo>
                      <a:pt x="639" y="228"/>
                    </a:lnTo>
                    <a:lnTo>
                      <a:pt x="642" y="225"/>
                    </a:lnTo>
                    <a:lnTo>
                      <a:pt x="639" y="220"/>
                    </a:lnTo>
                    <a:lnTo>
                      <a:pt x="642" y="215"/>
                    </a:lnTo>
                    <a:lnTo>
                      <a:pt x="646" y="213"/>
                    </a:lnTo>
                    <a:lnTo>
                      <a:pt x="649" y="211"/>
                    </a:lnTo>
                    <a:lnTo>
                      <a:pt x="649" y="206"/>
                    </a:lnTo>
                    <a:lnTo>
                      <a:pt x="646" y="201"/>
                    </a:lnTo>
                    <a:lnTo>
                      <a:pt x="642" y="198"/>
                    </a:lnTo>
                    <a:lnTo>
                      <a:pt x="637" y="198"/>
                    </a:lnTo>
                    <a:lnTo>
                      <a:pt x="632" y="196"/>
                    </a:lnTo>
                    <a:lnTo>
                      <a:pt x="624" y="196"/>
                    </a:lnTo>
                    <a:lnTo>
                      <a:pt x="627" y="186"/>
                    </a:lnTo>
                    <a:lnTo>
                      <a:pt x="622" y="183"/>
                    </a:lnTo>
                    <a:lnTo>
                      <a:pt x="622" y="178"/>
                    </a:lnTo>
                    <a:lnTo>
                      <a:pt x="622" y="176"/>
                    </a:lnTo>
                    <a:lnTo>
                      <a:pt x="617" y="171"/>
                    </a:lnTo>
                    <a:lnTo>
                      <a:pt x="612" y="173"/>
                    </a:lnTo>
                    <a:lnTo>
                      <a:pt x="607" y="176"/>
                    </a:lnTo>
                    <a:lnTo>
                      <a:pt x="602" y="178"/>
                    </a:lnTo>
                    <a:lnTo>
                      <a:pt x="590" y="178"/>
                    </a:lnTo>
                    <a:lnTo>
                      <a:pt x="587" y="176"/>
                    </a:lnTo>
                    <a:lnTo>
                      <a:pt x="585" y="176"/>
                    </a:lnTo>
                    <a:lnTo>
                      <a:pt x="577" y="181"/>
                    </a:lnTo>
                    <a:lnTo>
                      <a:pt x="575" y="183"/>
                    </a:lnTo>
                    <a:lnTo>
                      <a:pt x="568" y="191"/>
                    </a:lnTo>
                    <a:lnTo>
                      <a:pt x="563" y="193"/>
                    </a:lnTo>
                    <a:lnTo>
                      <a:pt x="553" y="203"/>
                    </a:lnTo>
                    <a:lnTo>
                      <a:pt x="523" y="213"/>
                    </a:lnTo>
                    <a:lnTo>
                      <a:pt x="523" y="213"/>
                    </a:lnTo>
                    <a:lnTo>
                      <a:pt x="523" y="215"/>
                    </a:lnTo>
                    <a:lnTo>
                      <a:pt x="523" y="218"/>
                    </a:lnTo>
                    <a:lnTo>
                      <a:pt x="523" y="218"/>
                    </a:lnTo>
                    <a:lnTo>
                      <a:pt x="523" y="220"/>
                    </a:lnTo>
                    <a:lnTo>
                      <a:pt x="531" y="223"/>
                    </a:lnTo>
                    <a:lnTo>
                      <a:pt x="533" y="225"/>
                    </a:lnTo>
                    <a:lnTo>
                      <a:pt x="531" y="230"/>
                    </a:lnTo>
                    <a:lnTo>
                      <a:pt x="533" y="233"/>
                    </a:lnTo>
                    <a:lnTo>
                      <a:pt x="533" y="233"/>
                    </a:lnTo>
                    <a:lnTo>
                      <a:pt x="528" y="235"/>
                    </a:lnTo>
                    <a:lnTo>
                      <a:pt x="503" y="240"/>
                    </a:lnTo>
                    <a:lnTo>
                      <a:pt x="494" y="238"/>
                    </a:lnTo>
                    <a:lnTo>
                      <a:pt x="484" y="240"/>
                    </a:lnTo>
                    <a:lnTo>
                      <a:pt x="466" y="240"/>
                    </a:lnTo>
                    <a:lnTo>
                      <a:pt x="464" y="238"/>
                    </a:lnTo>
                    <a:lnTo>
                      <a:pt x="461" y="238"/>
                    </a:lnTo>
                    <a:lnTo>
                      <a:pt x="461" y="238"/>
                    </a:lnTo>
                    <a:lnTo>
                      <a:pt x="459" y="238"/>
                    </a:lnTo>
                    <a:lnTo>
                      <a:pt x="459" y="233"/>
                    </a:lnTo>
                    <a:lnTo>
                      <a:pt x="459" y="233"/>
                    </a:lnTo>
                    <a:lnTo>
                      <a:pt x="456" y="233"/>
                    </a:lnTo>
                    <a:lnTo>
                      <a:pt x="456" y="230"/>
                    </a:lnTo>
                    <a:lnTo>
                      <a:pt x="461" y="228"/>
                    </a:lnTo>
                    <a:lnTo>
                      <a:pt x="461" y="225"/>
                    </a:lnTo>
                    <a:lnTo>
                      <a:pt x="459" y="225"/>
                    </a:lnTo>
                    <a:lnTo>
                      <a:pt x="456" y="225"/>
                    </a:lnTo>
                    <a:lnTo>
                      <a:pt x="456" y="223"/>
                    </a:lnTo>
                    <a:lnTo>
                      <a:pt x="456" y="220"/>
                    </a:lnTo>
                    <a:lnTo>
                      <a:pt x="459" y="215"/>
                    </a:lnTo>
                    <a:lnTo>
                      <a:pt x="456" y="208"/>
                    </a:lnTo>
                    <a:lnTo>
                      <a:pt x="456" y="208"/>
                    </a:lnTo>
                    <a:lnTo>
                      <a:pt x="454" y="206"/>
                    </a:lnTo>
                    <a:lnTo>
                      <a:pt x="452" y="208"/>
                    </a:lnTo>
                    <a:lnTo>
                      <a:pt x="449" y="211"/>
                    </a:lnTo>
                    <a:lnTo>
                      <a:pt x="447" y="211"/>
                    </a:lnTo>
                    <a:lnTo>
                      <a:pt x="442" y="211"/>
                    </a:lnTo>
                    <a:lnTo>
                      <a:pt x="439" y="218"/>
                    </a:lnTo>
                    <a:lnTo>
                      <a:pt x="439" y="230"/>
                    </a:lnTo>
                    <a:lnTo>
                      <a:pt x="437" y="233"/>
                    </a:lnTo>
                    <a:lnTo>
                      <a:pt x="437" y="233"/>
                    </a:lnTo>
                    <a:lnTo>
                      <a:pt x="442" y="235"/>
                    </a:lnTo>
                    <a:lnTo>
                      <a:pt x="444" y="240"/>
                    </a:lnTo>
                    <a:lnTo>
                      <a:pt x="442" y="243"/>
                    </a:lnTo>
                    <a:lnTo>
                      <a:pt x="439" y="248"/>
                    </a:lnTo>
                    <a:lnTo>
                      <a:pt x="439" y="248"/>
                    </a:lnTo>
                    <a:lnTo>
                      <a:pt x="434" y="248"/>
                    </a:lnTo>
                    <a:lnTo>
                      <a:pt x="432" y="248"/>
                    </a:lnTo>
                    <a:lnTo>
                      <a:pt x="424" y="248"/>
                    </a:lnTo>
                    <a:lnTo>
                      <a:pt x="422" y="250"/>
                    </a:lnTo>
                    <a:lnTo>
                      <a:pt x="417" y="248"/>
                    </a:lnTo>
                    <a:lnTo>
                      <a:pt x="392" y="243"/>
                    </a:lnTo>
                    <a:lnTo>
                      <a:pt x="390" y="240"/>
                    </a:lnTo>
                    <a:lnTo>
                      <a:pt x="373" y="238"/>
                    </a:lnTo>
                    <a:lnTo>
                      <a:pt x="365" y="233"/>
                    </a:lnTo>
                    <a:lnTo>
                      <a:pt x="360" y="228"/>
                    </a:lnTo>
                    <a:lnTo>
                      <a:pt x="358" y="225"/>
                    </a:lnTo>
                    <a:lnTo>
                      <a:pt x="350" y="225"/>
                    </a:lnTo>
                    <a:lnTo>
                      <a:pt x="348" y="225"/>
                    </a:lnTo>
                    <a:lnTo>
                      <a:pt x="348" y="225"/>
                    </a:lnTo>
                    <a:lnTo>
                      <a:pt x="343" y="225"/>
                    </a:lnTo>
                    <a:lnTo>
                      <a:pt x="338" y="225"/>
                    </a:lnTo>
                    <a:lnTo>
                      <a:pt x="336" y="225"/>
                    </a:lnTo>
                    <a:lnTo>
                      <a:pt x="326" y="225"/>
                    </a:lnTo>
                    <a:lnTo>
                      <a:pt x="321" y="218"/>
                    </a:lnTo>
                    <a:lnTo>
                      <a:pt x="321" y="218"/>
                    </a:lnTo>
                    <a:lnTo>
                      <a:pt x="316" y="218"/>
                    </a:lnTo>
                    <a:lnTo>
                      <a:pt x="311" y="215"/>
                    </a:lnTo>
                    <a:lnTo>
                      <a:pt x="306" y="213"/>
                    </a:lnTo>
                    <a:lnTo>
                      <a:pt x="304" y="213"/>
                    </a:lnTo>
                    <a:lnTo>
                      <a:pt x="296" y="208"/>
                    </a:lnTo>
                    <a:lnTo>
                      <a:pt x="291" y="203"/>
                    </a:lnTo>
                    <a:lnTo>
                      <a:pt x="284" y="198"/>
                    </a:lnTo>
                    <a:lnTo>
                      <a:pt x="284" y="198"/>
                    </a:lnTo>
                    <a:lnTo>
                      <a:pt x="279" y="193"/>
                    </a:lnTo>
                    <a:lnTo>
                      <a:pt x="276" y="193"/>
                    </a:lnTo>
                    <a:lnTo>
                      <a:pt x="276" y="196"/>
                    </a:lnTo>
                    <a:lnTo>
                      <a:pt x="274" y="196"/>
                    </a:lnTo>
                    <a:lnTo>
                      <a:pt x="271" y="193"/>
                    </a:lnTo>
                    <a:lnTo>
                      <a:pt x="271" y="193"/>
                    </a:lnTo>
                    <a:lnTo>
                      <a:pt x="269" y="191"/>
                    </a:lnTo>
                    <a:lnTo>
                      <a:pt x="266" y="191"/>
                    </a:lnTo>
                    <a:lnTo>
                      <a:pt x="264" y="188"/>
                    </a:lnTo>
                    <a:lnTo>
                      <a:pt x="266" y="186"/>
                    </a:lnTo>
                    <a:lnTo>
                      <a:pt x="266" y="183"/>
                    </a:lnTo>
                    <a:lnTo>
                      <a:pt x="269" y="181"/>
                    </a:lnTo>
                    <a:lnTo>
                      <a:pt x="269" y="178"/>
                    </a:lnTo>
                    <a:lnTo>
                      <a:pt x="271" y="178"/>
                    </a:lnTo>
                    <a:lnTo>
                      <a:pt x="269" y="173"/>
                    </a:lnTo>
                    <a:lnTo>
                      <a:pt x="271" y="171"/>
                    </a:lnTo>
                    <a:lnTo>
                      <a:pt x="274" y="168"/>
                    </a:lnTo>
                    <a:lnTo>
                      <a:pt x="271" y="166"/>
                    </a:lnTo>
                    <a:lnTo>
                      <a:pt x="271" y="164"/>
                    </a:lnTo>
                    <a:lnTo>
                      <a:pt x="274" y="164"/>
                    </a:lnTo>
                    <a:lnTo>
                      <a:pt x="276" y="161"/>
                    </a:lnTo>
                    <a:lnTo>
                      <a:pt x="276" y="159"/>
                    </a:lnTo>
                    <a:lnTo>
                      <a:pt x="281" y="156"/>
                    </a:lnTo>
                    <a:lnTo>
                      <a:pt x="281" y="156"/>
                    </a:lnTo>
                    <a:lnTo>
                      <a:pt x="281" y="154"/>
                    </a:lnTo>
                    <a:lnTo>
                      <a:pt x="284" y="151"/>
                    </a:lnTo>
                    <a:lnTo>
                      <a:pt x="284" y="154"/>
                    </a:lnTo>
                    <a:lnTo>
                      <a:pt x="286" y="151"/>
                    </a:lnTo>
                    <a:lnTo>
                      <a:pt x="286" y="151"/>
                    </a:lnTo>
                    <a:lnTo>
                      <a:pt x="279" y="149"/>
                    </a:lnTo>
                    <a:lnTo>
                      <a:pt x="279" y="149"/>
                    </a:lnTo>
                    <a:lnTo>
                      <a:pt x="276" y="146"/>
                    </a:lnTo>
                    <a:lnTo>
                      <a:pt x="274" y="146"/>
                    </a:lnTo>
                    <a:lnTo>
                      <a:pt x="269" y="141"/>
                    </a:lnTo>
                    <a:lnTo>
                      <a:pt x="264" y="141"/>
                    </a:lnTo>
                    <a:lnTo>
                      <a:pt x="264" y="139"/>
                    </a:lnTo>
                    <a:lnTo>
                      <a:pt x="264" y="136"/>
                    </a:lnTo>
                    <a:lnTo>
                      <a:pt x="262" y="136"/>
                    </a:lnTo>
                    <a:lnTo>
                      <a:pt x="262" y="136"/>
                    </a:lnTo>
                    <a:lnTo>
                      <a:pt x="259" y="134"/>
                    </a:lnTo>
                    <a:lnTo>
                      <a:pt x="259" y="134"/>
                    </a:lnTo>
                    <a:lnTo>
                      <a:pt x="254" y="136"/>
                    </a:lnTo>
                    <a:lnTo>
                      <a:pt x="254" y="134"/>
                    </a:lnTo>
                    <a:lnTo>
                      <a:pt x="254" y="131"/>
                    </a:lnTo>
                    <a:lnTo>
                      <a:pt x="254" y="131"/>
                    </a:lnTo>
                    <a:lnTo>
                      <a:pt x="252" y="131"/>
                    </a:lnTo>
                    <a:lnTo>
                      <a:pt x="244" y="131"/>
                    </a:lnTo>
                    <a:lnTo>
                      <a:pt x="242" y="134"/>
                    </a:lnTo>
                    <a:lnTo>
                      <a:pt x="242" y="134"/>
                    </a:lnTo>
                    <a:lnTo>
                      <a:pt x="239" y="131"/>
                    </a:lnTo>
                    <a:lnTo>
                      <a:pt x="242" y="129"/>
                    </a:lnTo>
                    <a:lnTo>
                      <a:pt x="239" y="126"/>
                    </a:lnTo>
                    <a:lnTo>
                      <a:pt x="237" y="124"/>
                    </a:lnTo>
                    <a:lnTo>
                      <a:pt x="237" y="124"/>
                    </a:lnTo>
                    <a:lnTo>
                      <a:pt x="234" y="122"/>
                    </a:lnTo>
                    <a:lnTo>
                      <a:pt x="234" y="119"/>
                    </a:lnTo>
                    <a:lnTo>
                      <a:pt x="237" y="117"/>
                    </a:lnTo>
                    <a:lnTo>
                      <a:pt x="234" y="114"/>
                    </a:lnTo>
                    <a:lnTo>
                      <a:pt x="234" y="109"/>
                    </a:lnTo>
                    <a:lnTo>
                      <a:pt x="237" y="107"/>
                    </a:lnTo>
                    <a:lnTo>
                      <a:pt x="229" y="99"/>
                    </a:lnTo>
                    <a:lnTo>
                      <a:pt x="229" y="97"/>
                    </a:lnTo>
                    <a:lnTo>
                      <a:pt x="229" y="94"/>
                    </a:lnTo>
                    <a:lnTo>
                      <a:pt x="229" y="92"/>
                    </a:lnTo>
                    <a:lnTo>
                      <a:pt x="234" y="92"/>
                    </a:lnTo>
                    <a:lnTo>
                      <a:pt x="234" y="89"/>
                    </a:lnTo>
                    <a:lnTo>
                      <a:pt x="237" y="89"/>
                    </a:lnTo>
                    <a:lnTo>
                      <a:pt x="237" y="94"/>
                    </a:lnTo>
                    <a:lnTo>
                      <a:pt x="237" y="94"/>
                    </a:lnTo>
                    <a:lnTo>
                      <a:pt x="239" y="97"/>
                    </a:lnTo>
                    <a:lnTo>
                      <a:pt x="242" y="97"/>
                    </a:lnTo>
                    <a:lnTo>
                      <a:pt x="242" y="97"/>
                    </a:lnTo>
                    <a:lnTo>
                      <a:pt x="242" y="97"/>
                    </a:lnTo>
                    <a:lnTo>
                      <a:pt x="244" y="97"/>
                    </a:lnTo>
                    <a:lnTo>
                      <a:pt x="244" y="94"/>
                    </a:lnTo>
                    <a:lnTo>
                      <a:pt x="247" y="94"/>
                    </a:lnTo>
                    <a:lnTo>
                      <a:pt x="247" y="92"/>
                    </a:lnTo>
                    <a:lnTo>
                      <a:pt x="249" y="92"/>
                    </a:lnTo>
                    <a:lnTo>
                      <a:pt x="249" y="92"/>
                    </a:lnTo>
                    <a:lnTo>
                      <a:pt x="252" y="92"/>
                    </a:lnTo>
                    <a:lnTo>
                      <a:pt x="254" y="89"/>
                    </a:lnTo>
                    <a:lnTo>
                      <a:pt x="254" y="87"/>
                    </a:lnTo>
                    <a:lnTo>
                      <a:pt x="252" y="82"/>
                    </a:lnTo>
                    <a:lnTo>
                      <a:pt x="249" y="79"/>
                    </a:lnTo>
                    <a:lnTo>
                      <a:pt x="252" y="79"/>
                    </a:lnTo>
                    <a:lnTo>
                      <a:pt x="252" y="77"/>
                    </a:lnTo>
                    <a:lnTo>
                      <a:pt x="247" y="75"/>
                    </a:lnTo>
                    <a:lnTo>
                      <a:pt x="244" y="75"/>
                    </a:lnTo>
                    <a:lnTo>
                      <a:pt x="244" y="75"/>
                    </a:lnTo>
                    <a:lnTo>
                      <a:pt x="242" y="70"/>
                    </a:lnTo>
                    <a:lnTo>
                      <a:pt x="242" y="65"/>
                    </a:lnTo>
                    <a:lnTo>
                      <a:pt x="242" y="65"/>
                    </a:lnTo>
                    <a:lnTo>
                      <a:pt x="242" y="62"/>
                    </a:lnTo>
                    <a:lnTo>
                      <a:pt x="242" y="60"/>
                    </a:lnTo>
                    <a:lnTo>
                      <a:pt x="242" y="60"/>
                    </a:lnTo>
                    <a:lnTo>
                      <a:pt x="239" y="57"/>
                    </a:lnTo>
                    <a:lnTo>
                      <a:pt x="239" y="55"/>
                    </a:lnTo>
                    <a:lnTo>
                      <a:pt x="239" y="55"/>
                    </a:lnTo>
                    <a:lnTo>
                      <a:pt x="244" y="55"/>
                    </a:lnTo>
                    <a:lnTo>
                      <a:pt x="247" y="52"/>
                    </a:lnTo>
                    <a:lnTo>
                      <a:pt x="249" y="55"/>
                    </a:lnTo>
                    <a:lnTo>
                      <a:pt x="252" y="55"/>
                    </a:lnTo>
                    <a:lnTo>
                      <a:pt x="254" y="47"/>
                    </a:lnTo>
                    <a:lnTo>
                      <a:pt x="254" y="42"/>
                    </a:lnTo>
                    <a:lnTo>
                      <a:pt x="259" y="42"/>
                    </a:lnTo>
                    <a:lnTo>
                      <a:pt x="259" y="42"/>
                    </a:lnTo>
                    <a:lnTo>
                      <a:pt x="259" y="42"/>
                    </a:lnTo>
                    <a:lnTo>
                      <a:pt x="259" y="40"/>
                    </a:lnTo>
                    <a:lnTo>
                      <a:pt x="262" y="40"/>
                    </a:lnTo>
                    <a:lnTo>
                      <a:pt x="262" y="37"/>
                    </a:lnTo>
                    <a:lnTo>
                      <a:pt x="264" y="35"/>
                    </a:lnTo>
                    <a:lnTo>
                      <a:pt x="264" y="33"/>
                    </a:lnTo>
                    <a:lnTo>
                      <a:pt x="266" y="30"/>
                    </a:lnTo>
                    <a:lnTo>
                      <a:pt x="269" y="23"/>
                    </a:lnTo>
                    <a:lnTo>
                      <a:pt x="269" y="20"/>
                    </a:lnTo>
                    <a:lnTo>
                      <a:pt x="269" y="18"/>
                    </a:lnTo>
                    <a:lnTo>
                      <a:pt x="271" y="15"/>
                    </a:lnTo>
                    <a:lnTo>
                      <a:pt x="271" y="13"/>
                    </a:lnTo>
                    <a:lnTo>
                      <a:pt x="271" y="13"/>
                    </a:lnTo>
                    <a:lnTo>
                      <a:pt x="269" y="13"/>
                    </a:lnTo>
                    <a:lnTo>
                      <a:pt x="266" y="15"/>
                    </a:lnTo>
                    <a:lnTo>
                      <a:pt x="264" y="15"/>
                    </a:lnTo>
                    <a:lnTo>
                      <a:pt x="264" y="15"/>
                    </a:lnTo>
                    <a:lnTo>
                      <a:pt x="264" y="10"/>
                    </a:lnTo>
                    <a:lnTo>
                      <a:pt x="262" y="10"/>
                    </a:lnTo>
                    <a:lnTo>
                      <a:pt x="259" y="10"/>
                    </a:lnTo>
                    <a:lnTo>
                      <a:pt x="259" y="10"/>
                    </a:lnTo>
                    <a:lnTo>
                      <a:pt x="257" y="10"/>
                    </a:lnTo>
                    <a:lnTo>
                      <a:pt x="257" y="8"/>
                    </a:lnTo>
                    <a:lnTo>
                      <a:pt x="257" y="5"/>
                    </a:lnTo>
                    <a:lnTo>
                      <a:pt x="254" y="5"/>
                    </a:lnTo>
                    <a:lnTo>
                      <a:pt x="254" y="3"/>
                    </a:lnTo>
                    <a:lnTo>
                      <a:pt x="254" y="3"/>
                    </a:lnTo>
                    <a:lnTo>
                      <a:pt x="252" y="3"/>
                    </a:lnTo>
                    <a:lnTo>
                      <a:pt x="249" y="0"/>
                    </a:lnTo>
                    <a:lnTo>
                      <a:pt x="249" y="0"/>
                    </a:lnTo>
                    <a:lnTo>
                      <a:pt x="247" y="0"/>
                    </a:lnTo>
                    <a:lnTo>
                      <a:pt x="247" y="0"/>
                    </a:lnTo>
                    <a:lnTo>
                      <a:pt x="244" y="0"/>
                    </a:lnTo>
                    <a:lnTo>
                      <a:pt x="242" y="3"/>
                    </a:lnTo>
                    <a:lnTo>
                      <a:pt x="234" y="3"/>
                    </a:lnTo>
                    <a:lnTo>
                      <a:pt x="225" y="10"/>
                    </a:lnTo>
                    <a:lnTo>
                      <a:pt x="222" y="13"/>
                    </a:lnTo>
                    <a:lnTo>
                      <a:pt x="220" y="13"/>
                    </a:lnTo>
                    <a:lnTo>
                      <a:pt x="220" y="15"/>
                    </a:lnTo>
                    <a:lnTo>
                      <a:pt x="217" y="13"/>
                    </a:lnTo>
                    <a:lnTo>
                      <a:pt x="215" y="15"/>
                    </a:lnTo>
                    <a:lnTo>
                      <a:pt x="212" y="15"/>
                    </a:lnTo>
                    <a:lnTo>
                      <a:pt x="197" y="25"/>
                    </a:lnTo>
                    <a:lnTo>
                      <a:pt x="197" y="28"/>
                    </a:lnTo>
                    <a:lnTo>
                      <a:pt x="197" y="28"/>
                    </a:lnTo>
                    <a:lnTo>
                      <a:pt x="197" y="30"/>
                    </a:lnTo>
                    <a:lnTo>
                      <a:pt x="195" y="33"/>
                    </a:lnTo>
                    <a:lnTo>
                      <a:pt x="195" y="35"/>
                    </a:lnTo>
                    <a:lnTo>
                      <a:pt x="192" y="33"/>
                    </a:lnTo>
                    <a:lnTo>
                      <a:pt x="190" y="33"/>
                    </a:lnTo>
                    <a:lnTo>
                      <a:pt x="183" y="33"/>
                    </a:lnTo>
                    <a:lnTo>
                      <a:pt x="183" y="33"/>
                    </a:lnTo>
                    <a:lnTo>
                      <a:pt x="180" y="35"/>
                    </a:lnTo>
                    <a:lnTo>
                      <a:pt x="180" y="37"/>
                    </a:lnTo>
                    <a:lnTo>
                      <a:pt x="178" y="37"/>
                    </a:lnTo>
                    <a:lnTo>
                      <a:pt x="175" y="35"/>
                    </a:lnTo>
                    <a:lnTo>
                      <a:pt x="173" y="35"/>
                    </a:lnTo>
                    <a:lnTo>
                      <a:pt x="173" y="37"/>
                    </a:lnTo>
                    <a:lnTo>
                      <a:pt x="170" y="40"/>
                    </a:lnTo>
                    <a:lnTo>
                      <a:pt x="170" y="40"/>
                    </a:lnTo>
                    <a:lnTo>
                      <a:pt x="168" y="37"/>
                    </a:lnTo>
                    <a:lnTo>
                      <a:pt x="165" y="40"/>
                    </a:lnTo>
                    <a:lnTo>
                      <a:pt x="163" y="37"/>
                    </a:lnTo>
                    <a:lnTo>
                      <a:pt x="158" y="37"/>
                    </a:lnTo>
                    <a:lnTo>
                      <a:pt x="158" y="37"/>
                    </a:lnTo>
                    <a:lnTo>
                      <a:pt x="155" y="37"/>
                    </a:lnTo>
                    <a:lnTo>
                      <a:pt x="138" y="30"/>
                    </a:lnTo>
                    <a:lnTo>
                      <a:pt x="136" y="30"/>
                    </a:lnTo>
                    <a:lnTo>
                      <a:pt x="133" y="33"/>
                    </a:lnTo>
                    <a:lnTo>
                      <a:pt x="131" y="33"/>
                    </a:lnTo>
                    <a:lnTo>
                      <a:pt x="131" y="33"/>
                    </a:lnTo>
                    <a:lnTo>
                      <a:pt x="128" y="33"/>
                    </a:lnTo>
                    <a:lnTo>
                      <a:pt x="128" y="37"/>
                    </a:lnTo>
                    <a:lnTo>
                      <a:pt x="126" y="42"/>
                    </a:lnTo>
                    <a:lnTo>
                      <a:pt x="126" y="42"/>
                    </a:lnTo>
                    <a:lnTo>
                      <a:pt x="128" y="42"/>
                    </a:lnTo>
                    <a:lnTo>
                      <a:pt x="131" y="45"/>
                    </a:lnTo>
                    <a:lnTo>
                      <a:pt x="131" y="47"/>
                    </a:lnTo>
                    <a:lnTo>
                      <a:pt x="128" y="47"/>
                    </a:lnTo>
                    <a:lnTo>
                      <a:pt x="128" y="50"/>
                    </a:lnTo>
                    <a:lnTo>
                      <a:pt x="128" y="50"/>
                    </a:lnTo>
                    <a:lnTo>
                      <a:pt x="128" y="52"/>
                    </a:lnTo>
                    <a:lnTo>
                      <a:pt x="131" y="52"/>
                    </a:lnTo>
                    <a:lnTo>
                      <a:pt x="133" y="52"/>
                    </a:lnTo>
                    <a:lnTo>
                      <a:pt x="136" y="52"/>
                    </a:lnTo>
                    <a:lnTo>
                      <a:pt x="136" y="55"/>
                    </a:lnTo>
                    <a:lnTo>
                      <a:pt x="136" y="55"/>
                    </a:lnTo>
                    <a:lnTo>
                      <a:pt x="133" y="57"/>
                    </a:lnTo>
                    <a:lnTo>
                      <a:pt x="131" y="57"/>
                    </a:lnTo>
                    <a:lnTo>
                      <a:pt x="131" y="60"/>
                    </a:lnTo>
                    <a:lnTo>
                      <a:pt x="136" y="65"/>
                    </a:lnTo>
                    <a:lnTo>
                      <a:pt x="136" y="67"/>
                    </a:lnTo>
                    <a:lnTo>
                      <a:pt x="136" y="70"/>
                    </a:lnTo>
                    <a:lnTo>
                      <a:pt x="131" y="72"/>
                    </a:lnTo>
                    <a:lnTo>
                      <a:pt x="128" y="75"/>
                    </a:lnTo>
                    <a:lnTo>
                      <a:pt x="133" y="75"/>
                    </a:lnTo>
                    <a:lnTo>
                      <a:pt x="133" y="79"/>
                    </a:lnTo>
                    <a:lnTo>
                      <a:pt x="138" y="82"/>
                    </a:lnTo>
                    <a:lnTo>
                      <a:pt x="138" y="84"/>
                    </a:lnTo>
                    <a:lnTo>
                      <a:pt x="141" y="84"/>
                    </a:lnTo>
                    <a:lnTo>
                      <a:pt x="141" y="87"/>
                    </a:lnTo>
                    <a:lnTo>
                      <a:pt x="143" y="84"/>
                    </a:lnTo>
                    <a:lnTo>
                      <a:pt x="146" y="87"/>
                    </a:lnTo>
                    <a:lnTo>
                      <a:pt x="146" y="89"/>
                    </a:lnTo>
                    <a:lnTo>
                      <a:pt x="148" y="94"/>
                    </a:lnTo>
                    <a:lnTo>
                      <a:pt x="148" y="94"/>
                    </a:lnTo>
                    <a:lnTo>
                      <a:pt x="155" y="94"/>
                    </a:lnTo>
                    <a:lnTo>
                      <a:pt x="158" y="97"/>
                    </a:lnTo>
                    <a:lnTo>
                      <a:pt x="158" y="94"/>
                    </a:lnTo>
                    <a:lnTo>
                      <a:pt x="160" y="99"/>
                    </a:lnTo>
                    <a:lnTo>
                      <a:pt x="160" y="99"/>
                    </a:lnTo>
                    <a:lnTo>
                      <a:pt x="160" y="102"/>
                    </a:lnTo>
                    <a:lnTo>
                      <a:pt x="160" y="104"/>
                    </a:lnTo>
                    <a:lnTo>
                      <a:pt x="158" y="104"/>
                    </a:lnTo>
                    <a:lnTo>
                      <a:pt x="155" y="107"/>
                    </a:lnTo>
                    <a:lnTo>
                      <a:pt x="153" y="104"/>
                    </a:lnTo>
                    <a:lnTo>
                      <a:pt x="151" y="107"/>
                    </a:lnTo>
                    <a:lnTo>
                      <a:pt x="151" y="107"/>
                    </a:lnTo>
                    <a:lnTo>
                      <a:pt x="146" y="109"/>
                    </a:lnTo>
                    <a:lnTo>
                      <a:pt x="143" y="112"/>
                    </a:lnTo>
                    <a:lnTo>
                      <a:pt x="143" y="117"/>
                    </a:lnTo>
                    <a:lnTo>
                      <a:pt x="146" y="119"/>
                    </a:lnTo>
                    <a:lnTo>
                      <a:pt x="146" y="122"/>
                    </a:lnTo>
                    <a:lnTo>
                      <a:pt x="146" y="122"/>
                    </a:lnTo>
                    <a:lnTo>
                      <a:pt x="146" y="122"/>
                    </a:lnTo>
                    <a:lnTo>
                      <a:pt x="146" y="124"/>
                    </a:lnTo>
                    <a:lnTo>
                      <a:pt x="143" y="124"/>
                    </a:lnTo>
                    <a:lnTo>
                      <a:pt x="143" y="126"/>
                    </a:lnTo>
                    <a:lnTo>
                      <a:pt x="143" y="129"/>
                    </a:lnTo>
                    <a:lnTo>
                      <a:pt x="143" y="129"/>
                    </a:lnTo>
                    <a:lnTo>
                      <a:pt x="148" y="129"/>
                    </a:lnTo>
                    <a:lnTo>
                      <a:pt x="151" y="131"/>
                    </a:lnTo>
                    <a:lnTo>
                      <a:pt x="148" y="134"/>
                    </a:lnTo>
                    <a:lnTo>
                      <a:pt x="148" y="134"/>
                    </a:lnTo>
                    <a:lnTo>
                      <a:pt x="146" y="131"/>
                    </a:lnTo>
                    <a:lnTo>
                      <a:pt x="146" y="131"/>
                    </a:lnTo>
                    <a:lnTo>
                      <a:pt x="143" y="134"/>
                    </a:lnTo>
                    <a:lnTo>
                      <a:pt x="138" y="136"/>
                    </a:lnTo>
                    <a:lnTo>
                      <a:pt x="133" y="144"/>
                    </a:lnTo>
                    <a:lnTo>
                      <a:pt x="131" y="144"/>
                    </a:lnTo>
                    <a:lnTo>
                      <a:pt x="128" y="149"/>
                    </a:lnTo>
                    <a:lnTo>
                      <a:pt x="128" y="151"/>
                    </a:lnTo>
                    <a:lnTo>
                      <a:pt x="128" y="154"/>
                    </a:lnTo>
                    <a:lnTo>
                      <a:pt x="126" y="156"/>
                    </a:lnTo>
                    <a:lnTo>
                      <a:pt x="123" y="159"/>
                    </a:lnTo>
                    <a:lnTo>
                      <a:pt x="121" y="159"/>
                    </a:lnTo>
                    <a:lnTo>
                      <a:pt x="118" y="161"/>
                    </a:lnTo>
                    <a:lnTo>
                      <a:pt x="104" y="186"/>
                    </a:lnTo>
                    <a:lnTo>
                      <a:pt x="99" y="188"/>
                    </a:lnTo>
                    <a:lnTo>
                      <a:pt x="81" y="211"/>
                    </a:lnTo>
                    <a:lnTo>
                      <a:pt x="79" y="211"/>
                    </a:lnTo>
                    <a:lnTo>
                      <a:pt x="79" y="213"/>
                    </a:lnTo>
                    <a:lnTo>
                      <a:pt x="69" y="211"/>
                    </a:lnTo>
                    <a:lnTo>
                      <a:pt x="64" y="213"/>
                    </a:lnTo>
                    <a:lnTo>
                      <a:pt x="62" y="215"/>
                    </a:lnTo>
                    <a:lnTo>
                      <a:pt x="62" y="215"/>
                    </a:lnTo>
                    <a:lnTo>
                      <a:pt x="59" y="215"/>
                    </a:lnTo>
                    <a:lnTo>
                      <a:pt x="57" y="208"/>
                    </a:lnTo>
                    <a:lnTo>
                      <a:pt x="54" y="208"/>
                    </a:lnTo>
                    <a:lnTo>
                      <a:pt x="52" y="208"/>
                    </a:lnTo>
                    <a:lnTo>
                      <a:pt x="35" y="228"/>
                    </a:lnTo>
                    <a:lnTo>
                      <a:pt x="32" y="238"/>
                    </a:lnTo>
                    <a:lnTo>
                      <a:pt x="32" y="240"/>
                    </a:lnTo>
                    <a:lnTo>
                      <a:pt x="32" y="243"/>
                    </a:lnTo>
                    <a:lnTo>
                      <a:pt x="35" y="243"/>
                    </a:lnTo>
                    <a:lnTo>
                      <a:pt x="37" y="243"/>
                    </a:lnTo>
                    <a:lnTo>
                      <a:pt x="39" y="245"/>
                    </a:lnTo>
                    <a:lnTo>
                      <a:pt x="44" y="245"/>
                    </a:lnTo>
                    <a:lnTo>
                      <a:pt x="47" y="245"/>
                    </a:lnTo>
                    <a:lnTo>
                      <a:pt x="47" y="245"/>
                    </a:lnTo>
                    <a:lnTo>
                      <a:pt x="47" y="248"/>
                    </a:lnTo>
                    <a:lnTo>
                      <a:pt x="44" y="257"/>
                    </a:lnTo>
                    <a:lnTo>
                      <a:pt x="44" y="260"/>
                    </a:lnTo>
                    <a:lnTo>
                      <a:pt x="44" y="262"/>
                    </a:lnTo>
                    <a:lnTo>
                      <a:pt x="49" y="265"/>
                    </a:lnTo>
                    <a:lnTo>
                      <a:pt x="52" y="267"/>
                    </a:lnTo>
                    <a:lnTo>
                      <a:pt x="54" y="265"/>
                    </a:lnTo>
                    <a:lnTo>
                      <a:pt x="57" y="265"/>
                    </a:lnTo>
                    <a:lnTo>
                      <a:pt x="57" y="267"/>
                    </a:lnTo>
                    <a:lnTo>
                      <a:pt x="57" y="275"/>
                    </a:lnTo>
                    <a:lnTo>
                      <a:pt x="59" y="277"/>
                    </a:lnTo>
                    <a:lnTo>
                      <a:pt x="59" y="280"/>
                    </a:lnTo>
                    <a:lnTo>
                      <a:pt x="64" y="285"/>
                    </a:lnTo>
                    <a:lnTo>
                      <a:pt x="64" y="285"/>
                    </a:lnTo>
                    <a:lnTo>
                      <a:pt x="67" y="287"/>
                    </a:lnTo>
                    <a:lnTo>
                      <a:pt x="67" y="290"/>
                    </a:lnTo>
                    <a:lnTo>
                      <a:pt x="64" y="290"/>
                    </a:lnTo>
                    <a:lnTo>
                      <a:pt x="64" y="290"/>
                    </a:lnTo>
                    <a:lnTo>
                      <a:pt x="64" y="295"/>
                    </a:lnTo>
                    <a:lnTo>
                      <a:pt x="64" y="297"/>
                    </a:lnTo>
                    <a:lnTo>
                      <a:pt x="67" y="297"/>
                    </a:lnTo>
                    <a:lnTo>
                      <a:pt x="67" y="297"/>
                    </a:lnTo>
                    <a:lnTo>
                      <a:pt x="64" y="297"/>
                    </a:lnTo>
                    <a:lnTo>
                      <a:pt x="62" y="300"/>
                    </a:lnTo>
                    <a:lnTo>
                      <a:pt x="62" y="300"/>
                    </a:lnTo>
                    <a:lnTo>
                      <a:pt x="62" y="302"/>
                    </a:lnTo>
                    <a:lnTo>
                      <a:pt x="57" y="300"/>
                    </a:lnTo>
                    <a:lnTo>
                      <a:pt x="57" y="300"/>
                    </a:lnTo>
                    <a:lnTo>
                      <a:pt x="54" y="300"/>
                    </a:lnTo>
                    <a:lnTo>
                      <a:pt x="57" y="297"/>
                    </a:lnTo>
                    <a:lnTo>
                      <a:pt x="57" y="297"/>
                    </a:lnTo>
                    <a:lnTo>
                      <a:pt x="54" y="297"/>
                    </a:lnTo>
                    <a:lnTo>
                      <a:pt x="47" y="300"/>
                    </a:lnTo>
                    <a:lnTo>
                      <a:pt x="44" y="302"/>
                    </a:lnTo>
                    <a:lnTo>
                      <a:pt x="44" y="302"/>
                    </a:lnTo>
                    <a:lnTo>
                      <a:pt x="37" y="302"/>
                    </a:lnTo>
                    <a:lnTo>
                      <a:pt x="35" y="300"/>
                    </a:lnTo>
                    <a:lnTo>
                      <a:pt x="32" y="300"/>
                    </a:lnTo>
                    <a:lnTo>
                      <a:pt x="30" y="300"/>
                    </a:lnTo>
                    <a:lnTo>
                      <a:pt x="20" y="300"/>
                    </a:lnTo>
                    <a:lnTo>
                      <a:pt x="20" y="300"/>
                    </a:lnTo>
                    <a:lnTo>
                      <a:pt x="20" y="300"/>
                    </a:lnTo>
                    <a:lnTo>
                      <a:pt x="17" y="300"/>
                    </a:lnTo>
                    <a:lnTo>
                      <a:pt x="17" y="297"/>
                    </a:lnTo>
                    <a:lnTo>
                      <a:pt x="17" y="297"/>
                    </a:lnTo>
                    <a:lnTo>
                      <a:pt x="15" y="300"/>
                    </a:lnTo>
                    <a:lnTo>
                      <a:pt x="15" y="307"/>
                    </a:lnTo>
                    <a:lnTo>
                      <a:pt x="7" y="307"/>
                    </a:lnTo>
                    <a:lnTo>
                      <a:pt x="7" y="307"/>
                    </a:lnTo>
                    <a:lnTo>
                      <a:pt x="5" y="307"/>
                    </a:lnTo>
                    <a:lnTo>
                      <a:pt x="2" y="309"/>
                    </a:lnTo>
                    <a:lnTo>
                      <a:pt x="2" y="309"/>
                    </a:lnTo>
                    <a:lnTo>
                      <a:pt x="2" y="312"/>
                    </a:lnTo>
                    <a:lnTo>
                      <a:pt x="0" y="312"/>
                    </a:lnTo>
                    <a:lnTo>
                      <a:pt x="0" y="317"/>
                    </a:lnTo>
                    <a:lnTo>
                      <a:pt x="2" y="317"/>
                    </a:lnTo>
                    <a:lnTo>
                      <a:pt x="15" y="332"/>
                    </a:lnTo>
                    <a:lnTo>
                      <a:pt x="20" y="334"/>
                    </a:lnTo>
                    <a:lnTo>
                      <a:pt x="35" y="334"/>
                    </a:lnTo>
                    <a:lnTo>
                      <a:pt x="44" y="332"/>
                    </a:lnTo>
                    <a:lnTo>
                      <a:pt x="47" y="327"/>
                    </a:lnTo>
                    <a:lnTo>
                      <a:pt x="49" y="327"/>
                    </a:lnTo>
                    <a:lnTo>
                      <a:pt x="49" y="329"/>
                    </a:lnTo>
                    <a:lnTo>
                      <a:pt x="47" y="337"/>
                    </a:lnTo>
                    <a:lnTo>
                      <a:pt x="39" y="344"/>
                    </a:lnTo>
                    <a:lnTo>
                      <a:pt x="25" y="346"/>
                    </a:lnTo>
                    <a:lnTo>
                      <a:pt x="20" y="344"/>
                    </a:lnTo>
                    <a:lnTo>
                      <a:pt x="20" y="346"/>
                    </a:lnTo>
                    <a:lnTo>
                      <a:pt x="20" y="351"/>
                    </a:lnTo>
                    <a:lnTo>
                      <a:pt x="49" y="381"/>
                    </a:lnTo>
                    <a:lnTo>
                      <a:pt x="62" y="384"/>
                    </a:lnTo>
                    <a:lnTo>
                      <a:pt x="69" y="381"/>
                    </a:lnTo>
                    <a:lnTo>
                      <a:pt x="74" y="379"/>
                    </a:lnTo>
                    <a:lnTo>
                      <a:pt x="76" y="379"/>
                    </a:lnTo>
                    <a:lnTo>
                      <a:pt x="84" y="374"/>
                    </a:lnTo>
                    <a:lnTo>
                      <a:pt x="86" y="366"/>
                    </a:lnTo>
                    <a:lnTo>
                      <a:pt x="89" y="344"/>
                    </a:lnTo>
                    <a:lnTo>
                      <a:pt x="91" y="346"/>
                    </a:lnTo>
                    <a:lnTo>
                      <a:pt x="91" y="346"/>
                    </a:lnTo>
                    <a:lnTo>
                      <a:pt x="104" y="346"/>
                    </a:lnTo>
                    <a:lnTo>
                      <a:pt x="104" y="349"/>
                    </a:lnTo>
                    <a:lnTo>
                      <a:pt x="101" y="351"/>
                    </a:lnTo>
                    <a:lnTo>
                      <a:pt x="99" y="351"/>
                    </a:lnTo>
                    <a:lnTo>
                      <a:pt x="96" y="356"/>
                    </a:lnTo>
                    <a:lnTo>
                      <a:pt x="96" y="356"/>
                    </a:lnTo>
                    <a:lnTo>
                      <a:pt x="96" y="361"/>
                    </a:lnTo>
                    <a:lnTo>
                      <a:pt x="99" y="361"/>
                    </a:lnTo>
                    <a:lnTo>
                      <a:pt x="99" y="364"/>
                    </a:lnTo>
                    <a:lnTo>
                      <a:pt x="99" y="369"/>
                    </a:lnTo>
                    <a:lnTo>
                      <a:pt x="99" y="374"/>
                    </a:lnTo>
                    <a:lnTo>
                      <a:pt x="99" y="374"/>
                    </a:lnTo>
                    <a:lnTo>
                      <a:pt x="101" y="376"/>
                    </a:lnTo>
                    <a:lnTo>
                      <a:pt x="104" y="393"/>
                    </a:lnTo>
                    <a:lnTo>
                      <a:pt x="99" y="403"/>
                    </a:lnTo>
                    <a:lnTo>
                      <a:pt x="101" y="416"/>
                    </a:lnTo>
                    <a:lnTo>
                      <a:pt x="101" y="418"/>
                    </a:lnTo>
                    <a:lnTo>
                      <a:pt x="101" y="423"/>
                    </a:lnTo>
                    <a:lnTo>
                      <a:pt x="104" y="423"/>
                    </a:lnTo>
                    <a:lnTo>
                      <a:pt x="104" y="421"/>
                    </a:lnTo>
                    <a:lnTo>
                      <a:pt x="106" y="423"/>
                    </a:lnTo>
                    <a:lnTo>
                      <a:pt x="106" y="426"/>
                    </a:lnTo>
                    <a:lnTo>
                      <a:pt x="106" y="428"/>
                    </a:lnTo>
                    <a:lnTo>
                      <a:pt x="104" y="438"/>
                    </a:lnTo>
                    <a:lnTo>
                      <a:pt x="106" y="443"/>
                    </a:lnTo>
                    <a:lnTo>
                      <a:pt x="106" y="443"/>
                    </a:lnTo>
                    <a:lnTo>
                      <a:pt x="106" y="450"/>
                    </a:lnTo>
                    <a:lnTo>
                      <a:pt x="106" y="450"/>
                    </a:lnTo>
                    <a:lnTo>
                      <a:pt x="116" y="490"/>
                    </a:lnTo>
                    <a:lnTo>
                      <a:pt x="118" y="492"/>
                    </a:lnTo>
                    <a:lnTo>
                      <a:pt x="118" y="495"/>
                    </a:lnTo>
                    <a:lnTo>
                      <a:pt x="123" y="50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2" name="Google Shape;1232;p38"/>
              <p:cNvSpPr/>
              <p:nvPr/>
            </p:nvSpPr>
            <p:spPr>
              <a:xfrm>
                <a:off x="4564" y="2332"/>
                <a:ext cx="649" cy="673"/>
              </a:xfrm>
              <a:custGeom>
                <a:avLst/>
                <a:gdLst/>
                <a:ahLst/>
                <a:cxnLst/>
                <a:rect l="l" t="t" r="r" b="b"/>
                <a:pathLst>
                  <a:path w="649" h="673" extrusionOk="0">
                    <a:moveTo>
                      <a:pt x="123" y="500"/>
                    </a:moveTo>
                    <a:lnTo>
                      <a:pt x="123" y="500"/>
                    </a:lnTo>
                    <a:lnTo>
                      <a:pt x="123" y="505"/>
                    </a:lnTo>
                    <a:lnTo>
                      <a:pt x="126" y="507"/>
                    </a:lnTo>
                    <a:lnTo>
                      <a:pt x="126" y="505"/>
                    </a:lnTo>
                    <a:lnTo>
                      <a:pt x="128" y="505"/>
                    </a:lnTo>
                    <a:lnTo>
                      <a:pt x="128" y="507"/>
                    </a:lnTo>
                    <a:lnTo>
                      <a:pt x="126" y="510"/>
                    </a:lnTo>
                    <a:lnTo>
                      <a:pt x="131" y="517"/>
                    </a:lnTo>
                    <a:lnTo>
                      <a:pt x="133" y="522"/>
                    </a:lnTo>
                    <a:lnTo>
                      <a:pt x="136" y="524"/>
                    </a:lnTo>
                    <a:lnTo>
                      <a:pt x="153" y="579"/>
                    </a:lnTo>
                    <a:lnTo>
                      <a:pt x="168" y="596"/>
                    </a:lnTo>
                    <a:lnTo>
                      <a:pt x="185" y="648"/>
                    </a:lnTo>
                    <a:lnTo>
                      <a:pt x="205" y="673"/>
                    </a:lnTo>
                    <a:lnTo>
                      <a:pt x="212" y="673"/>
                    </a:lnTo>
                    <a:lnTo>
                      <a:pt x="215" y="668"/>
                    </a:lnTo>
                    <a:lnTo>
                      <a:pt x="215" y="668"/>
                    </a:lnTo>
                    <a:lnTo>
                      <a:pt x="217" y="665"/>
                    </a:lnTo>
                    <a:lnTo>
                      <a:pt x="220" y="663"/>
                    </a:lnTo>
                    <a:lnTo>
                      <a:pt x="222" y="660"/>
                    </a:lnTo>
                    <a:lnTo>
                      <a:pt x="220" y="660"/>
                    </a:lnTo>
                    <a:lnTo>
                      <a:pt x="225" y="651"/>
                    </a:lnTo>
                    <a:lnTo>
                      <a:pt x="232" y="648"/>
                    </a:lnTo>
                    <a:lnTo>
                      <a:pt x="239" y="646"/>
                    </a:lnTo>
                    <a:lnTo>
                      <a:pt x="239" y="638"/>
                    </a:lnTo>
                    <a:lnTo>
                      <a:pt x="247" y="623"/>
                    </a:lnTo>
                    <a:lnTo>
                      <a:pt x="254" y="623"/>
                    </a:lnTo>
                    <a:lnTo>
                      <a:pt x="254" y="623"/>
                    </a:lnTo>
                    <a:lnTo>
                      <a:pt x="259" y="623"/>
                    </a:lnTo>
                    <a:lnTo>
                      <a:pt x="259" y="589"/>
                    </a:lnTo>
                    <a:lnTo>
                      <a:pt x="269" y="559"/>
                    </a:lnTo>
                    <a:lnTo>
                      <a:pt x="269" y="554"/>
                    </a:lnTo>
                    <a:lnTo>
                      <a:pt x="266" y="552"/>
                    </a:lnTo>
                    <a:lnTo>
                      <a:pt x="266" y="549"/>
                    </a:lnTo>
                    <a:lnTo>
                      <a:pt x="264" y="549"/>
                    </a:lnTo>
                    <a:lnTo>
                      <a:pt x="266" y="547"/>
                    </a:lnTo>
                    <a:lnTo>
                      <a:pt x="266" y="549"/>
                    </a:lnTo>
                    <a:lnTo>
                      <a:pt x="264" y="537"/>
                    </a:lnTo>
                    <a:lnTo>
                      <a:pt x="266" y="532"/>
                    </a:lnTo>
                    <a:lnTo>
                      <a:pt x="266" y="527"/>
                    </a:lnTo>
                    <a:lnTo>
                      <a:pt x="264" y="524"/>
                    </a:lnTo>
                    <a:lnTo>
                      <a:pt x="264" y="510"/>
                    </a:lnTo>
                    <a:lnTo>
                      <a:pt x="269" y="500"/>
                    </a:lnTo>
                    <a:lnTo>
                      <a:pt x="274" y="497"/>
                    </a:lnTo>
                    <a:lnTo>
                      <a:pt x="276" y="497"/>
                    </a:lnTo>
                    <a:lnTo>
                      <a:pt x="281" y="500"/>
                    </a:lnTo>
                    <a:lnTo>
                      <a:pt x="284" y="500"/>
                    </a:lnTo>
                    <a:lnTo>
                      <a:pt x="289" y="490"/>
                    </a:lnTo>
                    <a:lnTo>
                      <a:pt x="291" y="487"/>
                    </a:lnTo>
                    <a:lnTo>
                      <a:pt x="311" y="482"/>
                    </a:lnTo>
                    <a:lnTo>
                      <a:pt x="313" y="480"/>
                    </a:lnTo>
                    <a:lnTo>
                      <a:pt x="313" y="475"/>
                    </a:lnTo>
                    <a:lnTo>
                      <a:pt x="316" y="470"/>
                    </a:lnTo>
                    <a:lnTo>
                      <a:pt x="353" y="440"/>
                    </a:lnTo>
                    <a:lnTo>
                      <a:pt x="353" y="440"/>
                    </a:lnTo>
                    <a:lnTo>
                      <a:pt x="355" y="440"/>
                    </a:lnTo>
                    <a:lnTo>
                      <a:pt x="373" y="418"/>
                    </a:lnTo>
                    <a:lnTo>
                      <a:pt x="402" y="403"/>
                    </a:lnTo>
                    <a:lnTo>
                      <a:pt x="402" y="403"/>
                    </a:lnTo>
                    <a:lnTo>
                      <a:pt x="412" y="393"/>
                    </a:lnTo>
                    <a:lnTo>
                      <a:pt x="415" y="391"/>
                    </a:lnTo>
                    <a:lnTo>
                      <a:pt x="417" y="386"/>
                    </a:lnTo>
                    <a:lnTo>
                      <a:pt x="415" y="376"/>
                    </a:lnTo>
                    <a:lnTo>
                      <a:pt x="417" y="369"/>
                    </a:lnTo>
                    <a:lnTo>
                      <a:pt x="437" y="359"/>
                    </a:lnTo>
                    <a:lnTo>
                      <a:pt x="439" y="354"/>
                    </a:lnTo>
                    <a:lnTo>
                      <a:pt x="442" y="351"/>
                    </a:lnTo>
                    <a:lnTo>
                      <a:pt x="444" y="351"/>
                    </a:lnTo>
                    <a:lnTo>
                      <a:pt x="442" y="361"/>
                    </a:lnTo>
                    <a:lnTo>
                      <a:pt x="442" y="361"/>
                    </a:lnTo>
                    <a:lnTo>
                      <a:pt x="444" y="361"/>
                    </a:lnTo>
                    <a:lnTo>
                      <a:pt x="444" y="361"/>
                    </a:lnTo>
                    <a:lnTo>
                      <a:pt x="447" y="366"/>
                    </a:lnTo>
                    <a:lnTo>
                      <a:pt x="449" y="364"/>
                    </a:lnTo>
                    <a:lnTo>
                      <a:pt x="452" y="364"/>
                    </a:lnTo>
                    <a:lnTo>
                      <a:pt x="454" y="364"/>
                    </a:lnTo>
                    <a:lnTo>
                      <a:pt x="454" y="361"/>
                    </a:lnTo>
                    <a:lnTo>
                      <a:pt x="454" y="359"/>
                    </a:lnTo>
                    <a:lnTo>
                      <a:pt x="456" y="364"/>
                    </a:lnTo>
                    <a:lnTo>
                      <a:pt x="456" y="364"/>
                    </a:lnTo>
                    <a:lnTo>
                      <a:pt x="461" y="364"/>
                    </a:lnTo>
                    <a:lnTo>
                      <a:pt x="459" y="356"/>
                    </a:lnTo>
                    <a:lnTo>
                      <a:pt x="459" y="356"/>
                    </a:lnTo>
                    <a:lnTo>
                      <a:pt x="456" y="342"/>
                    </a:lnTo>
                    <a:lnTo>
                      <a:pt x="454" y="339"/>
                    </a:lnTo>
                    <a:lnTo>
                      <a:pt x="454" y="337"/>
                    </a:lnTo>
                    <a:lnTo>
                      <a:pt x="454" y="332"/>
                    </a:lnTo>
                    <a:lnTo>
                      <a:pt x="454" y="332"/>
                    </a:lnTo>
                    <a:lnTo>
                      <a:pt x="454" y="327"/>
                    </a:lnTo>
                    <a:lnTo>
                      <a:pt x="454" y="324"/>
                    </a:lnTo>
                    <a:lnTo>
                      <a:pt x="452" y="324"/>
                    </a:lnTo>
                    <a:lnTo>
                      <a:pt x="452" y="317"/>
                    </a:lnTo>
                    <a:lnTo>
                      <a:pt x="449" y="314"/>
                    </a:lnTo>
                    <a:lnTo>
                      <a:pt x="452" y="300"/>
                    </a:lnTo>
                    <a:lnTo>
                      <a:pt x="447" y="295"/>
                    </a:lnTo>
                    <a:lnTo>
                      <a:pt x="437" y="290"/>
                    </a:lnTo>
                    <a:lnTo>
                      <a:pt x="437" y="287"/>
                    </a:lnTo>
                    <a:lnTo>
                      <a:pt x="437" y="285"/>
                    </a:lnTo>
                    <a:lnTo>
                      <a:pt x="439" y="282"/>
                    </a:lnTo>
                    <a:lnTo>
                      <a:pt x="442" y="280"/>
                    </a:lnTo>
                    <a:lnTo>
                      <a:pt x="444" y="280"/>
                    </a:lnTo>
                    <a:lnTo>
                      <a:pt x="447" y="277"/>
                    </a:lnTo>
                    <a:lnTo>
                      <a:pt x="454" y="275"/>
                    </a:lnTo>
                    <a:lnTo>
                      <a:pt x="454" y="272"/>
                    </a:lnTo>
                    <a:lnTo>
                      <a:pt x="452" y="272"/>
                    </a:lnTo>
                    <a:lnTo>
                      <a:pt x="452" y="270"/>
                    </a:lnTo>
                    <a:lnTo>
                      <a:pt x="447" y="270"/>
                    </a:lnTo>
                    <a:lnTo>
                      <a:pt x="444" y="267"/>
                    </a:lnTo>
                    <a:lnTo>
                      <a:pt x="442" y="262"/>
                    </a:lnTo>
                    <a:lnTo>
                      <a:pt x="442" y="260"/>
                    </a:lnTo>
                    <a:lnTo>
                      <a:pt x="447" y="250"/>
                    </a:lnTo>
                    <a:lnTo>
                      <a:pt x="449" y="245"/>
                    </a:lnTo>
                    <a:lnTo>
                      <a:pt x="449" y="245"/>
                    </a:lnTo>
                    <a:lnTo>
                      <a:pt x="456" y="255"/>
                    </a:lnTo>
                    <a:lnTo>
                      <a:pt x="459" y="248"/>
                    </a:lnTo>
                    <a:lnTo>
                      <a:pt x="461" y="248"/>
                    </a:lnTo>
                    <a:lnTo>
                      <a:pt x="461" y="255"/>
                    </a:lnTo>
                    <a:lnTo>
                      <a:pt x="464" y="257"/>
                    </a:lnTo>
                    <a:lnTo>
                      <a:pt x="466" y="255"/>
                    </a:lnTo>
                    <a:lnTo>
                      <a:pt x="471" y="257"/>
                    </a:lnTo>
                    <a:lnTo>
                      <a:pt x="474" y="253"/>
                    </a:lnTo>
                    <a:lnTo>
                      <a:pt x="474" y="255"/>
                    </a:lnTo>
                    <a:lnTo>
                      <a:pt x="479" y="270"/>
                    </a:lnTo>
                    <a:lnTo>
                      <a:pt x="481" y="272"/>
                    </a:lnTo>
                    <a:lnTo>
                      <a:pt x="484" y="275"/>
                    </a:lnTo>
                    <a:lnTo>
                      <a:pt x="503" y="277"/>
                    </a:lnTo>
                    <a:lnTo>
                      <a:pt x="503" y="275"/>
                    </a:lnTo>
                    <a:lnTo>
                      <a:pt x="518" y="275"/>
                    </a:lnTo>
                    <a:lnTo>
                      <a:pt x="535" y="280"/>
                    </a:lnTo>
                    <a:lnTo>
                      <a:pt x="533" y="282"/>
                    </a:lnTo>
                    <a:lnTo>
                      <a:pt x="531" y="285"/>
                    </a:lnTo>
                    <a:lnTo>
                      <a:pt x="528" y="290"/>
                    </a:lnTo>
                    <a:lnTo>
                      <a:pt x="518" y="300"/>
                    </a:lnTo>
                    <a:lnTo>
                      <a:pt x="508" y="304"/>
                    </a:lnTo>
                    <a:lnTo>
                      <a:pt x="508" y="309"/>
                    </a:lnTo>
                    <a:lnTo>
                      <a:pt x="511" y="322"/>
                    </a:lnTo>
                    <a:lnTo>
                      <a:pt x="516" y="324"/>
                    </a:lnTo>
                    <a:lnTo>
                      <a:pt x="518" y="327"/>
                    </a:lnTo>
                    <a:lnTo>
                      <a:pt x="521" y="329"/>
                    </a:lnTo>
                    <a:lnTo>
                      <a:pt x="526" y="317"/>
                    </a:lnTo>
                    <a:lnTo>
                      <a:pt x="528" y="312"/>
                    </a:lnTo>
                    <a:lnTo>
                      <a:pt x="531" y="312"/>
                    </a:lnTo>
                    <a:lnTo>
                      <a:pt x="543" y="356"/>
                    </a:lnTo>
                    <a:lnTo>
                      <a:pt x="543" y="356"/>
                    </a:lnTo>
                    <a:lnTo>
                      <a:pt x="545" y="354"/>
                    </a:lnTo>
                    <a:lnTo>
                      <a:pt x="550" y="354"/>
                    </a:lnTo>
                    <a:lnTo>
                      <a:pt x="550" y="354"/>
                    </a:lnTo>
                    <a:lnTo>
                      <a:pt x="553" y="351"/>
                    </a:lnTo>
                    <a:lnTo>
                      <a:pt x="553" y="349"/>
                    </a:lnTo>
                    <a:lnTo>
                      <a:pt x="553" y="349"/>
                    </a:lnTo>
                    <a:lnTo>
                      <a:pt x="550" y="344"/>
                    </a:lnTo>
                    <a:lnTo>
                      <a:pt x="553" y="334"/>
                    </a:lnTo>
                    <a:lnTo>
                      <a:pt x="555" y="334"/>
                    </a:lnTo>
                    <a:lnTo>
                      <a:pt x="558" y="332"/>
                    </a:lnTo>
                    <a:lnTo>
                      <a:pt x="558" y="314"/>
                    </a:lnTo>
                    <a:lnTo>
                      <a:pt x="563" y="309"/>
                    </a:lnTo>
                    <a:lnTo>
                      <a:pt x="568" y="309"/>
                    </a:lnTo>
                    <a:lnTo>
                      <a:pt x="575" y="309"/>
                    </a:lnTo>
                    <a:lnTo>
                      <a:pt x="577" y="307"/>
                    </a:lnTo>
                    <a:lnTo>
                      <a:pt x="590" y="280"/>
                    </a:lnTo>
                    <a:lnTo>
                      <a:pt x="587" y="277"/>
                    </a:lnTo>
                    <a:lnTo>
                      <a:pt x="590" y="272"/>
                    </a:lnTo>
                    <a:lnTo>
                      <a:pt x="597" y="270"/>
                    </a:lnTo>
                    <a:lnTo>
                      <a:pt x="600" y="265"/>
                    </a:lnTo>
                    <a:lnTo>
                      <a:pt x="600" y="253"/>
                    </a:lnTo>
                    <a:lnTo>
                      <a:pt x="602" y="245"/>
                    </a:lnTo>
                    <a:lnTo>
                      <a:pt x="607" y="240"/>
                    </a:lnTo>
                    <a:lnTo>
                      <a:pt x="612" y="238"/>
                    </a:lnTo>
                    <a:lnTo>
                      <a:pt x="619" y="230"/>
                    </a:lnTo>
                    <a:lnTo>
                      <a:pt x="629" y="228"/>
                    </a:lnTo>
                    <a:lnTo>
                      <a:pt x="632" y="225"/>
                    </a:lnTo>
                    <a:lnTo>
                      <a:pt x="639" y="228"/>
                    </a:lnTo>
                    <a:lnTo>
                      <a:pt x="642" y="225"/>
                    </a:lnTo>
                    <a:lnTo>
                      <a:pt x="639" y="220"/>
                    </a:lnTo>
                    <a:lnTo>
                      <a:pt x="642" y="215"/>
                    </a:lnTo>
                    <a:lnTo>
                      <a:pt x="646" y="213"/>
                    </a:lnTo>
                    <a:lnTo>
                      <a:pt x="649" y="211"/>
                    </a:lnTo>
                    <a:lnTo>
                      <a:pt x="649" y="206"/>
                    </a:lnTo>
                    <a:lnTo>
                      <a:pt x="646" y="201"/>
                    </a:lnTo>
                    <a:lnTo>
                      <a:pt x="642" y="198"/>
                    </a:lnTo>
                    <a:lnTo>
                      <a:pt x="637" y="198"/>
                    </a:lnTo>
                    <a:lnTo>
                      <a:pt x="632" y="196"/>
                    </a:lnTo>
                    <a:lnTo>
                      <a:pt x="624" y="196"/>
                    </a:lnTo>
                    <a:lnTo>
                      <a:pt x="627" y="186"/>
                    </a:lnTo>
                    <a:lnTo>
                      <a:pt x="622" y="183"/>
                    </a:lnTo>
                    <a:lnTo>
                      <a:pt x="622" y="178"/>
                    </a:lnTo>
                    <a:lnTo>
                      <a:pt x="622" y="176"/>
                    </a:lnTo>
                    <a:lnTo>
                      <a:pt x="617" y="171"/>
                    </a:lnTo>
                    <a:lnTo>
                      <a:pt x="612" y="173"/>
                    </a:lnTo>
                    <a:lnTo>
                      <a:pt x="607" y="176"/>
                    </a:lnTo>
                    <a:lnTo>
                      <a:pt x="602" y="178"/>
                    </a:lnTo>
                    <a:lnTo>
                      <a:pt x="590" y="178"/>
                    </a:lnTo>
                    <a:lnTo>
                      <a:pt x="587" y="176"/>
                    </a:lnTo>
                    <a:lnTo>
                      <a:pt x="585" y="176"/>
                    </a:lnTo>
                    <a:lnTo>
                      <a:pt x="577" y="181"/>
                    </a:lnTo>
                    <a:lnTo>
                      <a:pt x="575" y="183"/>
                    </a:lnTo>
                    <a:lnTo>
                      <a:pt x="568" y="191"/>
                    </a:lnTo>
                    <a:lnTo>
                      <a:pt x="563" y="193"/>
                    </a:lnTo>
                    <a:lnTo>
                      <a:pt x="553" y="203"/>
                    </a:lnTo>
                    <a:lnTo>
                      <a:pt x="523" y="213"/>
                    </a:lnTo>
                    <a:lnTo>
                      <a:pt x="523" y="213"/>
                    </a:lnTo>
                    <a:lnTo>
                      <a:pt x="523" y="215"/>
                    </a:lnTo>
                    <a:lnTo>
                      <a:pt x="523" y="218"/>
                    </a:lnTo>
                    <a:lnTo>
                      <a:pt x="523" y="218"/>
                    </a:lnTo>
                    <a:lnTo>
                      <a:pt x="523" y="220"/>
                    </a:lnTo>
                    <a:lnTo>
                      <a:pt x="531" y="223"/>
                    </a:lnTo>
                    <a:lnTo>
                      <a:pt x="533" y="225"/>
                    </a:lnTo>
                    <a:lnTo>
                      <a:pt x="531" y="230"/>
                    </a:lnTo>
                    <a:lnTo>
                      <a:pt x="533" y="233"/>
                    </a:lnTo>
                    <a:lnTo>
                      <a:pt x="533" y="233"/>
                    </a:lnTo>
                    <a:lnTo>
                      <a:pt x="528" y="235"/>
                    </a:lnTo>
                    <a:lnTo>
                      <a:pt x="503" y="240"/>
                    </a:lnTo>
                    <a:lnTo>
                      <a:pt x="494" y="238"/>
                    </a:lnTo>
                    <a:lnTo>
                      <a:pt x="484" y="240"/>
                    </a:lnTo>
                    <a:lnTo>
                      <a:pt x="466" y="240"/>
                    </a:lnTo>
                    <a:lnTo>
                      <a:pt x="464" y="238"/>
                    </a:lnTo>
                    <a:lnTo>
                      <a:pt x="461" y="238"/>
                    </a:lnTo>
                    <a:lnTo>
                      <a:pt x="461" y="238"/>
                    </a:lnTo>
                    <a:lnTo>
                      <a:pt x="459" y="238"/>
                    </a:lnTo>
                    <a:lnTo>
                      <a:pt x="459" y="233"/>
                    </a:lnTo>
                    <a:lnTo>
                      <a:pt x="459" y="233"/>
                    </a:lnTo>
                    <a:lnTo>
                      <a:pt x="456" y="233"/>
                    </a:lnTo>
                    <a:lnTo>
                      <a:pt x="456" y="230"/>
                    </a:lnTo>
                    <a:lnTo>
                      <a:pt x="461" y="228"/>
                    </a:lnTo>
                    <a:lnTo>
                      <a:pt x="461" y="225"/>
                    </a:lnTo>
                    <a:lnTo>
                      <a:pt x="459" y="225"/>
                    </a:lnTo>
                    <a:lnTo>
                      <a:pt x="456" y="225"/>
                    </a:lnTo>
                    <a:lnTo>
                      <a:pt x="456" y="223"/>
                    </a:lnTo>
                    <a:lnTo>
                      <a:pt x="456" y="220"/>
                    </a:lnTo>
                    <a:lnTo>
                      <a:pt x="459" y="215"/>
                    </a:lnTo>
                    <a:lnTo>
                      <a:pt x="456" y="208"/>
                    </a:lnTo>
                    <a:lnTo>
                      <a:pt x="456" y="208"/>
                    </a:lnTo>
                    <a:lnTo>
                      <a:pt x="454" y="206"/>
                    </a:lnTo>
                    <a:lnTo>
                      <a:pt x="452" y="208"/>
                    </a:lnTo>
                    <a:lnTo>
                      <a:pt x="449" y="211"/>
                    </a:lnTo>
                    <a:lnTo>
                      <a:pt x="447" y="211"/>
                    </a:lnTo>
                    <a:lnTo>
                      <a:pt x="442" y="211"/>
                    </a:lnTo>
                    <a:lnTo>
                      <a:pt x="439" y="218"/>
                    </a:lnTo>
                    <a:lnTo>
                      <a:pt x="439" y="230"/>
                    </a:lnTo>
                    <a:lnTo>
                      <a:pt x="437" y="233"/>
                    </a:lnTo>
                    <a:lnTo>
                      <a:pt x="437" y="233"/>
                    </a:lnTo>
                    <a:lnTo>
                      <a:pt x="442" y="235"/>
                    </a:lnTo>
                    <a:lnTo>
                      <a:pt x="444" y="240"/>
                    </a:lnTo>
                    <a:lnTo>
                      <a:pt x="442" y="243"/>
                    </a:lnTo>
                    <a:lnTo>
                      <a:pt x="439" y="248"/>
                    </a:lnTo>
                    <a:lnTo>
                      <a:pt x="439" y="248"/>
                    </a:lnTo>
                    <a:lnTo>
                      <a:pt x="434" y="248"/>
                    </a:lnTo>
                    <a:lnTo>
                      <a:pt x="432" y="248"/>
                    </a:lnTo>
                    <a:lnTo>
                      <a:pt x="424" y="248"/>
                    </a:lnTo>
                    <a:lnTo>
                      <a:pt x="422" y="250"/>
                    </a:lnTo>
                    <a:lnTo>
                      <a:pt x="417" y="248"/>
                    </a:lnTo>
                    <a:lnTo>
                      <a:pt x="392" y="243"/>
                    </a:lnTo>
                    <a:lnTo>
                      <a:pt x="390" y="240"/>
                    </a:lnTo>
                    <a:lnTo>
                      <a:pt x="373" y="238"/>
                    </a:lnTo>
                    <a:lnTo>
                      <a:pt x="365" y="233"/>
                    </a:lnTo>
                    <a:lnTo>
                      <a:pt x="360" y="228"/>
                    </a:lnTo>
                    <a:lnTo>
                      <a:pt x="358" y="225"/>
                    </a:lnTo>
                    <a:lnTo>
                      <a:pt x="350" y="225"/>
                    </a:lnTo>
                    <a:lnTo>
                      <a:pt x="348" y="225"/>
                    </a:lnTo>
                    <a:lnTo>
                      <a:pt x="348" y="225"/>
                    </a:lnTo>
                    <a:lnTo>
                      <a:pt x="343" y="225"/>
                    </a:lnTo>
                    <a:lnTo>
                      <a:pt x="338" y="225"/>
                    </a:lnTo>
                    <a:lnTo>
                      <a:pt x="336" y="225"/>
                    </a:lnTo>
                    <a:lnTo>
                      <a:pt x="326" y="225"/>
                    </a:lnTo>
                    <a:lnTo>
                      <a:pt x="321" y="218"/>
                    </a:lnTo>
                    <a:lnTo>
                      <a:pt x="321" y="218"/>
                    </a:lnTo>
                    <a:lnTo>
                      <a:pt x="316" y="218"/>
                    </a:lnTo>
                    <a:lnTo>
                      <a:pt x="311" y="215"/>
                    </a:lnTo>
                    <a:lnTo>
                      <a:pt x="306" y="213"/>
                    </a:lnTo>
                    <a:lnTo>
                      <a:pt x="304" y="213"/>
                    </a:lnTo>
                    <a:lnTo>
                      <a:pt x="296" y="208"/>
                    </a:lnTo>
                    <a:lnTo>
                      <a:pt x="291" y="203"/>
                    </a:lnTo>
                    <a:lnTo>
                      <a:pt x="284" y="198"/>
                    </a:lnTo>
                    <a:lnTo>
                      <a:pt x="284" y="198"/>
                    </a:lnTo>
                    <a:lnTo>
                      <a:pt x="279" y="193"/>
                    </a:lnTo>
                    <a:lnTo>
                      <a:pt x="276" y="193"/>
                    </a:lnTo>
                    <a:lnTo>
                      <a:pt x="276" y="196"/>
                    </a:lnTo>
                    <a:lnTo>
                      <a:pt x="274" y="196"/>
                    </a:lnTo>
                    <a:lnTo>
                      <a:pt x="271" y="193"/>
                    </a:lnTo>
                    <a:lnTo>
                      <a:pt x="271" y="193"/>
                    </a:lnTo>
                    <a:lnTo>
                      <a:pt x="269" y="191"/>
                    </a:lnTo>
                    <a:lnTo>
                      <a:pt x="266" y="191"/>
                    </a:lnTo>
                    <a:lnTo>
                      <a:pt x="264" y="188"/>
                    </a:lnTo>
                    <a:lnTo>
                      <a:pt x="266" y="186"/>
                    </a:lnTo>
                    <a:lnTo>
                      <a:pt x="266" y="183"/>
                    </a:lnTo>
                    <a:lnTo>
                      <a:pt x="269" y="181"/>
                    </a:lnTo>
                    <a:lnTo>
                      <a:pt x="269" y="178"/>
                    </a:lnTo>
                    <a:lnTo>
                      <a:pt x="271" y="178"/>
                    </a:lnTo>
                    <a:lnTo>
                      <a:pt x="269" y="173"/>
                    </a:lnTo>
                    <a:lnTo>
                      <a:pt x="271" y="171"/>
                    </a:lnTo>
                    <a:lnTo>
                      <a:pt x="274" y="168"/>
                    </a:lnTo>
                    <a:lnTo>
                      <a:pt x="271" y="166"/>
                    </a:lnTo>
                    <a:lnTo>
                      <a:pt x="271" y="164"/>
                    </a:lnTo>
                    <a:lnTo>
                      <a:pt x="274" y="164"/>
                    </a:lnTo>
                    <a:lnTo>
                      <a:pt x="276" y="161"/>
                    </a:lnTo>
                    <a:lnTo>
                      <a:pt x="276" y="159"/>
                    </a:lnTo>
                    <a:lnTo>
                      <a:pt x="281" y="156"/>
                    </a:lnTo>
                    <a:lnTo>
                      <a:pt x="281" y="156"/>
                    </a:lnTo>
                    <a:lnTo>
                      <a:pt x="281" y="154"/>
                    </a:lnTo>
                    <a:lnTo>
                      <a:pt x="284" y="151"/>
                    </a:lnTo>
                    <a:lnTo>
                      <a:pt x="284" y="154"/>
                    </a:lnTo>
                    <a:lnTo>
                      <a:pt x="286" y="151"/>
                    </a:lnTo>
                    <a:lnTo>
                      <a:pt x="286" y="151"/>
                    </a:lnTo>
                    <a:lnTo>
                      <a:pt x="279" y="149"/>
                    </a:lnTo>
                    <a:lnTo>
                      <a:pt x="279" y="149"/>
                    </a:lnTo>
                    <a:lnTo>
                      <a:pt x="276" y="146"/>
                    </a:lnTo>
                    <a:lnTo>
                      <a:pt x="274" y="146"/>
                    </a:lnTo>
                    <a:lnTo>
                      <a:pt x="269" y="141"/>
                    </a:lnTo>
                    <a:lnTo>
                      <a:pt x="264" y="141"/>
                    </a:lnTo>
                    <a:lnTo>
                      <a:pt x="264" y="139"/>
                    </a:lnTo>
                    <a:lnTo>
                      <a:pt x="264" y="136"/>
                    </a:lnTo>
                    <a:lnTo>
                      <a:pt x="262" y="136"/>
                    </a:lnTo>
                    <a:lnTo>
                      <a:pt x="262" y="136"/>
                    </a:lnTo>
                    <a:lnTo>
                      <a:pt x="259" y="134"/>
                    </a:lnTo>
                    <a:lnTo>
                      <a:pt x="259" y="134"/>
                    </a:lnTo>
                    <a:lnTo>
                      <a:pt x="254" y="136"/>
                    </a:lnTo>
                    <a:lnTo>
                      <a:pt x="254" y="134"/>
                    </a:lnTo>
                    <a:lnTo>
                      <a:pt x="254" y="131"/>
                    </a:lnTo>
                    <a:lnTo>
                      <a:pt x="254" y="131"/>
                    </a:lnTo>
                    <a:lnTo>
                      <a:pt x="252" y="131"/>
                    </a:lnTo>
                    <a:lnTo>
                      <a:pt x="244" y="131"/>
                    </a:lnTo>
                    <a:lnTo>
                      <a:pt x="242" y="134"/>
                    </a:lnTo>
                    <a:lnTo>
                      <a:pt x="242" y="134"/>
                    </a:lnTo>
                    <a:lnTo>
                      <a:pt x="239" y="131"/>
                    </a:lnTo>
                    <a:lnTo>
                      <a:pt x="242" y="129"/>
                    </a:lnTo>
                    <a:lnTo>
                      <a:pt x="239" y="126"/>
                    </a:lnTo>
                    <a:lnTo>
                      <a:pt x="237" y="124"/>
                    </a:lnTo>
                    <a:lnTo>
                      <a:pt x="237" y="124"/>
                    </a:lnTo>
                    <a:lnTo>
                      <a:pt x="234" y="122"/>
                    </a:lnTo>
                    <a:lnTo>
                      <a:pt x="234" y="119"/>
                    </a:lnTo>
                    <a:lnTo>
                      <a:pt x="237" y="117"/>
                    </a:lnTo>
                    <a:lnTo>
                      <a:pt x="234" y="114"/>
                    </a:lnTo>
                    <a:lnTo>
                      <a:pt x="234" y="109"/>
                    </a:lnTo>
                    <a:lnTo>
                      <a:pt x="237" y="107"/>
                    </a:lnTo>
                    <a:lnTo>
                      <a:pt x="229" y="99"/>
                    </a:lnTo>
                    <a:lnTo>
                      <a:pt x="229" y="97"/>
                    </a:lnTo>
                    <a:lnTo>
                      <a:pt x="229" y="94"/>
                    </a:lnTo>
                    <a:lnTo>
                      <a:pt x="229" y="92"/>
                    </a:lnTo>
                    <a:lnTo>
                      <a:pt x="234" y="92"/>
                    </a:lnTo>
                    <a:lnTo>
                      <a:pt x="234" y="89"/>
                    </a:lnTo>
                    <a:lnTo>
                      <a:pt x="237" y="89"/>
                    </a:lnTo>
                    <a:lnTo>
                      <a:pt x="237" y="94"/>
                    </a:lnTo>
                    <a:lnTo>
                      <a:pt x="237" y="94"/>
                    </a:lnTo>
                    <a:lnTo>
                      <a:pt x="239" y="97"/>
                    </a:lnTo>
                    <a:lnTo>
                      <a:pt x="242" y="97"/>
                    </a:lnTo>
                    <a:lnTo>
                      <a:pt x="242" y="97"/>
                    </a:lnTo>
                    <a:lnTo>
                      <a:pt x="242" y="97"/>
                    </a:lnTo>
                    <a:lnTo>
                      <a:pt x="244" y="97"/>
                    </a:lnTo>
                    <a:lnTo>
                      <a:pt x="244" y="94"/>
                    </a:lnTo>
                    <a:lnTo>
                      <a:pt x="247" y="94"/>
                    </a:lnTo>
                    <a:lnTo>
                      <a:pt x="247" y="92"/>
                    </a:lnTo>
                    <a:lnTo>
                      <a:pt x="249" y="92"/>
                    </a:lnTo>
                    <a:lnTo>
                      <a:pt x="249" y="92"/>
                    </a:lnTo>
                    <a:lnTo>
                      <a:pt x="252" y="92"/>
                    </a:lnTo>
                    <a:lnTo>
                      <a:pt x="254" y="89"/>
                    </a:lnTo>
                    <a:lnTo>
                      <a:pt x="254" y="87"/>
                    </a:lnTo>
                    <a:lnTo>
                      <a:pt x="252" y="82"/>
                    </a:lnTo>
                    <a:lnTo>
                      <a:pt x="249" y="79"/>
                    </a:lnTo>
                    <a:lnTo>
                      <a:pt x="252" y="79"/>
                    </a:lnTo>
                    <a:lnTo>
                      <a:pt x="252" y="77"/>
                    </a:lnTo>
                    <a:lnTo>
                      <a:pt x="247" y="75"/>
                    </a:lnTo>
                    <a:lnTo>
                      <a:pt x="244" y="75"/>
                    </a:lnTo>
                    <a:lnTo>
                      <a:pt x="244" y="75"/>
                    </a:lnTo>
                    <a:lnTo>
                      <a:pt x="242" y="70"/>
                    </a:lnTo>
                    <a:lnTo>
                      <a:pt x="242" y="65"/>
                    </a:lnTo>
                    <a:lnTo>
                      <a:pt x="242" y="65"/>
                    </a:lnTo>
                    <a:lnTo>
                      <a:pt x="242" y="62"/>
                    </a:lnTo>
                    <a:lnTo>
                      <a:pt x="242" y="60"/>
                    </a:lnTo>
                    <a:lnTo>
                      <a:pt x="242" y="60"/>
                    </a:lnTo>
                    <a:lnTo>
                      <a:pt x="239" y="57"/>
                    </a:lnTo>
                    <a:lnTo>
                      <a:pt x="239" y="55"/>
                    </a:lnTo>
                    <a:lnTo>
                      <a:pt x="239" y="55"/>
                    </a:lnTo>
                    <a:lnTo>
                      <a:pt x="244" y="55"/>
                    </a:lnTo>
                    <a:lnTo>
                      <a:pt x="247" y="52"/>
                    </a:lnTo>
                    <a:lnTo>
                      <a:pt x="249" y="55"/>
                    </a:lnTo>
                    <a:lnTo>
                      <a:pt x="252" y="55"/>
                    </a:lnTo>
                    <a:lnTo>
                      <a:pt x="254" y="47"/>
                    </a:lnTo>
                    <a:lnTo>
                      <a:pt x="254" y="42"/>
                    </a:lnTo>
                    <a:lnTo>
                      <a:pt x="259" y="42"/>
                    </a:lnTo>
                    <a:lnTo>
                      <a:pt x="259" y="42"/>
                    </a:lnTo>
                    <a:lnTo>
                      <a:pt x="259" y="42"/>
                    </a:lnTo>
                    <a:lnTo>
                      <a:pt x="259" y="40"/>
                    </a:lnTo>
                    <a:lnTo>
                      <a:pt x="262" y="40"/>
                    </a:lnTo>
                    <a:lnTo>
                      <a:pt x="262" y="37"/>
                    </a:lnTo>
                    <a:lnTo>
                      <a:pt x="264" y="35"/>
                    </a:lnTo>
                    <a:lnTo>
                      <a:pt x="264" y="33"/>
                    </a:lnTo>
                    <a:lnTo>
                      <a:pt x="266" y="30"/>
                    </a:lnTo>
                    <a:lnTo>
                      <a:pt x="269" y="23"/>
                    </a:lnTo>
                    <a:lnTo>
                      <a:pt x="269" y="20"/>
                    </a:lnTo>
                    <a:lnTo>
                      <a:pt x="269" y="18"/>
                    </a:lnTo>
                    <a:lnTo>
                      <a:pt x="271" y="15"/>
                    </a:lnTo>
                    <a:lnTo>
                      <a:pt x="271" y="13"/>
                    </a:lnTo>
                    <a:lnTo>
                      <a:pt x="271" y="13"/>
                    </a:lnTo>
                    <a:lnTo>
                      <a:pt x="269" y="13"/>
                    </a:lnTo>
                    <a:lnTo>
                      <a:pt x="266" y="15"/>
                    </a:lnTo>
                    <a:lnTo>
                      <a:pt x="264" y="15"/>
                    </a:lnTo>
                    <a:lnTo>
                      <a:pt x="264" y="15"/>
                    </a:lnTo>
                    <a:lnTo>
                      <a:pt x="264" y="10"/>
                    </a:lnTo>
                    <a:lnTo>
                      <a:pt x="262" y="10"/>
                    </a:lnTo>
                    <a:lnTo>
                      <a:pt x="259" y="10"/>
                    </a:lnTo>
                    <a:lnTo>
                      <a:pt x="259" y="10"/>
                    </a:lnTo>
                    <a:lnTo>
                      <a:pt x="257" y="10"/>
                    </a:lnTo>
                    <a:lnTo>
                      <a:pt x="257" y="8"/>
                    </a:lnTo>
                    <a:lnTo>
                      <a:pt x="257" y="5"/>
                    </a:lnTo>
                    <a:lnTo>
                      <a:pt x="254" y="5"/>
                    </a:lnTo>
                    <a:lnTo>
                      <a:pt x="254" y="3"/>
                    </a:lnTo>
                    <a:lnTo>
                      <a:pt x="254" y="3"/>
                    </a:lnTo>
                    <a:lnTo>
                      <a:pt x="252" y="3"/>
                    </a:lnTo>
                    <a:lnTo>
                      <a:pt x="249" y="0"/>
                    </a:lnTo>
                    <a:lnTo>
                      <a:pt x="249" y="0"/>
                    </a:lnTo>
                    <a:lnTo>
                      <a:pt x="247" y="0"/>
                    </a:lnTo>
                    <a:lnTo>
                      <a:pt x="247" y="0"/>
                    </a:lnTo>
                    <a:lnTo>
                      <a:pt x="244" y="0"/>
                    </a:lnTo>
                    <a:lnTo>
                      <a:pt x="242" y="3"/>
                    </a:lnTo>
                    <a:lnTo>
                      <a:pt x="234" y="3"/>
                    </a:lnTo>
                    <a:lnTo>
                      <a:pt x="225" y="10"/>
                    </a:lnTo>
                    <a:lnTo>
                      <a:pt x="222" y="13"/>
                    </a:lnTo>
                    <a:lnTo>
                      <a:pt x="220" y="13"/>
                    </a:lnTo>
                    <a:lnTo>
                      <a:pt x="220" y="15"/>
                    </a:lnTo>
                    <a:lnTo>
                      <a:pt x="217" y="13"/>
                    </a:lnTo>
                    <a:lnTo>
                      <a:pt x="215" y="15"/>
                    </a:lnTo>
                    <a:lnTo>
                      <a:pt x="212" y="15"/>
                    </a:lnTo>
                    <a:lnTo>
                      <a:pt x="197" y="25"/>
                    </a:lnTo>
                    <a:lnTo>
                      <a:pt x="197" y="28"/>
                    </a:lnTo>
                    <a:lnTo>
                      <a:pt x="197" y="28"/>
                    </a:lnTo>
                    <a:lnTo>
                      <a:pt x="197" y="30"/>
                    </a:lnTo>
                    <a:lnTo>
                      <a:pt x="195" y="33"/>
                    </a:lnTo>
                    <a:lnTo>
                      <a:pt x="195" y="35"/>
                    </a:lnTo>
                    <a:lnTo>
                      <a:pt x="192" y="33"/>
                    </a:lnTo>
                    <a:lnTo>
                      <a:pt x="190" y="33"/>
                    </a:lnTo>
                    <a:lnTo>
                      <a:pt x="183" y="33"/>
                    </a:lnTo>
                    <a:lnTo>
                      <a:pt x="183" y="33"/>
                    </a:lnTo>
                    <a:lnTo>
                      <a:pt x="180" y="35"/>
                    </a:lnTo>
                    <a:lnTo>
                      <a:pt x="180" y="37"/>
                    </a:lnTo>
                    <a:lnTo>
                      <a:pt x="178" y="37"/>
                    </a:lnTo>
                    <a:lnTo>
                      <a:pt x="175" y="35"/>
                    </a:lnTo>
                    <a:lnTo>
                      <a:pt x="173" y="35"/>
                    </a:lnTo>
                    <a:lnTo>
                      <a:pt x="173" y="37"/>
                    </a:lnTo>
                    <a:lnTo>
                      <a:pt x="170" y="40"/>
                    </a:lnTo>
                    <a:lnTo>
                      <a:pt x="170" y="40"/>
                    </a:lnTo>
                    <a:lnTo>
                      <a:pt x="168" y="37"/>
                    </a:lnTo>
                    <a:lnTo>
                      <a:pt x="165" y="40"/>
                    </a:lnTo>
                    <a:lnTo>
                      <a:pt x="163" y="37"/>
                    </a:lnTo>
                    <a:lnTo>
                      <a:pt x="158" y="37"/>
                    </a:lnTo>
                    <a:lnTo>
                      <a:pt x="158" y="37"/>
                    </a:lnTo>
                    <a:lnTo>
                      <a:pt x="155" y="37"/>
                    </a:lnTo>
                    <a:lnTo>
                      <a:pt x="138" y="30"/>
                    </a:lnTo>
                    <a:lnTo>
                      <a:pt x="136" y="30"/>
                    </a:lnTo>
                    <a:lnTo>
                      <a:pt x="133" y="33"/>
                    </a:lnTo>
                    <a:lnTo>
                      <a:pt x="131" y="33"/>
                    </a:lnTo>
                    <a:lnTo>
                      <a:pt x="131" y="33"/>
                    </a:lnTo>
                    <a:lnTo>
                      <a:pt x="128" y="33"/>
                    </a:lnTo>
                    <a:lnTo>
                      <a:pt x="128" y="37"/>
                    </a:lnTo>
                    <a:lnTo>
                      <a:pt x="126" y="42"/>
                    </a:lnTo>
                    <a:lnTo>
                      <a:pt x="126" y="42"/>
                    </a:lnTo>
                    <a:lnTo>
                      <a:pt x="128" y="42"/>
                    </a:lnTo>
                    <a:lnTo>
                      <a:pt x="131" y="45"/>
                    </a:lnTo>
                    <a:lnTo>
                      <a:pt x="131" y="47"/>
                    </a:lnTo>
                    <a:lnTo>
                      <a:pt x="128" y="47"/>
                    </a:lnTo>
                    <a:lnTo>
                      <a:pt x="128" y="50"/>
                    </a:lnTo>
                    <a:lnTo>
                      <a:pt x="128" y="50"/>
                    </a:lnTo>
                    <a:lnTo>
                      <a:pt x="128" y="52"/>
                    </a:lnTo>
                    <a:lnTo>
                      <a:pt x="131" y="52"/>
                    </a:lnTo>
                    <a:lnTo>
                      <a:pt x="133" y="52"/>
                    </a:lnTo>
                    <a:lnTo>
                      <a:pt x="136" y="52"/>
                    </a:lnTo>
                    <a:lnTo>
                      <a:pt x="136" y="55"/>
                    </a:lnTo>
                    <a:lnTo>
                      <a:pt x="136" y="55"/>
                    </a:lnTo>
                    <a:lnTo>
                      <a:pt x="133" y="57"/>
                    </a:lnTo>
                    <a:lnTo>
                      <a:pt x="131" y="57"/>
                    </a:lnTo>
                    <a:lnTo>
                      <a:pt x="131" y="60"/>
                    </a:lnTo>
                    <a:lnTo>
                      <a:pt x="136" y="65"/>
                    </a:lnTo>
                    <a:lnTo>
                      <a:pt x="136" y="67"/>
                    </a:lnTo>
                    <a:lnTo>
                      <a:pt x="136" y="70"/>
                    </a:lnTo>
                    <a:lnTo>
                      <a:pt x="131" y="72"/>
                    </a:lnTo>
                    <a:lnTo>
                      <a:pt x="128" y="75"/>
                    </a:lnTo>
                    <a:lnTo>
                      <a:pt x="133" y="75"/>
                    </a:lnTo>
                    <a:lnTo>
                      <a:pt x="133" y="79"/>
                    </a:lnTo>
                    <a:lnTo>
                      <a:pt x="138" y="82"/>
                    </a:lnTo>
                    <a:lnTo>
                      <a:pt x="138" y="84"/>
                    </a:lnTo>
                    <a:lnTo>
                      <a:pt x="141" y="84"/>
                    </a:lnTo>
                    <a:lnTo>
                      <a:pt x="141" y="87"/>
                    </a:lnTo>
                    <a:lnTo>
                      <a:pt x="143" y="84"/>
                    </a:lnTo>
                    <a:lnTo>
                      <a:pt x="146" y="87"/>
                    </a:lnTo>
                    <a:lnTo>
                      <a:pt x="146" y="89"/>
                    </a:lnTo>
                    <a:lnTo>
                      <a:pt x="148" y="94"/>
                    </a:lnTo>
                    <a:lnTo>
                      <a:pt x="148" y="94"/>
                    </a:lnTo>
                    <a:lnTo>
                      <a:pt x="155" y="94"/>
                    </a:lnTo>
                    <a:lnTo>
                      <a:pt x="158" y="97"/>
                    </a:lnTo>
                    <a:lnTo>
                      <a:pt x="158" y="94"/>
                    </a:lnTo>
                    <a:lnTo>
                      <a:pt x="160" y="99"/>
                    </a:lnTo>
                    <a:lnTo>
                      <a:pt x="160" y="99"/>
                    </a:lnTo>
                    <a:lnTo>
                      <a:pt x="160" y="102"/>
                    </a:lnTo>
                    <a:lnTo>
                      <a:pt x="160" y="104"/>
                    </a:lnTo>
                    <a:lnTo>
                      <a:pt x="158" y="104"/>
                    </a:lnTo>
                    <a:lnTo>
                      <a:pt x="155" y="107"/>
                    </a:lnTo>
                    <a:lnTo>
                      <a:pt x="153" y="104"/>
                    </a:lnTo>
                    <a:lnTo>
                      <a:pt x="151" y="107"/>
                    </a:lnTo>
                    <a:lnTo>
                      <a:pt x="151" y="107"/>
                    </a:lnTo>
                    <a:lnTo>
                      <a:pt x="146" y="109"/>
                    </a:lnTo>
                    <a:lnTo>
                      <a:pt x="143" y="112"/>
                    </a:lnTo>
                    <a:lnTo>
                      <a:pt x="143" y="117"/>
                    </a:lnTo>
                    <a:lnTo>
                      <a:pt x="146" y="119"/>
                    </a:lnTo>
                    <a:lnTo>
                      <a:pt x="146" y="122"/>
                    </a:lnTo>
                    <a:lnTo>
                      <a:pt x="146" y="122"/>
                    </a:lnTo>
                    <a:lnTo>
                      <a:pt x="146" y="122"/>
                    </a:lnTo>
                    <a:lnTo>
                      <a:pt x="146" y="124"/>
                    </a:lnTo>
                    <a:lnTo>
                      <a:pt x="143" y="124"/>
                    </a:lnTo>
                    <a:lnTo>
                      <a:pt x="143" y="126"/>
                    </a:lnTo>
                    <a:lnTo>
                      <a:pt x="143" y="129"/>
                    </a:lnTo>
                    <a:lnTo>
                      <a:pt x="143" y="129"/>
                    </a:lnTo>
                    <a:lnTo>
                      <a:pt x="148" y="129"/>
                    </a:lnTo>
                    <a:lnTo>
                      <a:pt x="151" y="131"/>
                    </a:lnTo>
                    <a:lnTo>
                      <a:pt x="148" y="134"/>
                    </a:lnTo>
                    <a:lnTo>
                      <a:pt x="148" y="134"/>
                    </a:lnTo>
                    <a:lnTo>
                      <a:pt x="146" y="131"/>
                    </a:lnTo>
                    <a:lnTo>
                      <a:pt x="146" y="131"/>
                    </a:lnTo>
                    <a:lnTo>
                      <a:pt x="143" y="134"/>
                    </a:lnTo>
                    <a:lnTo>
                      <a:pt x="138" y="136"/>
                    </a:lnTo>
                    <a:lnTo>
                      <a:pt x="133" y="144"/>
                    </a:lnTo>
                    <a:lnTo>
                      <a:pt x="131" y="144"/>
                    </a:lnTo>
                    <a:lnTo>
                      <a:pt x="128" y="149"/>
                    </a:lnTo>
                    <a:lnTo>
                      <a:pt x="128" y="151"/>
                    </a:lnTo>
                    <a:lnTo>
                      <a:pt x="128" y="154"/>
                    </a:lnTo>
                    <a:lnTo>
                      <a:pt x="126" y="156"/>
                    </a:lnTo>
                    <a:lnTo>
                      <a:pt x="123" y="159"/>
                    </a:lnTo>
                    <a:lnTo>
                      <a:pt x="121" y="159"/>
                    </a:lnTo>
                    <a:lnTo>
                      <a:pt x="118" y="161"/>
                    </a:lnTo>
                    <a:lnTo>
                      <a:pt x="104" y="186"/>
                    </a:lnTo>
                    <a:lnTo>
                      <a:pt x="99" y="188"/>
                    </a:lnTo>
                    <a:lnTo>
                      <a:pt x="81" y="211"/>
                    </a:lnTo>
                    <a:lnTo>
                      <a:pt x="79" y="211"/>
                    </a:lnTo>
                    <a:lnTo>
                      <a:pt x="79" y="213"/>
                    </a:lnTo>
                    <a:lnTo>
                      <a:pt x="69" y="211"/>
                    </a:lnTo>
                    <a:lnTo>
                      <a:pt x="64" y="213"/>
                    </a:lnTo>
                    <a:lnTo>
                      <a:pt x="62" y="215"/>
                    </a:lnTo>
                    <a:lnTo>
                      <a:pt x="62" y="215"/>
                    </a:lnTo>
                    <a:lnTo>
                      <a:pt x="59" y="215"/>
                    </a:lnTo>
                    <a:lnTo>
                      <a:pt x="57" y="208"/>
                    </a:lnTo>
                    <a:lnTo>
                      <a:pt x="54" y="208"/>
                    </a:lnTo>
                    <a:lnTo>
                      <a:pt x="52" y="208"/>
                    </a:lnTo>
                    <a:lnTo>
                      <a:pt x="35" y="228"/>
                    </a:lnTo>
                    <a:lnTo>
                      <a:pt x="32" y="238"/>
                    </a:lnTo>
                    <a:lnTo>
                      <a:pt x="32" y="240"/>
                    </a:lnTo>
                    <a:lnTo>
                      <a:pt x="32" y="243"/>
                    </a:lnTo>
                    <a:lnTo>
                      <a:pt x="35" y="243"/>
                    </a:lnTo>
                    <a:lnTo>
                      <a:pt x="37" y="243"/>
                    </a:lnTo>
                    <a:lnTo>
                      <a:pt x="39" y="245"/>
                    </a:lnTo>
                    <a:lnTo>
                      <a:pt x="44" y="245"/>
                    </a:lnTo>
                    <a:lnTo>
                      <a:pt x="47" y="245"/>
                    </a:lnTo>
                    <a:lnTo>
                      <a:pt x="47" y="245"/>
                    </a:lnTo>
                    <a:lnTo>
                      <a:pt x="47" y="248"/>
                    </a:lnTo>
                    <a:lnTo>
                      <a:pt x="44" y="257"/>
                    </a:lnTo>
                    <a:lnTo>
                      <a:pt x="44" y="260"/>
                    </a:lnTo>
                    <a:lnTo>
                      <a:pt x="44" y="262"/>
                    </a:lnTo>
                    <a:lnTo>
                      <a:pt x="49" y="265"/>
                    </a:lnTo>
                    <a:lnTo>
                      <a:pt x="52" y="267"/>
                    </a:lnTo>
                    <a:lnTo>
                      <a:pt x="54" y="265"/>
                    </a:lnTo>
                    <a:lnTo>
                      <a:pt x="57" y="265"/>
                    </a:lnTo>
                    <a:lnTo>
                      <a:pt x="57" y="267"/>
                    </a:lnTo>
                    <a:lnTo>
                      <a:pt x="57" y="275"/>
                    </a:lnTo>
                    <a:lnTo>
                      <a:pt x="59" y="277"/>
                    </a:lnTo>
                    <a:lnTo>
                      <a:pt x="59" y="280"/>
                    </a:lnTo>
                    <a:lnTo>
                      <a:pt x="64" y="285"/>
                    </a:lnTo>
                    <a:lnTo>
                      <a:pt x="64" y="285"/>
                    </a:lnTo>
                    <a:lnTo>
                      <a:pt x="67" y="287"/>
                    </a:lnTo>
                    <a:lnTo>
                      <a:pt x="67" y="290"/>
                    </a:lnTo>
                    <a:lnTo>
                      <a:pt x="64" y="290"/>
                    </a:lnTo>
                    <a:lnTo>
                      <a:pt x="64" y="290"/>
                    </a:lnTo>
                    <a:lnTo>
                      <a:pt x="64" y="295"/>
                    </a:lnTo>
                    <a:lnTo>
                      <a:pt x="64" y="297"/>
                    </a:lnTo>
                    <a:lnTo>
                      <a:pt x="67" y="297"/>
                    </a:lnTo>
                    <a:lnTo>
                      <a:pt x="67" y="297"/>
                    </a:lnTo>
                    <a:lnTo>
                      <a:pt x="64" y="297"/>
                    </a:lnTo>
                    <a:lnTo>
                      <a:pt x="62" y="300"/>
                    </a:lnTo>
                    <a:lnTo>
                      <a:pt x="62" y="300"/>
                    </a:lnTo>
                    <a:lnTo>
                      <a:pt x="62" y="302"/>
                    </a:lnTo>
                    <a:lnTo>
                      <a:pt x="57" y="300"/>
                    </a:lnTo>
                    <a:lnTo>
                      <a:pt x="57" y="300"/>
                    </a:lnTo>
                    <a:lnTo>
                      <a:pt x="54" y="300"/>
                    </a:lnTo>
                    <a:lnTo>
                      <a:pt x="57" y="297"/>
                    </a:lnTo>
                    <a:lnTo>
                      <a:pt x="57" y="297"/>
                    </a:lnTo>
                    <a:lnTo>
                      <a:pt x="54" y="297"/>
                    </a:lnTo>
                    <a:lnTo>
                      <a:pt x="47" y="300"/>
                    </a:lnTo>
                    <a:lnTo>
                      <a:pt x="44" y="302"/>
                    </a:lnTo>
                    <a:lnTo>
                      <a:pt x="44" y="302"/>
                    </a:lnTo>
                    <a:lnTo>
                      <a:pt x="37" y="302"/>
                    </a:lnTo>
                    <a:lnTo>
                      <a:pt x="35" y="300"/>
                    </a:lnTo>
                    <a:lnTo>
                      <a:pt x="32" y="300"/>
                    </a:lnTo>
                    <a:lnTo>
                      <a:pt x="30" y="300"/>
                    </a:lnTo>
                    <a:lnTo>
                      <a:pt x="20" y="300"/>
                    </a:lnTo>
                    <a:lnTo>
                      <a:pt x="20" y="300"/>
                    </a:lnTo>
                    <a:lnTo>
                      <a:pt x="20" y="300"/>
                    </a:lnTo>
                    <a:lnTo>
                      <a:pt x="17" y="300"/>
                    </a:lnTo>
                    <a:lnTo>
                      <a:pt x="17" y="297"/>
                    </a:lnTo>
                    <a:lnTo>
                      <a:pt x="17" y="297"/>
                    </a:lnTo>
                    <a:lnTo>
                      <a:pt x="15" y="300"/>
                    </a:lnTo>
                    <a:lnTo>
                      <a:pt x="15" y="307"/>
                    </a:lnTo>
                    <a:lnTo>
                      <a:pt x="7" y="307"/>
                    </a:lnTo>
                    <a:lnTo>
                      <a:pt x="7" y="307"/>
                    </a:lnTo>
                    <a:lnTo>
                      <a:pt x="5" y="307"/>
                    </a:lnTo>
                    <a:lnTo>
                      <a:pt x="2" y="309"/>
                    </a:lnTo>
                    <a:lnTo>
                      <a:pt x="2" y="309"/>
                    </a:lnTo>
                    <a:lnTo>
                      <a:pt x="2" y="312"/>
                    </a:lnTo>
                    <a:lnTo>
                      <a:pt x="0" y="312"/>
                    </a:lnTo>
                    <a:lnTo>
                      <a:pt x="0" y="317"/>
                    </a:lnTo>
                    <a:lnTo>
                      <a:pt x="2" y="317"/>
                    </a:lnTo>
                    <a:lnTo>
                      <a:pt x="15" y="332"/>
                    </a:lnTo>
                    <a:lnTo>
                      <a:pt x="20" y="334"/>
                    </a:lnTo>
                    <a:lnTo>
                      <a:pt x="35" y="334"/>
                    </a:lnTo>
                    <a:lnTo>
                      <a:pt x="44" y="332"/>
                    </a:lnTo>
                    <a:lnTo>
                      <a:pt x="47" y="327"/>
                    </a:lnTo>
                    <a:lnTo>
                      <a:pt x="49" y="327"/>
                    </a:lnTo>
                    <a:lnTo>
                      <a:pt x="49" y="329"/>
                    </a:lnTo>
                    <a:lnTo>
                      <a:pt x="47" y="337"/>
                    </a:lnTo>
                    <a:lnTo>
                      <a:pt x="39" y="344"/>
                    </a:lnTo>
                    <a:lnTo>
                      <a:pt x="25" y="346"/>
                    </a:lnTo>
                    <a:lnTo>
                      <a:pt x="20" y="344"/>
                    </a:lnTo>
                    <a:lnTo>
                      <a:pt x="20" y="346"/>
                    </a:lnTo>
                    <a:lnTo>
                      <a:pt x="20" y="351"/>
                    </a:lnTo>
                    <a:lnTo>
                      <a:pt x="49" y="381"/>
                    </a:lnTo>
                    <a:lnTo>
                      <a:pt x="62" y="384"/>
                    </a:lnTo>
                    <a:lnTo>
                      <a:pt x="69" y="381"/>
                    </a:lnTo>
                    <a:lnTo>
                      <a:pt x="74" y="379"/>
                    </a:lnTo>
                    <a:lnTo>
                      <a:pt x="76" y="379"/>
                    </a:lnTo>
                    <a:lnTo>
                      <a:pt x="84" y="374"/>
                    </a:lnTo>
                    <a:lnTo>
                      <a:pt x="86" y="366"/>
                    </a:lnTo>
                    <a:lnTo>
                      <a:pt x="89" y="344"/>
                    </a:lnTo>
                    <a:lnTo>
                      <a:pt x="91" y="346"/>
                    </a:lnTo>
                    <a:lnTo>
                      <a:pt x="91" y="346"/>
                    </a:lnTo>
                    <a:lnTo>
                      <a:pt x="104" y="346"/>
                    </a:lnTo>
                    <a:lnTo>
                      <a:pt x="104" y="349"/>
                    </a:lnTo>
                    <a:lnTo>
                      <a:pt x="101" y="351"/>
                    </a:lnTo>
                    <a:lnTo>
                      <a:pt x="99" y="351"/>
                    </a:lnTo>
                    <a:lnTo>
                      <a:pt x="96" y="356"/>
                    </a:lnTo>
                    <a:lnTo>
                      <a:pt x="96" y="356"/>
                    </a:lnTo>
                    <a:lnTo>
                      <a:pt x="96" y="361"/>
                    </a:lnTo>
                    <a:lnTo>
                      <a:pt x="99" y="361"/>
                    </a:lnTo>
                    <a:lnTo>
                      <a:pt x="99" y="364"/>
                    </a:lnTo>
                    <a:lnTo>
                      <a:pt x="99" y="369"/>
                    </a:lnTo>
                    <a:lnTo>
                      <a:pt x="99" y="374"/>
                    </a:lnTo>
                    <a:lnTo>
                      <a:pt x="99" y="374"/>
                    </a:lnTo>
                    <a:lnTo>
                      <a:pt x="101" y="376"/>
                    </a:lnTo>
                    <a:lnTo>
                      <a:pt x="104" y="393"/>
                    </a:lnTo>
                    <a:lnTo>
                      <a:pt x="99" y="403"/>
                    </a:lnTo>
                    <a:lnTo>
                      <a:pt x="101" y="416"/>
                    </a:lnTo>
                    <a:lnTo>
                      <a:pt x="101" y="418"/>
                    </a:lnTo>
                    <a:lnTo>
                      <a:pt x="101" y="423"/>
                    </a:lnTo>
                    <a:lnTo>
                      <a:pt x="104" y="423"/>
                    </a:lnTo>
                    <a:lnTo>
                      <a:pt x="104" y="421"/>
                    </a:lnTo>
                    <a:lnTo>
                      <a:pt x="106" y="423"/>
                    </a:lnTo>
                    <a:lnTo>
                      <a:pt x="106" y="426"/>
                    </a:lnTo>
                    <a:lnTo>
                      <a:pt x="106" y="428"/>
                    </a:lnTo>
                    <a:lnTo>
                      <a:pt x="104" y="438"/>
                    </a:lnTo>
                    <a:lnTo>
                      <a:pt x="106" y="443"/>
                    </a:lnTo>
                    <a:lnTo>
                      <a:pt x="106" y="443"/>
                    </a:lnTo>
                    <a:lnTo>
                      <a:pt x="106" y="450"/>
                    </a:lnTo>
                    <a:lnTo>
                      <a:pt x="106" y="450"/>
                    </a:lnTo>
                    <a:lnTo>
                      <a:pt x="116" y="490"/>
                    </a:lnTo>
                    <a:lnTo>
                      <a:pt x="118" y="492"/>
                    </a:lnTo>
                    <a:lnTo>
                      <a:pt x="118" y="495"/>
                    </a:lnTo>
                    <a:lnTo>
                      <a:pt x="123" y="50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3" name="Google Shape;1233;p38"/>
              <p:cNvSpPr/>
              <p:nvPr/>
            </p:nvSpPr>
            <p:spPr>
              <a:xfrm>
                <a:off x="5317" y="2659"/>
                <a:ext cx="160" cy="333"/>
              </a:xfrm>
              <a:custGeom>
                <a:avLst/>
                <a:gdLst/>
                <a:ahLst/>
                <a:cxnLst/>
                <a:rect l="l" t="t" r="r" b="b"/>
                <a:pathLst>
                  <a:path w="160" h="333" extrusionOk="0">
                    <a:moveTo>
                      <a:pt x="91" y="311"/>
                    </a:moveTo>
                    <a:lnTo>
                      <a:pt x="96" y="311"/>
                    </a:lnTo>
                    <a:lnTo>
                      <a:pt x="98" y="309"/>
                    </a:lnTo>
                    <a:lnTo>
                      <a:pt x="96" y="304"/>
                    </a:lnTo>
                    <a:lnTo>
                      <a:pt x="96" y="301"/>
                    </a:lnTo>
                    <a:lnTo>
                      <a:pt x="98" y="304"/>
                    </a:lnTo>
                    <a:lnTo>
                      <a:pt x="98" y="301"/>
                    </a:lnTo>
                    <a:lnTo>
                      <a:pt x="101" y="301"/>
                    </a:lnTo>
                    <a:lnTo>
                      <a:pt x="101" y="296"/>
                    </a:lnTo>
                    <a:lnTo>
                      <a:pt x="101" y="296"/>
                    </a:lnTo>
                    <a:lnTo>
                      <a:pt x="103" y="294"/>
                    </a:lnTo>
                    <a:lnTo>
                      <a:pt x="108" y="291"/>
                    </a:lnTo>
                    <a:lnTo>
                      <a:pt x="111" y="294"/>
                    </a:lnTo>
                    <a:lnTo>
                      <a:pt x="113" y="294"/>
                    </a:lnTo>
                    <a:lnTo>
                      <a:pt x="130" y="286"/>
                    </a:lnTo>
                    <a:lnTo>
                      <a:pt x="133" y="282"/>
                    </a:lnTo>
                    <a:lnTo>
                      <a:pt x="145" y="277"/>
                    </a:lnTo>
                    <a:lnTo>
                      <a:pt x="148" y="274"/>
                    </a:lnTo>
                    <a:lnTo>
                      <a:pt x="153" y="274"/>
                    </a:lnTo>
                    <a:lnTo>
                      <a:pt x="153" y="267"/>
                    </a:lnTo>
                    <a:lnTo>
                      <a:pt x="155" y="264"/>
                    </a:lnTo>
                    <a:lnTo>
                      <a:pt x="155" y="262"/>
                    </a:lnTo>
                    <a:lnTo>
                      <a:pt x="155" y="262"/>
                    </a:lnTo>
                    <a:lnTo>
                      <a:pt x="155" y="259"/>
                    </a:lnTo>
                    <a:lnTo>
                      <a:pt x="155" y="259"/>
                    </a:lnTo>
                    <a:lnTo>
                      <a:pt x="155" y="249"/>
                    </a:lnTo>
                    <a:lnTo>
                      <a:pt x="155" y="247"/>
                    </a:lnTo>
                    <a:lnTo>
                      <a:pt x="158" y="249"/>
                    </a:lnTo>
                    <a:lnTo>
                      <a:pt x="155" y="244"/>
                    </a:lnTo>
                    <a:lnTo>
                      <a:pt x="158" y="242"/>
                    </a:lnTo>
                    <a:lnTo>
                      <a:pt x="160" y="242"/>
                    </a:lnTo>
                    <a:lnTo>
                      <a:pt x="160" y="244"/>
                    </a:lnTo>
                    <a:lnTo>
                      <a:pt x="158" y="235"/>
                    </a:lnTo>
                    <a:lnTo>
                      <a:pt x="158" y="235"/>
                    </a:lnTo>
                    <a:lnTo>
                      <a:pt x="148" y="183"/>
                    </a:lnTo>
                    <a:lnTo>
                      <a:pt x="135" y="170"/>
                    </a:lnTo>
                    <a:lnTo>
                      <a:pt x="135" y="163"/>
                    </a:lnTo>
                    <a:lnTo>
                      <a:pt x="135" y="165"/>
                    </a:lnTo>
                    <a:lnTo>
                      <a:pt x="133" y="165"/>
                    </a:lnTo>
                    <a:lnTo>
                      <a:pt x="133" y="163"/>
                    </a:lnTo>
                    <a:lnTo>
                      <a:pt x="130" y="160"/>
                    </a:lnTo>
                    <a:lnTo>
                      <a:pt x="123" y="158"/>
                    </a:lnTo>
                    <a:lnTo>
                      <a:pt x="96" y="131"/>
                    </a:lnTo>
                    <a:lnTo>
                      <a:pt x="91" y="118"/>
                    </a:lnTo>
                    <a:lnTo>
                      <a:pt x="79" y="108"/>
                    </a:lnTo>
                    <a:lnTo>
                      <a:pt x="76" y="104"/>
                    </a:lnTo>
                    <a:lnTo>
                      <a:pt x="86" y="76"/>
                    </a:lnTo>
                    <a:lnTo>
                      <a:pt x="98" y="66"/>
                    </a:lnTo>
                    <a:lnTo>
                      <a:pt x="98" y="59"/>
                    </a:lnTo>
                    <a:lnTo>
                      <a:pt x="103" y="54"/>
                    </a:lnTo>
                    <a:lnTo>
                      <a:pt x="116" y="49"/>
                    </a:lnTo>
                    <a:lnTo>
                      <a:pt x="116" y="44"/>
                    </a:lnTo>
                    <a:lnTo>
                      <a:pt x="123" y="42"/>
                    </a:lnTo>
                    <a:lnTo>
                      <a:pt x="128" y="42"/>
                    </a:lnTo>
                    <a:lnTo>
                      <a:pt x="128" y="42"/>
                    </a:lnTo>
                    <a:lnTo>
                      <a:pt x="128" y="39"/>
                    </a:lnTo>
                    <a:lnTo>
                      <a:pt x="125" y="37"/>
                    </a:lnTo>
                    <a:lnTo>
                      <a:pt x="113" y="37"/>
                    </a:lnTo>
                    <a:lnTo>
                      <a:pt x="113" y="34"/>
                    </a:lnTo>
                    <a:lnTo>
                      <a:pt x="103" y="29"/>
                    </a:lnTo>
                    <a:lnTo>
                      <a:pt x="101" y="24"/>
                    </a:lnTo>
                    <a:lnTo>
                      <a:pt x="98" y="19"/>
                    </a:lnTo>
                    <a:lnTo>
                      <a:pt x="101" y="12"/>
                    </a:lnTo>
                    <a:lnTo>
                      <a:pt x="98" y="10"/>
                    </a:lnTo>
                    <a:lnTo>
                      <a:pt x="86" y="7"/>
                    </a:lnTo>
                    <a:lnTo>
                      <a:pt x="69" y="0"/>
                    </a:lnTo>
                    <a:lnTo>
                      <a:pt x="64" y="0"/>
                    </a:lnTo>
                    <a:lnTo>
                      <a:pt x="56" y="7"/>
                    </a:lnTo>
                    <a:lnTo>
                      <a:pt x="49" y="10"/>
                    </a:lnTo>
                    <a:lnTo>
                      <a:pt x="44" y="10"/>
                    </a:lnTo>
                    <a:lnTo>
                      <a:pt x="42" y="12"/>
                    </a:lnTo>
                    <a:lnTo>
                      <a:pt x="39" y="15"/>
                    </a:lnTo>
                    <a:lnTo>
                      <a:pt x="37" y="12"/>
                    </a:lnTo>
                    <a:lnTo>
                      <a:pt x="32" y="12"/>
                    </a:lnTo>
                    <a:lnTo>
                      <a:pt x="29" y="10"/>
                    </a:lnTo>
                    <a:lnTo>
                      <a:pt x="27" y="12"/>
                    </a:lnTo>
                    <a:lnTo>
                      <a:pt x="19" y="15"/>
                    </a:lnTo>
                    <a:lnTo>
                      <a:pt x="17" y="15"/>
                    </a:lnTo>
                    <a:lnTo>
                      <a:pt x="14" y="12"/>
                    </a:lnTo>
                    <a:lnTo>
                      <a:pt x="9" y="12"/>
                    </a:lnTo>
                    <a:lnTo>
                      <a:pt x="7" y="10"/>
                    </a:lnTo>
                    <a:lnTo>
                      <a:pt x="7" y="10"/>
                    </a:lnTo>
                    <a:lnTo>
                      <a:pt x="2" y="17"/>
                    </a:lnTo>
                    <a:lnTo>
                      <a:pt x="2" y="17"/>
                    </a:lnTo>
                    <a:lnTo>
                      <a:pt x="0" y="17"/>
                    </a:lnTo>
                    <a:lnTo>
                      <a:pt x="17" y="39"/>
                    </a:lnTo>
                    <a:lnTo>
                      <a:pt x="17" y="44"/>
                    </a:lnTo>
                    <a:lnTo>
                      <a:pt x="17" y="47"/>
                    </a:lnTo>
                    <a:lnTo>
                      <a:pt x="24" y="54"/>
                    </a:lnTo>
                    <a:lnTo>
                      <a:pt x="32" y="54"/>
                    </a:lnTo>
                    <a:lnTo>
                      <a:pt x="39" y="52"/>
                    </a:lnTo>
                    <a:lnTo>
                      <a:pt x="44" y="54"/>
                    </a:lnTo>
                    <a:lnTo>
                      <a:pt x="51" y="62"/>
                    </a:lnTo>
                    <a:lnTo>
                      <a:pt x="51" y="64"/>
                    </a:lnTo>
                    <a:lnTo>
                      <a:pt x="56" y="66"/>
                    </a:lnTo>
                    <a:lnTo>
                      <a:pt x="56" y="69"/>
                    </a:lnTo>
                    <a:lnTo>
                      <a:pt x="59" y="71"/>
                    </a:lnTo>
                    <a:lnTo>
                      <a:pt x="59" y="76"/>
                    </a:lnTo>
                    <a:lnTo>
                      <a:pt x="51" y="81"/>
                    </a:lnTo>
                    <a:lnTo>
                      <a:pt x="46" y="81"/>
                    </a:lnTo>
                    <a:lnTo>
                      <a:pt x="44" y="81"/>
                    </a:lnTo>
                    <a:lnTo>
                      <a:pt x="42" y="84"/>
                    </a:lnTo>
                    <a:lnTo>
                      <a:pt x="39" y="89"/>
                    </a:lnTo>
                    <a:lnTo>
                      <a:pt x="42" y="91"/>
                    </a:lnTo>
                    <a:lnTo>
                      <a:pt x="64" y="106"/>
                    </a:lnTo>
                    <a:lnTo>
                      <a:pt x="66" y="111"/>
                    </a:lnTo>
                    <a:lnTo>
                      <a:pt x="76" y="121"/>
                    </a:lnTo>
                    <a:lnTo>
                      <a:pt x="76" y="123"/>
                    </a:lnTo>
                    <a:lnTo>
                      <a:pt x="83" y="131"/>
                    </a:lnTo>
                    <a:lnTo>
                      <a:pt x="86" y="133"/>
                    </a:lnTo>
                    <a:lnTo>
                      <a:pt x="93" y="138"/>
                    </a:lnTo>
                    <a:lnTo>
                      <a:pt x="96" y="148"/>
                    </a:lnTo>
                    <a:lnTo>
                      <a:pt x="96" y="148"/>
                    </a:lnTo>
                    <a:lnTo>
                      <a:pt x="96" y="148"/>
                    </a:lnTo>
                    <a:lnTo>
                      <a:pt x="98" y="155"/>
                    </a:lnTo>
                    <a:lnTo>
                      <a:pt x="101" y="155"/>
                    </a:lnTo>
                    <a:lnTo>
                      <a:pt x="111" y="160"/>
                    </a:lnTo>
                    <a:lnTo>
                      <a:pt x="118" y="180"/>
                    </a:lnTo>
                    <a:lnTo>
                      <a:pt x="118" y="217"/>
                    </a:lnTo>
                    <a:lnTo>
                      <a:pt x="121" y="225"/>
                    </a:lnTo>
                    <a:lnTo>
                      <a:pt x="121" y="249"/>
                    </a:lnTo>
                    <a:lnTo>
                      <a:pt x="116" y="252"/>
                    </a:lnTo>
                    <a:lnTo>
                      <a:pt x="113" y="252"/>
                    </a:lnTo>
                    <a:lnTo>
                      <a:pt x="106" y="257"/>
                    </a:lnTo>
                    <a:lnTo>
                      <a:pt x="103" y="257"/>
                    </a:lnTo>
                    <a:lnTo>
                      <a:pt x="96" y="259"/>
                    </a:lnTo>
                    <a:lnTo>
                      <a:pt x="96" y="264"/>
                    </a:lnTo>
                    <a:lnTo>
                      <a:pt x="83" y="264"/>
                    </a:lnTo>
                    <a:lnTo>
                      <a:pt x="83" y="272"/>
                    </a:lnTo>
                    <a:lnTo>
                      <a:pt x="83" y="279"/>
                    </a:lnTo>
                    <a:lnTo>
                      <a:pt x="79" y="279"/>
                    </a:lnTo>
                    <a:lnTo>
                      <a:pt x="74" y="284"/>
                    </a:lnTo>
                    <a:lnTo>
                      <a:pt x="69" y="284"/>
                    </a:lnTo>
                    <a:lnTo>
                      <a:pt x="66" y="284"/>
                    </a:lnTo>
                    <a:lnTo>
                      <a:pt x="64" y="284"/>
                    </a:lnTo>
                    <a:lnTo>
                      <a:pt x="64" y="286"/>
                    </a:lnTo>
                    <a:lnTo>
                      <a:pt x="61" y="289"/>
                    </a:lnTo>
                    <a:lnTo>
                      <a:pt x="51" y="291"/>
                    </a:lnTo>
                    <a:lnTo>
                      <a:pt x="54" y="296"/>
                    </a:lnTo>
                    <a:lnTo>
                      <a:pt x="61" y="299"/>
                    </a:lnTo>
                    <a:lnTo>
                      <a:pt x="64" y="301"/>
                    </a:lnTo>
                    <a:lnTo>
                      <a:pt x="61" y="309"/>
                    </a:lnTo>
                    <a:lnTo>
                      <a:pt x="59" y="321"/>
                    </a:lnTo>
                    <a:lnTo>
                      <a:pt x="64" y="331"/>
                    </a:lnTo>
                    <a:lnTo>
                      <a:pt x="61" y="333"/>
                    </a:lnTo>
                    <a:lnTo>
                      <a:pt x="61" y="333"/>
                    </a:lnTo>
                    <a:lnTo>
                      <a:pt x="66" y="333"/>
                    </a:lnTo>
                    <a:lnTo>
                      <a:pt x="79" y="321"/>
                    </a:lnTo>
                    <a:lnTo>
                      <a:pt x="88" y="316"/>
                    </a:lnTo>
                    <a:lnTo>
                      <a:pt x="88" y="316"/>
                    </a:lnTo>
                    <a:lnTo>
                      <a:pt x="88" y="314"/>
                    </a:lnTo>
                    <a:lnTo>
                      <a:pt x="91" y="31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4" name="Google Shape;1234;p38"/>
              <p:cNvSpPr/>
              <p:nvPr/>
            </p:nvSpPr>
            <p:spPr>
              <a:xfrm>
                <a:off x="5317" y="2659"/>
                <a:ext cx="160" cy="333"/>
              </a:xfrm>
              <a:custGeom>
                <a:avLst/>
                <a:gdLst/>
                <a:ahLst/>
                <a:cxnLst/>
                <a:rect l="l" t="t" r="r" b="b"/>
                <a:pathLst>
                  <a:path w="160" h="333" extrusionOk="0">
                    <a:moveTo>
                      <a:pt x="91" y="311"/>
                    </a:moveTo>
                    <a:lnTo>
                      <a:pt x="96" y="311"/>
                    </a:lnTo>
                    <a:lnTo>
                      <a:pt x="98" y="309"/>
                    </a:lnTo>
                    <a:lnTo>
                      <a:pt x="96" y="304"/>
                    </a:lnTo>
                    <a:lnTo>
                      <a:pt x="96" y="301"/>
                    </a:lnTo>
                    <a:lnTo>
                      <a:pt x="98" y="304"/>
                    </a:lnTo>
                    <a:lnTo>
                      <a:pt x="98" y="301"/>
                    </a:lnTo>
                    <a:lnTo>
                      <a:pt x="101" y="301"/>
                    </a:lnTo>
                    <a:lnTo>
                      <a:pt x="101" y="296"/>
                    </a:lnTo>
                    <a:lnTo>
                      <a:pt x="101" y="296"/>
                    </a:lnTo>
                    <a:lnTo>
                      <a:pt x="103" y="294"/>
                    </a:lnTo>
                    <a:lnTo>
                      <a:pt x="108" y="291"/>
                    </a:lnTo>
                    <a:lnTo>
                      <a:pt x="111" y="294"/>
                    </a:lnTo>
                    <a:lnTo>
                      <a:pt x="113" y="294"/>
                    </a:lnTo>
                    <a:lnTo>
                      <a:pt x="130" y="286"/>
                    </a:lnTo>
                    <a:lnTo>
                      <a:pt x="133" y="282"/>
                    </a:lnTo>
                    <a:lnTo>
                      <a:pt x="145" y="277"/>
                    </a:lnTo>
                    <a:lnTo>
                      <a:pt x="148" y="274"/>
                    </a:lnTo>
                    <a:lnTo>
                      <a:pt x="153" y="274"/>
                    </a:lnTo>
                    <a:lnTo>
                      <a:pt x="153" y="267"/>
                    </a:lnTo>
                    <a:lnTo>
                      <a:pt x="155" y="264"/>
                    </a:lnTo>
                    <a:lnTo>
                      <a:pt x="155" y="262"/>
                    </a:lnTo>
                    <a:lnTo>
                      <a:pt x="155" y="262"/>
                    </a:lnTo>
                    <a:lnTo>
                      <a:pt x="155" y="259"/>
                    </a:lnTo>
                    <a:lnTo>
                      <a:pt x="155" y="259"/>
                    </a:lnTo>
                    <a:lnTo>
                      <a:pt x="155" y="249"/>
                    </a:lnTo>
                    <a:lnTo>
                      <a:pt x="155" y="247"/>
                    </a:lnTo>
                    <a:lnTo>
                      <a:pt x="158" y="249"/>
                    </a:lnTo>
                    <a:lnTo>
                      <a:pt x="155" y="244"/>
                    </a:lnTo>
                    <a:lnTo>
                      <a:pt x="158" y="242"/>
                    </a:lnTo>
                    <a:lnTo>
                      <a:pt x="160" y="242"/>
                    </a:lnTo>
                    <a:lnTo>
                      <a:pt x="160" y="244"/>
                    </a:lnTo>
                    <a:lnTo>
                      <a:pt x="158" y="235"/>
                    </a:lnTo>
                    <a:lnTo>
                      <a:pt x="158" y="235"/>
                    </a:lnTo>
                    <a:lnTo>
                      <a:pt x="148" y="183"/>
                    </a:lnTo>
                    <a:lnTo>
                      <a:pt x="135" y="170"/>
                    </a:lnTo>
                    <a:lnTo>
                      <a:pt x="135" y="163"/>
                    </a:lnTo>
                    <a:lnTo>
                      <a:pt x="135" y="165"/>
                    </a:lnTo>
                    <a:lnTo>
                      <a:pt x="133" y="165"/>
                    </a:lnTo>
                    <a:lnTo>
                      <a:pt x="133" y="163"/>
                    </a:lnTo>
                    <a:lnTo>
                      <a:pt x="130" y="160"/>
                    </a:lnTo>
                    <a:lnTo>
                      <a:pt x="123" y="158"/>
                    </a:lnTo>
                    <a:lnTo>
                      <a:pt x="96" y="131"/>
                    </a:lnTo>
                    <a:lnTo>
                      <a:pt x="91" y="118"/>
                    </a:lnTo>
                    <a:lnTo>
                      <a:pt x="79" y="108"/>
                    </a:lnTo>
                    <a:lnTo>
                      <a:pt x="76" y="104"/>
                    </a:lnTo>
                    <a:lnTo>
                      <a:pt x="86" y="76"/>
                    </a:lnTo>
                    <a:lnTo>
                      <a:pt x="98" y="66"/>
                    </a:lnTo>
                    <a:lnTo>
                      <a:pt x="98" y="59"/>
                    </a:lnTo>
                    <a:lnTo>
                      <a:pt x="103" y="54"/>
                    </a:lnTo>
                    <a:lnTo>
                      <a:pt x="116" y="49"/>
                    </a:lnTo>
                    <a:lnTo>
                      <a:pt x="116" y="44"/>
                    </a:lnTo>
                    <a:lnTo>
                      <a:pt x="123" y="42"/>
                    </a:lnTo>
                    <a:lnTo>
                      <a:pt x="128" y="42"/>
                    </a:lnTo>
                    <a:lnTo>
                      <a:pt x="128" y="42"/>
                    </a:lnTo>
                    <a:lnTo>
                      <a:pt x="128" y="39"/>
                    </a:lnTo>
                    <a:lnTo>
                      <a:pt x="125" y="37"/>
                    </a:lnTo>
                    <a:lnTo>
                      <a:pt x="113" y="37"/>
                    </a:lnTo>
                    <a:lnTo>
                      <a:pt x="113" y="34"/>
                    </a:lnTo>
                    <a:lnTo>
                      <a:pt x="103" y="29"/>
                    </a:lnTo>
                    <a:lnTo>
                      <a:pt x="101" y="24"/>
                    </a:lnTo>
                    <a:lnTo>
                      <a:pt x="98" y="19"/>
                    </a:lnTo>
                    <a:lnTo>
                      <a:pt x="101" y="12"/>
                    </a:lnTo>
                    <a:lnTo>
                      <a:pt x="98" y="10"/>
                    </a:lnTo>
                    <a:lnTo>
                      <a:pt x="86" y="7"/>
                    </a:lnTo>
                    <a:lnTo>
                      <a:pt x="69" y="0"/>
                    </a:lnTo>
                    <a:lnTo>
                      <a:pt x="64" y="0"/>
                    </a:lnTo>
                    <a:lnTo>
                      <a:pt x="56" y="7"/>
                    </a:lnTo>
                    <a:lnTo>
                      <a:pt x="49" y="10"/>
                    </a:lnTo>
                    <a:lnTo>
                      <a:pt x="44" y="10"/>
                    </a:lnTo>
                    <a:lnTo>
                      <a:pt x="42" y="12"/>
                    </a:lnTo>
                    <a:lnTo>
                      <a:pt x="39" y="15"/>
                    </a:lnTo>
                    <a:lnTo>
                      <a:pt x="37" y="12"/>
                    </a:lnTo>
                    <a:lnTo>
                      <a:pt x="32" y="12"/>
                    </a:lnTo>
                    <a:lnTo>
                      <a:pt x="29" y="10"/>
                    </a:lnTo>
                    <a:lnTo>
                      <a:pt x="27" y="12"/>
                    </a:lnTo>
                    <a:lnTo>
                      <a:pt x="19" y="15"/>
                    </a:lnTo>
                    <a:lnTo>
                      <a:pt x="17" y="15"/>
                    </a:lnTo>
                    <a:lnTo>
                      <a:pt x="14" y="12"/>
                    </a:lnTo>
                    <a:lnTo>
                      <a:pt x="9" y="12"/>
                    </a:lnTo>
                    <a:lnTo>
                      <a:pt x="7" y="10"/>
                    </a:lnTo>
                    <a:lnTo>
                      <a:pt x="7" y="10"/>
                    </a:lnTo>
                    <a:lnTo>
                      <a:pt x="2" y="17"/>
                    </a:lnTo>
                    <a:lnTo>
                      <a:pt x="2" y="17"/>
                    </a:lnTo>
                    <a:lnTo>
                      <a:pt x="0" y="17"/>
                    </a:lnTo>
                    <a:lnTo>
                      <a:pt x="17" y="39"/>
                    </a:lnTo>
                    <a:lnTo>
                      <a:pt x="17" y="44"/>
                    </a:lnTo>
                    <a:lnTo>
                      <a:pt x="17" y="47"/>
                    </a:lnTo>
                    <a:lnTo>
                      <a:pt x="24" y="54"/>
                    </a:lnTo>
                    <a:lnTo>
                      <a:pt x="32" y="54"/>
                    </a:lnTo>
                    <a:lnTo>
                      <a:pt x="39" y="52"/>
                    </a:lnTo>
                    <a:lnTo>
                      <a:pt x="44" y="54"/>
                    </a:lnTo>
                    <a:lnTo>
                      <a:pt x="51" y="62"/>
                    </a:lnTo>
                    <a:lnTo>
                      <a:pt x="51" y="64"/>
                    </a:lnTo>
                    <a:lnTo>
                      <a:pt x="56" y="66"/>
                    </a:lnTo>
                    <a:lnTo>
                      <a:pt x="56" y="69"/>
                    </a:lnTo>
                    <a:lnTo>
                      <a:pt x="59" y="71"/>
                    </a:lnTo>
                    <a:lnTo>
                      <a:pt x="59" y="76"/>
                    </a:lnTo>
                    <a:lnTo>
                      <a:pt x="51" y="81"/>
                    </a:lnTo>
                    <a:lnTo>
                      <a:pt x="46" y="81"/>
                    </a:lnTo>
                    <a:lnTo>
                      <a:pt x="44" y="81"/>
                    </a:lnTo>
                    <a:lnTo>
                      <a:pt x="42" y="84"/>
                    </a:lnTo>
                    <a:lnTo>
                      <a:pt x="39" y="89"/>
                    </a:lnTo>
                    <a:lnTo>
                      <a:pt x="42" y="91"/>
                    </a:lnTo>
                    <a:lnTo>
                      <a:pt x="64" y="106"/>
                    </a:lnTo>
                    <a:lnTo>
                      <a:pt x="66" y="111"/>
                    </a:lnTo>
                    <a:lnTo>
                      <a:pt x="76" y="121"/>
                    </a:lnTo>
                    <a:lnTo>
                      <a:pt x="76" y="123"/>
                    </a:lnTo>
                    <a:lnTo>
                      <a:pt x="83" y="131"/>
                    </a:lnTo>
                    <a:lnTo>
                      <a:pt x="86" y="133"/>
                    </a:lnTo>
                    <a:lnTo>
                      <a:pt x="93" y="138"/>
                    </a:lnTo>
                    <a:lnTo>
                      <a:pt x="96" y="148"/>
                    </a:lnTo>
                    <a:lnTo>
                      <a:pt x="96" y="148"/>
                    </a:lnTo>
                    <a:lnTo>
                      <a:pt x="96" y="148"/>
                    </a:lnTo>
                    <a:lnTo>
                      <a:pt x="98" y="155"/>
                    </a:lnTo>
                    <a:lnTo>
                      <a:pt x="101" y="155"/>
                    </a:lnTo>
                    <a:lnTo>
                      <a:pt x="111" y="160"/>
                    </a:lnTo>
                    <a:lnTo>
                      <a:pt x="118" y="180"/>
                    </a:lnTo>
                    <a:lnTo>
                      <a:pt x="118" y="217"/>
                    </a:lnTo>
                    <a:lnTo>
                      <a:pt x="121" y="225"/>
                    </a:lnTo>
                    <a:lnTo>
                      <a:pt x="121" y="249"/>
                    </a:lnTo>
                    <a:lnTo>
                      <a:pt x="116" y="252"/>
                    </a:lnTo>
                    <a:lnTo>
                      <a:pt x="113" y="252"/>
                    </a:lnTo>
                    <a:lnTo>
                      <a:pt x="106" y="257"/>
                    </a:lnTo>
                    <a:lnTo>
                      <a:pt x="103" y="257"/>
                    </a:lnTo>
                    <a:lnTo>
                      <a:pt x="96" y="259"/>
                    </a:lnTo>
                    <a:lnTo>
                      <a:pt x="96" y="264"/>
                    </a:lnTo>
                    <a:lnTo>
                      <a:pt x="83" y="264"/>
                    </a:lnTo>
                    <a:lnTo>
                      <a:pt x="83" y="272"/>
                    </a:lnTo>
                    <a:lnTo>
                      <a:pt x="83" y="279"/>
                    </a:lnTo>
                    <a:lnTo>
                      <a:pt x="79" y="279"/>
                    </a:lnTo>
                    <a:lnTo>
                      <a:pt x="74" y="284"/>
                    </a:lnTo>
                    <a:lnTo>
                      <a:pt x="69" y="284"/>
                    </a:lnTo>
                    <a:lnTo>
                      <a:pt x="66" y="284"/>
                    </a:lnTo>
                    <a:lnTo>
                      <a:pt x="64" y="284"/>
                    </a:lnTo>
                    <a:lnTo>
                      <a:pt x="64" y="286"/>
                    </a:lnTo>
                    <a:lnTo>
                      <a:pt x="61" y="289"/>
                    </a:lnTo>
                    <a:lnTo>
                      <a:pt x="51" y="291"/>
                    </a:lnTo>
                    <a:lnTo>
                      <a:pt x="54" y="296"/>
                    </a:lnTo>
                    <a:lnTo>
                      <a:pt x="61" y="299"/>
                    </a:lnTo>
                    <a:lnTo>
                      <a:pt x="64" y="301"/>
                    </a:lnTo>
                    <a:lnTo>
                      <a:pt x="61" y="309"/>
                    </a:lnTo>
                    <a:lnTo>
                      <a:pt x="59" y="321"/>
                    </a:lnTo>
                    <a:lnTo>
                      <a:pt x="64" y="331"/>
                    </a:lnTo>
                    <a:lnTo>
                      <a:pt x="61" y="333"/>
                    </a:lnTo>
                    <a:lnTo>
                      <a:pt x="61" y="333"/>
                    </a:lnTo>
                    <a:lnTo>
                      <a:pt x="66" y="333"/>
                    </a:lnTo>
                    <a:lnTo>
                      <a:pt x="79" y="321"/>
                    </a:lnTo>
                    <a:lnTo>
                      <a:pt x="88" y="316"/>
                    </a:lnTo>
                    <a:lnTo>
                      <a:pt x="88" y="316"/>
                    </a:lnTo>
                    <a:lnTo>
                      <a:pt x="88" y="314"/>
                    </a:lnTo>
                    <a:lnTo>
                      <a:pt x="91" y="311"/>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5" name="Google Shape;1235;p38"/>
              <p:cNvSpPr/>
              <p:nvPr/>
            </p:nvSpPr>
            <p:spPr>
              <a:xfrm>
                <a:off x="5001" y="1831"/>
                <a:ext cx="698" cy="343"/>
              </a:xfrm>
              <a:custGeom>
                <a:avLst/>
                <a:gdLst/>
                <a:ahLst/>
                <a:cxnLst/>
                <a:rect l="l" t="t" r="r" b="b"/>
                <a:pathLst>
                  <a:path w="698" h="343" extrusionOk="0">
                    <a:moveTo>
                      <a:pt x="0" y="111"/>
                    </a:moveTo>
                    <a:lnTo>
                      <a:pt x="5" y="101"/>
                    </a:lnTo>
                    <a:lnTo>
                      <a:pt x="10" y="94"/>
                    </a:lnTo>
                    <a:lnTo>
                      <a:pt x="24" y="89"/>
                    </a:lnTo>
                    <a:lnTo>
                      <a:pt x="61" y="64"/>
                    </a:lnTo>
                    <a:lnTo>
                      <a:pt x="98" y="54"/>
                    </a:lnTo>
                    <a:lnTo>
                      <a:pt x="113" y="56"/>
                    </a:lnTo>
                    <a:lnTo>
                      <a:pt x="118" y="61"/>
                    </a:lnTo>
                    <a:lnTo>
                      <a:pt x="133" y="59"/>
                    </a:lnTo>
                    <a:lnTo>
                      <a:pt x="140" y="61"/>
                    </a:lnTo>
                    <a:lnTo>
                      <a:pt x="155" y="76"/>
                    </a:lnTo>
                    <a:lnTo>
                      <a:pt x="163" y="76"/>
                    </a:lnTo>
                    <a:lnTo>
                      <a:pt x="182" y="74"/>
                    </a:lnTo>
                    <a:lnTo>
                      <a:pt x="187" y="76"/>
                    </a:lnTo>
                    <a:lnTo>
                      <a:pt x="219" y="74"/>
                    </a:lnTo>
                    <a:lnTo>
                      <a:pt x="224" y="71"/>
                    </a:lnTo>
                    <a:lnTo>
                      <a:pt x="222" y="64"/>
                    </a:lnTo>
                    <a:lnTo>
                      <a:pt x="224" y="59"/>
                    </a:lnTo>
                    <a:lnTo>
                      <a:pt x="227" y="51"/>
                    </a:lnTo>
                    <a:lnTo>
                      <a:pt x="227" y="47"/>
                    </a:lnTo>
                    <a:lnTo>
                      <a:pt x="222" y="39"/>
                    </a:lnTo>
                    <a:lnTo>
                      <a:pt x="222" y="32"/>
                    </a:lnTo>
                    <a:lnTo>
                      <a:pt x="222" y="24"/>
                    </a:lnTo>
                    <a:lnTo>
                      <a:pt x="247" y="0"/>
                    </a:lnTo>
                    <a:lnTo>
                      <a:pt x="251" y="0"/>
                    </a:lnTo>
                    <a:lnTo>
                      <a:pt x="259" y="2"/>
                    </a:lnTo>
                    <a:lnTo>
                      <a:pt x="266" y="7"/>
                    </a:lnTo>
                    <a:lnTo>
                      <a:pt x="281" y="9"/>
                    </a:lnTo>
                    <a:lnTo>
                      <a:pt x="286" y="17"/>
                    </a:lnTo>
                    <a:lnTo>
                      <a:pt x="311" y="22"/>
                    </a:lnTo>
                    <a:lnTo>
                      <a:pt x="316" y="29"/>
                    </a:lnTo>
                    <a:lnTo>
                      <a:pt x="316" y="49"/>
                    </a:lnTo>
                    <a:lnTo>
                      <a:pt x="318" y="49"/>
                    </a:lnTo>
                    <a:lnTo>
                      <a:pt x="335" y="61"/>
                    </a:lnTo>
                    <a:lnTo>
                      <a:pt x="348" y="66"/>
                    </a:lnTo>
                    <a:lnTo>
                      <a:pt x="360" y="64"/>
                    </a:lnTo>
                    <a:lnTo>
                      <a:pt x="380" y="54"/>
                    </a:lnTo>
                    <a:lnTo>
                      <a:pt x="412" y="64"/>
                    </a:lnTo>
                    <a:lnTo>
                      <a:pt x="417" y="69"/>
                    </a:lnTo>
                    <a:lnTo>
                      <a:pt x="417" y="69"/>
                    </a:lnTo>
                    <a:lnTo>
                      <a:pt x="427" y="74"/>
                    </a:lnTo>
                    <a:lnTo>
                      <a:pt x="444" y="81"/>
                    </a:lnTo>
                    <a:lnTo>
                      <a:pt x="449" y="89"/>
                    </a:lnTo>
                    <a:lnTo>
                      <a:pt x="461" y="96"/>
                    </a:lnTo>
                    <a:lnTo>
                      <a:pt x="501" y="101"/>
                    </a:lnTo>
                    <a:lnTo>
                      <a:pt x="508" y="103"/>
                    </a:lnTo>
                    <a:lnTo>
                      <a:pt x="555" y="91"/>
                    </a:lnTo>
                    <a:lnTo>
                      <a:pt x="580" y="71"/>
                    </a:lnTo>
                    <a:lnTo>
                      <a:pt x="589" y="69"/>
                    </a:lnTo>
                    <a:lnTo>
                      <a:pt x="599" y="71"/>
                    </a:lnTo>
                    <a:lnTo>
                      <a:pt x="607" y="79"/>
                    </a:lnTo>
                    <a:lnTo>
                      <a:pt x="617" y="81"/>
                    </a:lnTo>
                    <a:lnTo>
                      <a:pt x="622" y="79"/>
                    </a:lnTo>
                    <a:lnTo>
                      <a:pt x="629" y="76"/>
                    </a:lnTo>
                    <a:lnTo>
                      <a:pt x="631" y="76"/>
                    </a:lnTo>
                    <a:lnTo>
                      <a:pt x="631" y="79"/>
                    </a:lnTo>
                    <a:lnTo>
                      <a:pt x="627" y="81"/>
                    </a:lnTo>
                    <a:lnTo>
                      <a:pt x="614" y="103"/>
                    </a:lnTo>
                    <a:lnTo>
                      <a:pt x="614" y="123"/>
                    </a:lnTo>
                    <a:lnTo>
                      <a:pt x="612" y="131"/>
                    </a:lnTo>
                    <a:lnTo>
                      <a:pt x="612" y="148"/>
                    </a:lnTo>
                    <a:lnTo>
                      <a:pt x="617" y="153"/>
                    </a:lnTo>
                    <a:lnTo>
                      <a:pt x="631" y="158"/>
                    </a:lnTo>
                    <a:lnTo>
                      <a:pt x="654" y="153"/>
                    </a:lnTo>
                    <a:lnTo>
                      <a:pt x="671" y="140"/>
                    </a:lnTo>
                    <a:lnTo>
                      <a:pt x="678" y="153"/>
                    </a:lnTo>
                    <a:lnTo>
                      <a:pt x="691" y="163"/>
                    </a:lnTo>
                    <a:lnTo>
                      <a:pt x="693" y="168"/>
                    </a:lnTo>
                    <a:lnTo>
                      <a:pt x="693" y="175"/>
                    </a:lnTo>
                    <a:lnTo>
                      <a:pt x="698" y="180"/>
                    </a:lnTo>
                    <a:lnTo>
                      <a:pt x="698" y="185"/>
                    </a:lnTo>
                    <a:lnTo>
                      <a:pt x="696" y="187"/>
                    </a:lnTo>
                    <a:lnTo>
                      <a:pt x="681" y="185"/>
                    </a:lnTo>
                    <a:lnTo>
                      <a:pt x="641" y="187"/>
                    </a:lnTo>
                    <a:lnTo>
                      <a:pt x="614" y="217"/>
                    </a:lnTo>
                    <a:lnTo>
                      <a:pt x="604" y="222"/>
                    </a:lnTo>
                    <a:lnTo>
                      <a:pt x="594" y="222"/>
                    </a:lnTo>
                    <a:lnTo>
                      <a:pt x="580" y="239"/>
                    </a:lnTo>
                    <a:lnTo>
                      <a:pt x="567" y="247"/>
                    </a:lnTo>
                    <a:lnTo>
                      <a:pt x="552" y="244"/>
                    </a:lnTo>
                    <a:lnTo>
                      <a:pt x="548" y="239"/>
                    </a:lnTo>
                    <a:lnTo>
                      <a:pt x="540" y="237"/>
                    </a:lnTo>
                    <a:lnTo>
                      <a:pt x="533" y="239"/>
                    </a:lnTo>
                    <a:lnTo>
                      <a:pt x="523" y="254"/>
                    </a:lnTo>
                    <a:lnTo>
                      <a:pt x="523" y="259"/>
                    </a:lnTo>
                    <a:lnTo>
                      <a:pt x="533" y="271"/>
                    </a:lnTo>
                    <a:lnTo>
                      <a:pt x="533" y="279"/>
                    </a:lnTo>
                    <a:lnTo>
                      <a:pt x="511" y="299"/>
                    </a:lnTo>
                    <a:lnTo>
                      <a:pt x="506" y="304"/>
                    </a:lnTo>
                    <a:lnTo>
                      <a:pt x="481" y="318"/>
                    </a:lnTo>
                    <a:lnTo>
                      <a:pt x="469" y="318"/>
                    </a:lnTo>
                    <a:lnTo>
                      <a:pt x="466" y="318"/>
                    </a:lnTo>
                    <a:lnTo>
                      <a:pt x="456" y="316"/>
                    </a:lnTo>
                    <a:lnTo>
                      <a:pt x="449" y="318"/>
                    </a:lnTo>
                    <a:lnTo>
                      <a:pt x="439" y="318"/>
                    </a:lnTo>
                    <a:lnTo>
                      <a:pt x="412" y="326"/>
                    </a:lnTo>
                    <a:lnTo>
                      <a:pt x="409" y="328"/>
                    </a:lnTo>
                    <a:lnTo>
                      <a:pt x="387" y="336"/>
                    </a:lnTo>
                    <a:lnTo>
                      <a:pt x="380" y="341"/>
                    </a:lnTo>
                    <a:lnTo>
                      <a:pt x="375" y="343"/>
                    </a:lnTo>
                    <a:lnTo>
                      <a:pt x="370" y="341"/>
                    </a:lnTo>
                    <a:lnTo>
                      <a:pt x="365" y="338"/>
                    </a:lnTo>
                    <a:lnTo>
                      <a:pt x="313" y="321"/>
                    </a:lnTo>
                    <a:lnTo>
                      <a:pt x="303" y="311"/>
                    </a:lnTo>
                    <a:lnTo>
                      <a:pt x="279" y="304"/>
                    </a:lnTo>
                    <a:lnTo>
                      <a:pt x="205" y="309"/>
                    </a:lnTo>
                    <a:lnTo>
                      <a:pt x="197" y="306"/>
                    </a:lnTo>
                    <a:lnTo>
                      <a:pt x="165" y="259"/>
                    </a:lnTo>
                    <a:lnTo>
                      <a:pt x="160" y="259"/>
                    </a:lnTo>
                    <a:lnTo>
                      <a:pt x="113" y="237"/>
                    </a:lnTo>
                    <a:lnTo>
                      <a:pt x="101" y="239"/>
                    </a:lnTo>
                    <a:lnTo>
                      <a:pt x="66" y="232"/>
                    </a:lnTo>
                    <a:lnTo>
                      <a:pt x="61" y="229"/>
                    </a:lnTo>
                    <a:lnTo>
                      <a:pt x="64" y="222"/>
                    </a:lnTo>
                    <a:lnTo>
                      <a:pt x="66" y="217"/>
                    </a:lnTo>
                    <a:lnTo>
                      <a:pt x="61" y="173"/>
                    </a:lnTo>
                    <a:lnTo>
                      <a:pt x="49" y="150"/>
                    </a:lnTo>
                    <a:lnTo>
                      <a:pt x="42" y="148"/>
                    </a:lnTo>
                    <a:lnTo>
                      <a:pt x="37" y="145"/>
                    </a:lnTo>
                    <a:lnTo>
                      <a:pt x="29" y="145"/>
                    </a:lnTo>
                    <a:lnTo>
                      <a:pt x="27" y="148"/>
                    </a:lnTo>
                    <a:lnTo>
                      <a:pt x="22" y="145"/>
                    </a:lnTo>
                    <a:lnTo>
                      <a:pt x="17" y="136"/>
                    </a:lnTo>
                    <a:lnTo>
                      <a:pt x="5" y="126"/>
                    </a:lnTo>
                    <a:lnTo>
                      <a:pt x="0" y="111"/>
                    </a:lnTo>
                    <a:lnTo>
                      <a:pt x="0" y="11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6" name="Google Shape;1236;p38"/>
              <p:cNvSpPr/>
              <p:nvPr/>
            </p:nvSpPr>
            <p:spPr>
              <a:xfrm>
                <a:off x="5001" y="1831"/>
                <a:ext cx="698" cy="343"/>
              </a:xfrm>
              <a:custGeom>
                <a:avLst/>
                <a:gdLst/>
                <a:ahLst/>
                <a:cxnLst/>
                <a:rect l="l" t="t" r="r" b="b"/>
                <a:pathLst>
                  <a:path w="698" h="343" extrusionOk="0">
                    <a:moveTo>
                      <a:pt x="0" y="111"/>
                    </a:moveTo>
                    <a:lnTo>
                      <a:pt x="5" y="101"/>
                    </a:lnTo>
                    <a:lnTo>
                      <a:pt x="10" y="94"/>
                    </a:lnTo>
                    <a:lnTo>
                      <a:pt x="24" y="89"/>
                    </a:lnTo>
                    <a:lnTo>
                      <a:pt x="61" y="64"/>
                    </a:lnTo>
                    <a:lnTo>
                      <a:pt x="98" y="54"/>
                    </a:lnTo>
                    <a:lnTo>
                      <a:pt x="113" y="56"/>
                    </a:lnTo>
                    <a:lnTo>
                      <a:pt x="118" y="61"/>
                    </a:lnTo>
                    <a:lnTo>
                      <a:pt x="133" y="59"/>
                    </a:lnTo>
                    <a:lnTo>
                      <a:pt x="140" y="61"/>
                    </a:lnTo>
                    <a:lnTo>
                      <a:pt x="155" y="76"/>
                    </a:lnTo>
                    <a:lnTo>
                      <a:pt x="163" y="76"/>
                    </a:lnTo>
                    <a:lnTo>
                      <a:pt x="182" y="74"/>
                    </a:lnTo>
                    <a:lnTo>
                      <a:pt x="187" y="76"/>
                    </a:lnTo>
                    <a:lnTo>
                      <a:pt x="219" y="74"/>
                    </a:lnTo>
                    <a:lnTo>
                      <a:pt x="224" y="71"/>
                    </a:lnTo>
                    <a:lnTo>
                      <a:pt x="222" y="64"/>
                    </a:lnTo>
                    <a:lnTo>
                      <a:pt x="224" y="59"/>
                    </a:lnTo>
                    <a:lnTo>
                      <a:pt x="227" y="51"/>
                    </a:lnTo>
                    <a:lnTo>
                      <a:pt x="227" y="47"/>
                    </a:lnTo>
                    <a:lnTo>
                      <a:pt x="222" y="39"/>
                    </a:lnTo>
                    <a:lnTo>
                      <a:pt x="222" y="32"/>
                    </a:lnTo>
                    <a:lnTo>
                      <a:pt x="222" y="24"/>
                    </a:lnTo>
                    <a:lnTo>
                      <a:pt x="247" y="0"/>
                    </a:lnTo>
                    <a:lnTo>
                      <a:pt x="251" y="0"/>
                    </a:lnTo>
                    <a:lnTo>
                      <a:pt x="259" y="2"/>
                    </a:lnTo>
                    <a:lnTo>
                      <a:pt x="266" y="7"/>
                    </a:lnTo>
                    <a:lnTo>
                      <a:pt x="281" y="9"/>
                    </a:lnTo>
                    <a:lnTo>
                      <a:pt x="286" y="17"/>
                    </a:lnTo>
                    <a:lnTo>
                      <a:pt x="311" y="22"/>
                    </a:lnTo>
                    <a:lnTo>
                      <a:pt x="316" y="29"/>
                    </a:lnTo>
                    <a:lnTo>
                      <a:pt x="316" y="49"/>
                    </a:lnTo>
                    <a:lnTo>
                      <a:pt x="318" y="49"/>
                    </a:lnTo>
                    <a:lnTo>
                      <a:pt x="335" y="61"/>
                    </a:lnTo>
                    <a:lnTo>
                      <a:pt x="348" y="66"/>
                    </a:lnTo>
                    <a:lnTo>
                      <a:pt x="360" y="64"/>
                    </a:lnTo>
                    <a:lnTo>
                      <a:pt x="380" y="54"/>
                    </a:lnTo>
                    <a:lnTo>
                      <a:pt x="412" y="64"/>
                    </a:lnTo>
                    <a:lnTo>
                      <a:pt x="417" y="69"/>
                    </a:lnTo>
                    <a:lnTo>
                      <a:pt x="417" y="69"/>
                    </a:lnTo>
                    <a:lnTo>
                      <a:pt x="427" y="74"/>
                    </a:lnTo>
                    <a:lnTo>
                      <a:pt x="444" y="81"/>
                    </a:lnTo>
                    <a:lnTo>
                      <a:pt x="449" y="89"/>
                    </a:lnTo>
                    <a:lnTo>
                      <a:pt x="461" y="96"/>
                    </a:lnTo>
                    <a:lnTo>
                      <a:pt x="501" y="101"/>
                    </a:lnTo>
                    <a:lnTo>
                      <a:pt x="508" y="103"/>
                    </a:lnTo>
                    <a:lnTo>
                      <a:pt x="555" y="91"/>
                    </a:lnTo>
                    <a:lnTo>
                      <a:pt x="580" y="71"/>
                    </a:lnTo>
                    <a:lnTo>
                      <a:pt x="589" y="69"/>
                    </a:lnTo>
                    <a:lnTo>
                      <a:pt x="599" y="71"/>
                    </a:lnTo>
                    <a:lnTo>
                      <a:pt x="607" y="79"/>
                    </a:lnTo>
                    <a:lnTo>
                      <a:pt x="617" y="81"/>
                    </a:lnTo>
                    <a:lnTo>
                      <a:pt x="622" y="79"/>
                    </a:lnTo>
                    <a:lnTo>
                      <a:pt x="629" y="76"/>
                    </a:lnTo>
                    <a:lnTo>
                      <a:pt x="631" y="76"/>
                    </a:lnTo>
                    <a:lnTo>
                      <a:pt x="631" y="79"/>
                    </a:lnTo>
                    <a:lnTo>
                      <a:pt x="627" y="81"/>
                    </a:lnTo>
                    <a:lnTo>
                      <a:pt x="614" y="103"/>
                    </a:lnTo>
                    <a:lnTo>
                      <a:pt x="614" y="123"/>
                    </a:lnTo>
                    <a:lnTo>
                      <a:pt x="612" y="131"/>
                    </a:lnTo>
                    <a:lnTo>
                      <a:pt x="612" y="148"/>
                    </a:lnTo>
                    <a:lnTo>
                      <a:pt x="617" y="153"/>
                    </a:lnTo>
                    <a:lnTo>
                      <a:pt x="631" y="158"/>
                    </a:lnTo>
                    <a:lnTo>
                      <a:pt x="654" y="153"/>
                    </a:lnTo>
                    <a:lnTo>
                      <a:pt x="671" y="140"/>
                    </a:lnTo>
                    <a:lnTo>
                      <a:pt x="678" y="153"/>
                    </a:lnTo>
                    <a:lnTo>
                      <a:pt x="691" y="163"/>
                    </a:lnTo>
                    <a:lnTo>
                      <a:pt x="693" y="168"/>
                    </a:lnTo>
                    <a:lnTo>
                      <a:pt x="693" y="175"/>
                    </a:lnTo>
                    <a:lnTo>
                      <a:pt x="698" y="180"/>
                    </a:lnTo>
                    <a:lnTo>
                      <a:pt x="698" y="185"/>
                    </a:lnTo>
                    <a:lnTo>
                      <a:pt x="696" y="187"/>
                    </a:lnTo>
                    <a:lnTo>
                      <a:pt x="681" y="185"/>
                    </a:lnTo>
                    <a:lnTo>
                      <a:pt x="641" y="187"/>
                    </a:lnTo>
                    <a:lnTo>
                      <a:pt x="614" y="217"/>
                    </a:lnTo>
                    <a:lnTo>
                      <a:pt x="604" y="222"/>
                    </a:lnTo>
                    <a:lnTo>
                      <a:pt x="594" y="222"/>
                    </a:lnTo>
                    <a:lnTo>
                      <a:pt x="580" y="239"/>
                    </a:lnTo>
                    <a:lnTo>
                      <a:pt x="567" y="247"/>
                    </a:lnTo>
                    <a:lnTo>
                      <a:pt x="552" y="244"/>
                    </a:lnTo>
                    <a:lnTo>
                      <a:pt x="548" y="239"/>
                    </a:lnTo>
                    <a:lnTo>
                      <a:pt x="540" y="237"/>
                    </a:lnTo>
                    <a:lnTo>
                      <a:pt x="533" y="239"/>
                    </a:lnTo>
                    <a:lnTo>
                      <a:pt x="523" y="254"/>
                    </a:lnTo>
                    <a:lnTo>
                      <a:pt x="523" y="259"/>
                    </a:lnTo>
                    <a:lnTo>
                      <a:pt x="533" y="271"/>
                    </a:lnTo>
                    <a:lnTo>
                      <a:pt x="533" y="279"/>
                    </a:lnTo>
                    <a:lnTo>
                      <a:pt x="511" y="299"/>
                    </a:lnTo>
                    <a:lnTo>
                      <a:pt x="506" y="304"/>
                    </a:lnTo>
                    <a:lnTo>
                      <a:pt x="481" y="318"/>
                    </a:lnTo>
                    <a:lnTo>
                      <a:pt x="469" y="318"/>
                    </a:lnTo>
                    <a:lnTo>
                      <a:pt x="466" y="318"/>
                    </a:lnTo>
                    <a:lnTo>
                      <a:pt x="456" y="316"/>
                    </a:lnTo>
                    <a:lnTo>
                      <a:pt x="449" y="318"/>
                    </a:lnTo>
                    <a:lnTo>
                      <a:pt x="439" y="318"/>
                    </a:lnTo>
                    <a:lnTo>
                      <a:pt x="412" y="326"/>
                    </a:lnTo>
                    <a:lnTo>
                      <a:pt x="409" y="328"/>
                    </a:lnTo>
                    <a:lnTo>
                      <a:pt x="387" y="336"/>
                    </a:lnTo>
                    <a:lnTo>
                      <a:pt x="380" y="341"/>
                    </a:lnTo>
                    <a:lnTo>
                      <a:pt x="375" y="343"/>
                    </a:lnTo>
                    <a:lnTo>
                      <a:pt x="370" y="341"/>
                    </a:lnTo>
                    <a:lnTo>
                      <a:pt x="365" y="338"/>
                    </a:lnTo>
                    <a:lnTo>
                      <a:pt x="313" y="321"/>
                    </a:lnTo>
                    <a:lnTo>
                      <a:pt x="303" y="311"/>
                    </a:lnTo>
                    <a:lnTo>
                      <a:pt x="279" y="304"/>
                    </a:lnTo>
                    <a:lnTo>
                      <a:pt x="205" y="309"/>
                    </a:lnTo>
                    <a:lnTo>
                      <a:pt x="197" y="306"/>
                    </a:lnTo>
                    <a:lnTo>
                      <a:pt x="165" y="259"/>
                    </a:lnTo>
                    <a:lnTo>
                      <a:pt x="160" y="259"/>
                    </a:lnTo>
                    <a:lnTo>
                      <a:pt x="113" y="237"/>
                    </a:lnTo>
                    <a:lnTo>
                      <a:pt x="101" y="239"/>
                    </a:lnTo>
                    <a:lnTo>
                      <a:pt x="66" y="232"/>
                    </a:lnTo>
                    <a:lnTo>
                      <a:pt x="61" y="229"/>
                    </a:lnTo>
                    <a:lnTo>
                      <a:pt x="64" y="222"/>
                    </a:lnTo>
                    <a:lnTo>
                      <a:pt x="66" y="217"/>
                    </a:lnTo>
                    <a:lnTo>
                      <a:pt x="61" y="173"/>
                    </a:lnTo>
                    <a:lnTo>
                      <a:pt x="49" y="150"/>
                    </a:lnTo>
                    <a:lnTo>
                      <a:pt x="42" y="148"/>
                    </a:lnTo>
                    <a:lnTo>
                      <a:pt x="37" y="145"/>
                    </a:lnTo>
                    <a:lnTo>
                      <a:pt x="29" y="145"/>
                    </a:lnTo>
                    <a:lnTo>
                      <a:pt x="27" y="148"/>
                    </a:lnTo>
                    <a:lnTo>
                      <a:pt x="22" y="145"/>
                    </a:lnTo>
                    <a:lnTo>
                      <a:pt x="17" y="136"/>
                    </a:lnTo>
                    <a:lnTo>
                      <a:pt x="5" y="126"/>
                    </a:lnTo>
                    <a:lnTo>
                      <a:pt x="0" y="111"/>
                    </a:lnTo>
                    <a:lnTo>
                      <a:pt x="0" y="111"/>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7" name="Google Shape;1237;p38"/>
              <p:cNvSpPr/>
              <p:nvPr/>
            </p:nvSpPr>
            <p:spPr>
              <a:xfrm>
                <a:off x="5322" y="2856"/>
                <a:ext cx="116" cy="94"/>
              </a:xfrm>
              <a:custGeom>
                <a:avLst/>
                <a:gdLst/>
                <a:ahLst/>
                <a:cxnLst/>
                <a:rect l="l" t="t" r="r" b="b"/>
                <a:pathLst>
                  <a:path w="116" h="94" extrusionOk="0">
                    <a:moveTo>
                      <a:pt x="46" y="94"/>
                    </a:moveTo>
                    <a:lnTo>
                      <a:pt x="44" y="94"/>
                    </a:lnTo>
                    <a:lnTo>
                      <a:pt x="44" y="94"/>
                    </a:lnTo>
                    <a:lnTo>
                      <a:pt x="41" y="92"/>
                    </a:lnTo>
                    <a:lnTo>
                      <a:pt x="34" y="92"/>
                    </a:lnTo>
                    <a:lnTo>
                      <a:pt x="32" y="94"/>
                    </a:lnTo>
                    <a:lnTo>
                      <a:pt x="27" y="92"/>
                    </a:lnTo>
                    <a:lnTo>
                      <a:pt x="27" y="89"/>
                    </a:lnTo>
                    <a:lnTo>
                      <a:pt x="29" y="87"/>
                    </a:lnTo>
                    <a:lnTo>
                      <a:pt x="29" y="82"/>
                    </a:lnTo>
                    <a:lnTo>
                      <a:pt x="27" y="80"/>
                    </a:lnTo>
                    <a:lnTo>
                      <a:pt x="24" y="82"/>
                    </a:lnTo>
                    <a:lnTo>
                      <a:pt x="22" y="85"/>
                    </a:lnTo>
                    <a:lnTo>
                      <a:pt x="19" y="85"/>
                    </a:lnTo>
                    <a:lnTo>
                      <a:pt x="14" y="75"/>
                    </a:lnTo>
                    <a:lnTo>
                      <a:pt x="14" y="75"/>
                    </a:lnTo>
                    <a:lnTo>
                      <a:pt x="17" y="75"/>
                    </a:lnTo>
                    <a:lnTo>
                      <a:pt x="17" y="75"/>
                    </a:lnTo>
                    <a:lnTo>
                      <a:pt x="14" y="70"/>
                    </a:lnTo>
                    <a:lnTo>
                      <a:pt x="14" y="70"/>
                    </a:lnTo>
                    <a:lnTo>
                      <a:pt x="14" y="67"/>
                    </a:lnTo>
                    <a:lnTo>
                      <a:pt x="14" y="62"/>
                    </a:lnTo>
                    <a:lnTo>
                      <a:pt x="9" y="52"/>
                    </a:lnTo>
                    <a:lnTo>
                      <a:pt x="2" y="47"/>
                    </a:lnTo>
                    <a:lnTo>
                      <a:pt x="0" y="33"/>
                    </a:lnTo>
                    <a:lnTo>
                      <a:pt x="0" y="28"/>
                    </a:lnTo>
                    <a:lnTo>
                      <a:pt x="2" y="25"/>
                    </a:lnTo>
                    <a:lnTo>
                      <a:pt x="4" y="20"/>
                    </a:lnTo>
                    <a:lnTo>
                      <a:pt x="7" y="18"/>
                    </a:lnTo>
                    <a:lnTo>
                      <a:pt x="17" y="8"/>
                    </a:lnTo>
                    <a:lnTo>
                      <a:pt x="19" y="8"/>
                    </a:lnTo>
                    <a:lnTo>
                      <a:pt x="56" y="8"/>
                    </a:lnTo>
                    <a:lnTo>
                      <a:pt x="59" y="10"/>
                    </a:lnTo>
                    <a:lnTo>
                      <a:pt x="64" y="10"/>
                    </a:lnTo>
                    <a:lnTo>
                      <a:pt x="66" y="13"/>
                    </a:lnTo>
                    <a:lnTo>
                      <a:pt x="78" y="15"/>
                    </a:lnTo>
                    <a:lnTo>
                      <a:pt x="81" y="15"/>
                    </a:lnTo>
                    <a:lnTo>
                      <a:pt x="83" y="8"/>
                    </a:lnTo>
                    <a:lnTo>
                      <a:pt x="93" y="3"/>
                    </a:lnTo>
                    <a:lnTo>
                      <a:pt x="96" y="3"/>
                    </a:lnTo>
                    <a:lnTo>
                      <a:pt x="101" y="8"/>
                    </a:lnTo>
                    <a:lnTo>
                      <a:pt x="103" y="8"/>
                    </a:lnTo>
                    <a:lnTo>
                      <a:pt x="106" y="5"/>
                    </a:lnTo>
                    <a:lnTo>
                      <a:pt x="111" y="3"/>
                    </a:lnTo>
                    <a:lnTo>
                      <a:pt x="113" y="0"/>
                    </a:lnTo>
                    <a:lnTo>
                      <a:pt x="113" y="20"/>
                    </a:lnTo>
                    <a:lnTo>
                      <a:pt x="116" y="28"/>
                    </a:lnTo>
                    <a:lnTo>
                      <a:pt x="116" y="52"/>
                    </a:lnTo>
                    <a:lnTo>
                      <a:pt x="111" y="55"/>
                    </a:lnTo>
                    <a:lnTo>
                      <a:pt x="108" y="55"/>
                    </a:lnTo>
                    <a:lnTo>
                      <a:pt x="101" y="60"/>
                    </a:lnTo>
                    <a:lnTo>
                      <a:pt x="98" y="60"/>
                    </a:lnTo>
                    <a:lnTo>
                      <a:pt x="91" y="62"/>
                    </a:lnTo>
                    <a:lnTo>
                      <a:pt x="91" y="67"/>
                    </a:lnTo>
                    <a:lnTo>
                      <a:pt x="78" y="67"/>
                    </a:lnTo>
                    <a:lnTo>
                      <a:pt x="78" y="75"/>
                    </a:lnTo>
                    <a:lnTo>
                      <a:pt x="78" y="82"/>
                    </a:lnTo>
                    <a:lnTo>
                      <a:pt x="74" y="82"/>
                    </a:lnTo>
                    <a:lnTo>
                      <a:pt x="69" y="87"/>
                    </a:lnTo>
                    <a:lnTo>
                      <a:pt x="64" y="87"/>
                    </a:lnTo>
                    <a:lnTo>
                      <a:pt x="61" y="87"/>
                    </a:lnTo>
                    <a:lnTo>
                      <a:pt x="59" y="87"/>
                    </a:lnTo>
                    <a:lnTo>
                      <a:pt x="59" y="89"/>
                    </a:lnTo>
                    <a:lnTo>
                      <a:pt x="56" y="92"/>
                    </a:lnTo>
                    <a:lnTo>
                      <a:pt x="46" y="9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8" name="Google Shape;1238;p38"/>
              <p:cNvSpPr/>
              <p:nvPr/>
            </p:nvSpPr>
            <p:spPr>
              <a:xfrm>
                <a:off x="5322" y="2856"/>
                <a:ext cx="116" cy="94"/>
              </a:xfrm>
              <a:custGeom>
                <a:avLst/>
                <a:gdLst/>
                <a:ahLst/>
                <a:cxnLst/>
                <a:rect l="l" t="t" r="r" b="b"/>
                <a:pathLst>
                  <a:path w="116" h="94" extrusionOk="0">
                    <a:moveTo>
                      <a:pt x="46" y="94"/>
                    </a:moveTo>
                    <a:lnTo>
                      <a:pt x="44" y="94"/>
                    </a:lnTo>
                    <a:lnTo>
                      <a:pt x="44" y="94"/>
                    </a:lnTo>
                    <a:lnTo>
                      <a:pt x="41" y="92"/>
                    </a:lnTo>
                    <a:lnTo>
                      <a:pt x="34" y="92"/>
                    </a:lnTo>
                    <a:lnTo>
                      <a:pt x="32" y="94"/>
                    </a:lnTo>
                    <a:lnTo>
                      <a:pt x="27" y="92"/>
                    </a:lnTo>
                    <a:lnTo>
                      <a:pt x="27" y="89"/>
                    </a:lnTo>
                    <a:lnTo>
                      <a:pt x="29" y="87"/>
                    </a:lnTo>
                    <a:lnTo>
                      <a:pt x="29" y="82"/>
                    </a:lnTo>
                    <a:lnTo>
                      <a:pt x="27" y="80"/>
                    </a:lnTo>
                    <a:lnTo>
                      <a:pt x="24" y="82"/>
                    </a:lnTo>
                    <a:lnTo>
                      <a:pt x="22" y="85"/>
                    </a:lnTo>
                    <a:lnTo>
                      <a:pt x="19" y="85"/>
                    </a:lnTo>
                    <a:lnTo>
                      <a:pt x="14" y="75"/>
                    </a:lnTo>
                    <a:lnTo>
                      <a:pt x="14" y="75"/>
                    </a:lnTo>
                    <a:lnTo>
                      <a:pt x="17" y="75"/>
                    </a:lnTo>
                    <a:lnTo>
                      <a:pt x="17" y="75"/>
                    </a:lnTo>
                    <a:lnTo>
                      <a:pt x="14" y="70"/>
                    </a:lnTo>
                    <a:lnTo>
                      <a:pt x="14" y="70"/>
                    </a:lnTo>
                    <a:lnTo>
                      <a:pt x="14" y="67"/>
                    </a:lnTo>
                    <a:lnTo>
                      <a:pt x="14" y="62"/>
                    </a:lnTo>
                    <a:lnTo>
                      <a:pt x="9" y="52"/>
                    </a:lnTo>
                    <a:lnTo>
                      <a:pt x="2" y="47"/>
                    </a:lnTo>
                    <a:lnTo>
                      <a:pt x="0" y="33"/>
                    </a:lnTo>
                    <a:lnTo>
                      <a:pt x="0" y="28"/>
                    </a:lnTo>
                    <a:lnTo>
                      <a:pt x="2" y="25"/>
                    </a:lnTo>
                    <a:lnTo>
                      <a:pt x="4" y="20"/>
                    </a:lnTo>
                    <a:lnTo>
                      <a:pt x="7" y="18"/>
                    </a:lnTo>
                    <a:lnTo>
                      <a:pt x="17" y="8"/>
                    </a:lnTo>
                    <a:lnTo>
                      <a:pt x="19" y="8"/>
                    </a:lnTo>
                    <a:lnTo>
                      <a:pt x="56" y="8"/>
                    </a:lnTo>
                    <a:lnTo>
                      <a:pt x="59" y="10"/>
                    </a:lnTo>
                    <a:lnTo>
                      <a:pt x="64" y="10"/>
                    </a:lnTo>
                    <a:lnTo>
                      <a:pt x="66" y="13"/>
                    </a:lnTo>
                    <a:lnTo>
                      <a:pt x="78" y="15"/>
                    </a:lnTo>
                    <a:lnTo>
                      <a:pt x="81" y="15"/>
                    </a:lnTo>
                    <a:lnTo>
                      <a:pt x="83" y="8"/>
                    </a:lnTo>
                    <a:lnTo>
                      <a:pt x="93" y="3"/>
                    </a:lnTo>
                    <a:lnTo>
                      <a:pt x="96" y="3"/>
                    </a:lnTo>
                    <a:lnTo>
                      <a:pt x="101" y="8"/>
                    </a:lnTo>
                    <a:lnTo>
                      <a:pt x="103" y="8"/>
                    </a:lnTo>
                    <a:lnTo>
                      <a:pt x="106" y="5"/>
                    </a:lnTo>
                    <a:lnTo>
                      <a:pt x="111" y="3"/>
                    </a:lnTo>
                    <a:lnTo>
                      <a:pt x="113" y="0"/>
                    </a:lnTo>
                    <a:lnTo>
                      <a:pt x="113" y="20"/>
                    </a:lnTo>
                    <a:lnTo>
                      <a:pt x="116" y="28"/>
                    </a:lnTo>
                    <a:lnTo>
                      <a:pt x="116" y="52"/>
                    </a:lnTo>
                    <a:lnTo>
                      <a:pt x="111" y="55"/>
                    </a:lnTo>
                    <a:lnTo>
                      <a:pt x="108" y="55"/>
                    </a:lnTo>
                    <a:lnTo>
                      <a:pt x="101" y="60"/>
                    </a:lnTo>
                    <a:lnTo>
                      <a:pt x="98" y="60"/>
                    </a:lnTo>
                    <a:lnTo>
                      <a:pt x="91" y="62"/>
                    </a:lnTo>
                    <a:lnTo>
                      <a:pt x="91" y="67"/>
                    </a:lnTo>
                    <a:lnTo>
                      <a:pt x="78" y="67"/>
                    </a:lnTo>
                    <a:lnTo>
                      <a:pt x="78" y="75"/>
                    </a:lnTo>
                    <a:lnTo>
                      <a:pt x="78" y="82"/>
                    </a:lnTo>
                    <a:lnTo>
                      <a:pt x="74" y="82"/>
                    </a:lnTo>
                    <a:lnTo>
                      <a:pt x="69" y="87"/>
                    </a:lnTo>
                    <a:lnTo>
                      <a:pt x="64" y="87"/>
                    </a:lnTo>
                    <a:lnTo>
                      <a:pt x="61" y="87"/>
                    </a:lnTo>
                    <a:lnTo>
                      <a:pt x="59" y="87"/>
                    </a:lnTo>
                    <a:lnTo>
                      <a:pt x="59" y="89"/>
                    </a:lnTo>
                    <a:lnTo>
                      <a:pt x="56" y="92"/>
                    </a:lnTo>
                    <a:lnTo>
                      <a:pt x="46" y="94"/>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9" name="Google Shape;1239;p38"/>
              <p:cNvSpPr/>
              <p:nvPr/>
            </p:nvSpPr>
            <p:spPr>
              <a:xfrm>
                <a:off x="4687" y="1784"/>
                <a:ext cx="1353" cy="944"/>
              </a:xfrm>
              <a:custGeom>
                <a:avLst/>
                <a:gdLst/>
                <a:ahLst/>
                <a:cxnLst/>
                <a:rect l="l" t="t" r="r" b="b"/>
                <a:pathLst>
                  <a:path w="1353" h="944" extrusionOk="0">
                    <a:moveTo>
                      <a:pt x="906" y="890"/>
                    </a:moveTo>
                    <a:lnTo>
                      <a:pt x="903" y="892"/>
                    </a:lnTo>
                    <a:lnTo>
                      <a:pt x="903" y="892"/>
                    </a:lnTo>
                    <a:lnTo>
                      <a:pt x="903" y="890"/>
                    </a:lnTo>
                    <a:lnTo>
                      <a:pt x="901" y="887"/>
                    </a:lnTo>
                    <a:lnTo>
                      <a:pt x="899" y="890"/>
                    </a:lnTo>
                    <a:lnTo>
                      <a:pt x="896" y="890"/>
                    </a:lnTo>
                    <a:lnTo>
                      <a:pt x="896" y="890"/>
                    </a:lnTo>
                    <a:lnTo>
                      <a:pt x="899" y="892"/>
                    </a:lnTo>
                    <a:lnTo>
                      <a:pt x="891" y="894"/>
                    </a:lnTo>
                    <a:lnTo>
                      <a:pt x="891" y="892"/>
                    </a:lnTo>
                    <a:lnTo>
                      <a:pt x="891" y="892"/>
                    </a:lnTo>
                    <a:lnTo>
                      <a:pt x="891" y="890"/>
                    </a:lnTo>
                    <a:lnTo>
                      <a:pt x="886" y="887"/>
                    </a:lnTo>
                    <a:lnTo>
                      <a:pt x="884" y="885"/>
                    </a:lnTo>
                    <a:lnTo>
                      <a:pt x="881" y="882"/>
                    </a:lnTo>
                    <a:lnTo>
                      <a:pt x="881" y="897"/>
                    </a:lnTo>
                    <a:lnTo>
                      <a:pt x="881" y="897"/>
                    </a:lnTo>
                    <a:lnTo>
                      <a:pt x="879" y="897"/>
                    </a:lnTo>
                    <a:lnTo>
                      <a:pt x="874" y="890"/>
                    </a:lnTo>
                    <a:lnTo>
                      <a:pt x="871" y="887"/>
                    </a:lnTo>
                    <a:lnTo>
                      <a:pt x="869" y="897"/>
                    </a:lnTo>
                    <a:lnTo>
                      <a:pt x="869" y="902"/>
                    </a:lnTo>
                    <a:lnTo>
                      <a:pt x="869" y="904"/>
                    </a:lnTo>
                    <a:lnTo>
                      <a:pt x="866" y="904"/>
                    </a:lnTo>
                    <a:lnTo>
                      <a:pt x="862" y="907"/>
                    </a:lnTo>
                    <a:lnTo>
                      <a:pt x="857" y="907"/>
                    </a:lnTo>
                    <a:lnTo>
                      <a:pt x="854" y="909"/>
                    </a:lnTo>
                    <a:lnTo>
                      <a:pt x="849" y="909"/>
                    </a:lnTo>
                    <a:lnTo>
                      <a:pt x="849" y="907"/>
                    </a:lnTo>
                    <a:lnTo>
                      <a:pt x="844" y="907"/>
                    </a:lnTo>
                    <a:lnTo>
                      <a:pt x="839" y="912"/>
                    </a:lnTo>
                    <a:lnTo>
                      <a:pt x="829" y="914"/>
                    </a:lnTo>
                    <a:lnTo>
                      <a:pt x="827" y="914"/>
                    </a:lnTo>
                    <a:lnTo>
                      <a:pt x="827" y="914"/>
                    </a:lnTo>
                    <a:lnTo>
                      <a:pt x="817" y="919"/>
                    </a:lnTo>
                    <a:lnTo>
                      <a:pt x="812" y="917"/>
                    </a:lnTo>
                    <a:lnTo>
                      <a:pt x="807" y="927"/>
                    </a:lnTo>
                    <a:lnTo>
                      <a:pt x="812" y="937"/>
                    </a:lnTo>
                    <a:lnTo>
                      <a:pt x="812" y="941"/>
                    </a:lnTo>
                    <a:lnTo>
                      <a:pt x="807" y="944"/>
                    </a:lnTo>
                    <a:lnTo>
                      <a:pt x="802" y="941"/>
                    </a:lnTo>
                    <a:lnTo>
                      <a:pt x="795" y="924"/>
                    </a:lnTo>
                    <a:lnTo>
                      <a:pt x="797" y="914"/>
                    </a:lnTo>
                    <a:lnTo>
                      <a:pt x="797" y="912"/>
                    </a:lnTo>
                    <a:lnTo>
                      <a:pt x="790" y="917"/>
                    </a:lnTo>
                    <a:lnTo>
                      <a:pt x="785" y="917"/>
                    </a:lnTo>
                    <a:lnTo>
                      <a:pt x="783" y="914"/>
                    </a:lnTo>
                    <a:lnTo>
                      <a:pt x="783" y="912"/>
                    </a:lnTo>
                    <a:lnTo>
                      <a:pt x="773" y="909"/>
                    </a:lnTo>
                    <a:lnTo>
                      <a:pt x="770" y="909"/>
                    </a:lnTo>
                    <a:lnTo>
                      <a:pt x="768" y="912"/>
                    </a:lnTo>
                    <a:lnTo>
                      <a:pt x="765" y="914"/>
                    </a:lnTo>
                    <a:lnTo>
                      <a:pt x="765" y="917"/>
                    </a:lnTo>
                    <a:lnTo>
                      <a:pt x="763" y="912"/>
                    </a:lnTo>
                    <a:lnTo>
                      <a:pt x="758" y="914"/>
                    </a:lnTo>
                    <a:lnTo>
                      <a:pt x="755" y="912"/>
                    </a:lnTo>
                    <a:lnTo>
                      <a:pt x="743" y="912"/>
                    </a:lnTo>
                    <a:lnTo>
                      <a:pt x="743" y="909"/>
                    </a:lnTo>
                    <a:lnTo>
                      <a:pt x="733" y="904"/>
                    </a:lnTo>
                    <a:lnTo>
                      <a:pt x="731" y="899"/>
                    </a:lnTo>
                    <a:lnTo>
                      <a:pt x="728" y="894"/>
                    </a:lnTo>
                    <a:lnTo>
                      <a:pt x="731" y="887"/>
                    </a:lnTo>
                    <a:lnTo>
                      <a:pt x="728" y="885"/>
                    </a:lnTo>
                    <a:lnTo>
                      <a:pt x="716" y="882"/>
                    </a:lnTo>
                    <a:lnTo>
                      <a:pt x="699" y="875"/>
                    </a:lnTo>
                    <a:lnTo>
                      <a:pt x="694" y="875"/>
                    </a:lnTo>
                    <a:lnTo>
                      <a:pt x="686" y="882"/>
                    </a:lnTo>
                    <a:lnTo>
                      <a:pt x="679" y="885"/>
                    </a:lnTo>
                    <a:lnTo>
                      <a:pt x="674" y="885"/>
                    </a:lnTo>
                    <a:lnTo>
                      <a:pt x="672" y="887"/>
                    </a:lnTo>
                    <a:lnTo>
                      <a:pt x="669" y="890"/>
                    </a:lnTo>
                    <a:lnTo>
                      <a:pt x="667" y="887"/>
                    </a:lnTo>
                    <a:lnTo>
                      <a:pt x="662" y="887"/>
                    </a:lnTo>
                    <a:lnTo>
                      <a:pt x="659" y="885"/>
                    </a:lnTo>
                    <a:lnTo>
                      <a:pt x="657" y="887"/>
                    </a:lnTo>
                    <a:lnTo>
                      <a:pt x="649" y="890"/>
                    </a:lnTo>
                    <a:lnTo>
                      <a:pt x="647" y="890"/>
                    </a:lnTo>
                    <a:lnTo>
                      <a:pt x="644" y="887"/>
                    </a:lnTo>
                    <a:lnTo>
                      <a:pt x="639" y="887"/>
                    </a:lnTo>
                    <a:lnTo>
                      <a:pt x="637" y="885"/>
                    </a:lnTo>
                    <a:lnTo>
                      <a:pt x="637" y="885"/>
                    </a:lnTo>
                    <a:lnTo>
                      <a:pt x="632" y="892"/>
                    </a:lnTo>
                    <a:lnTo>
                      <a:pt x="632" y="892"/>
                    </a:lnTo>
                    <a:lnTo>
                      <a:pt x="630" y="892"/>
                    </a:lnTo>
                    <a:lnTo>
                      <a:pt x="630" y="890"/>
                    </a:lnTo>
                    <a:lnTo>
                      <a:pt x="622" y="890"/>
                    </a:lnTo>
                    <a:lnTo>
                      <a:pt x="620" y="892"/>
                    </a:lnTo>
                    <a:lnTo>
                      <a:pt x="620" y="904"/>
                    </a:lnTo>
                    <a:lnTo>
                      <a:pt x="622" y="912"/>
                    </a:lnTo>
                    <a:lnTo>
                      <a:pt x="622" y="917"/>
                    </a:lnTo>
                    <a:lnTo>
                      <a:pt x="620" y="919"/>
                    </a:lnTo>
                    <a:lnTo>
                      <a:pt x="612" y="919"/>
                    </a:lnTo>
                    <a:lnTo>
                      <a:pt x="607" y="907"/>
                    </a:lnTo>
                    <a:lnTo>
                      <a:pt x="605" y="907"/>
                    </a:lnTo>
                    <a:lnTo>
                      <a:pt x="598" y="912"/>
                    </a:lnTo>
                    <a:lnTo>
                      <a:pt x="590" y="912"/>
                    </a:lnTo>
                    <a:lnTo>
                      <a:pt x="583" y="904"/>
                    </a:lnTo>
                    <a:lnTo>
                      <a:pt x="580" y="902"/>
                    </a:lnTo>
                    <a:lnTo>
                      <a:pt x="568" y="897"/>
                    </a:lnTo>
                    <a:lnTo>
                      <a:pt x="573" y="880"/>
                    </a:lnTo>
                    <a:lnTo>
                      <a:pt x="561" y="872"/>
                    </a:lnTo>
                    <a:lnTo>
                      <a:pt x="561" y="862"/>
                    </a:lnTo>
                    <a:lnTo>
                      <a:pt x="558" y="857"/>
                    </a:lnTo>
                    <a:lnTo>
                      <a:pt x="558" y="852"/>
                    </a:lnTo>
                    <a:lnTo>
                      <a:pt x="543" y="852"/>
                    </a:lnTo>
                    <a:lnTo>
                      <a:pt x="533" y="862"/>
                    </a:lnTo>
                    <a:lnTo>
                      <a:pt x="531" y="860"/>
                    </a:lnTo>
                    <a:lnTo>
                      <a:pt x="533" y="852"/>
                    </a:lnTo>
                    <a:lnTo>
                      <a:pt x="536" y="850"/>
                    </a:lnTo>
                    <a:lnTo>
                      <a:pt x="533" y="843"/>
                    </a:lnTo>
                    <a:lnTo>
                      <a:pt x="538" y="830"/>
                    </a:lnTo>
                    <a:lnTo>
                      <a:pt x="541" y="825"/>
                    </a:lnTo>
                    <a:lnTo>
                      <a:pt x="543" y="820"/>
                    </a:lnTo>
                    <a:lnTo>
                      <a:pt x="546" y="820"/>
                    </a:lnTo>
                    <a:lnTo>
                      <a:pt x="553" y="805"/>
                    </a:lnTo>
                    <a:lnTo>
                      <a:pt x="551" y="768"/>
                    </a:lnTo>
                    <a:lnTo>
                      <a:pt x="546" y="768"/>
                    </a:lnTo>
                    <a:lnTo>
                      <a:pt x="543" y="763"/>
                    </a:lnTo>
                    <a:lnTo>
                      <a:pt x="541" y="756"/>
                    </a:lnTo>
                    <a:lnTo>
                      <a:pt x="536" y="751"/>
                    </a:lnTo>
                    <a:lnTo>
                      <a:pt x="531" y="749"/>
                    </a:lnTo>
                    <a:lnTo>
                      <a:pt x="531" y="749"/>
                    </a:lnTo>
                    <a:lnTo>
                      <a:pt x="528" y="751"/>
                    </a:lnTo>
                    <a:lnTo>
                      <a:pt x="526" y="754"/>
                    </a:lnTo>
                    <a:lnTo>
                      <a:pt x="523" y="749"/>
                    </a:lnTo>
                    <a:lnTo>
                      <a:pt x="519" y="746"/>
                    </a:lnTo>
                    <a:lnTo>
                      <a:pt x="514" y="746"/>
                    </a:lnTo>
                    <a:lnTo>
                      <a:pt x="509" y="744"/>
                    </a:lnTo>
                    <a:lnTo>
                      <a:pt x="501" y="744"/>
                    </a:lnTo>
                    <a:lnTo>
                      <a:pt x="504" y="734"/>
                    </a:lnTo>
                    <a:lnTo>
                      <a:pt x="499" y="731"/>
                    </a:lnTo>
                    <a:lnTo>
                      <a:pt x="499" y="726"/>
                    </a:lnTo>
                    <a:lnTo>
                      <a:pt x="499" y="724"/>
                    </a:lnTo>
                    <a:lnTo>
                      <a:pt x="494" y="719"/>
                    </a:lnTo>
                    <a:lnTo>
                      <a:pt x="489" y="721"/>
                    </a:lnTo>
                    <a:lnTo>
                      <a:pt x="484" y="724"/>
                    </a:lnTo>
                    <a:lnTo>
                      <a:pt x="479" y="726"/>
                    </a:lnTo>
                    <a:lnTo>
                      <a:pt x="467" y="726"/>
                    </a:lnTo>
                    <a:lnTo>
                      <a:pt x="464" y="724"/>
                    </a:lnTo>
                    <a:lnTo>
                      <a:pt x="462" y="724"/>
                    </a:lnTo>
                    <a:lnTo>
                      <a:pt x="454" y="729"/>
                    </a:lnTo>
                    <a:lnTo>
                      <a:pt x="452" y="731"/>
                    </a:lnTo>
                    <a:lnTo>
                      <a:pt x="445" y="739"/>
                    </a:lnTo>
                    <a:lnTo>
                      <a:pt x="440" y="741"/>
                    </a:lnTo>
                    <a:lnTo>
                      <a:pt x="430" y="751"/>
                    </a:lnTo>
                    <a:lnTo>
                      <a:pt x="400" y="761"/>
                    </a:lnTo>
                    <a:lnTo>
                      <a:pt x="400" y="761"/>
                    </a:lnTo>
                    <a:lnTo>
                      <a:pt x="400" y="761"/>
                    </a:lnTo>
                    <a:lnTo>
                      <a:pt x="395" y="759"/>
                    </a:lnTo>
                    <a:lnTo>
                      <a:pt x="393" y="756"/>
                    </a:lnTo>
                    <a:lnTo>
                      <a:pt x="393" y="756"/>
                    </a:lnTo>
                    <a:lnTo>
                      <a:pt x="388" y="759"/>
                    </a:lnTo>
                    <a:lnTo>
                      <a:pt x="373" y="756"/>
                    </a:lnTo>
                    <a:lnTo>
                      <a:pt x="371" y="754"/>
                    </a:lnTo>
                    <a:lnTo>
                      <a:pt x="371" y="751"/>
                    </a:lnTo>
                    <a:lnTo>
                      <a:pt x="368" y="751"/>
                    </a:lnTo>
                    <a:lnTo>
                      <a:pt x="366" y="749"/>
                    </a:lnTo>
                    <a:lnTo>
                      <a:pt x="361" y="751"/>
                    </a:lnTo>
                    <a:lnTo>
                      <a:pt x="356" y="751"/>
                    </a:lnTo>
                    <a:lnTo>
                      <a:pt x="351" y="756"/>
                    </a:lnTo>
                    <a:lnTo>
                      <a:pt x="346" y="763"/>
                    </a:lnTo>
                    <a:lnTo>
                      <a:pt x="338" y="771"/>
                    </a:lnTo>
                    <a:lnTo>
                      <a:pt x="338" y="773"/>
                    </a:lnTo>
                    <a:lnTo>
                      <a:pt x="336" y="773"/>
                    </a:lnTo>
                    <a:lnTo>
                      <a:pt x="333" y="773"/>
                    </a:lnTo>
                    <a:lnTo>
                      <a:pt x="333" y="771"/>
                    </a:lnTo>
                    <a:lnTo>
                      <a:pt x="333" y="768"/>
                    </a:lnTo>
                    <a:lnTo>
                      <a:pt x="336" y="763"/>
                    </a:lnTo>
                    <a:lnTo>
                      <a:pt x="333" y="756"/>
                    </a:lnTo>
                    <a:lnTo>
                      <a:pt x="333" y="756"/>
                    </a:lnTo>
                    <a:lnTo>
                      <a:pt x="331" y="754"/>
                    </a:lnTo>
                    <a:lnTo>
                      <a:pt x="329" y="756"/>
                    </a:lnTo>
                    <a:lnTo>
                      <a:pt x="326" y="759"/>
                    </a:lnTo>
                    <a:lnTo>
                      <a:pt x="324" y="759"/>
                    </a:lnTo>
                    <a:lnTo>
                      <a:pt x="319" y="759"/>
                    </a:lnTo>
                    <a:lnTo>
                      <a:pt x="319" y="759"/>
                    </a:lnTo>
                    <a:lnTo>
                      <a:pt x="319" y="759"/>
                    </a:lnTo>
                    <a:lnTo>
                      <a:pt x="314" y="759"/>
                    </a:lnTo>
                    <a:lnTo>
                      <a:pt x="311" y="763"/>
                    </a:lnTo>
                    <a:lnTo>
                      <a:pt x="306" y="761"/>
                    </a:lnTo>
                    <a:lnTo>
                      <a:pt x="301" y="761"/>
                    </a:lnTo>
                    <a:lnTo>
                      <a:pt x="301" y="761"/>
                    </a:lnTo>
                    <a:lnTo>
                      <a:pt x="294" y="759"/>
                    </a:lnTo>
                    <a:lnTo>
                      <a:pt x="292" y="756"/>
                    </a:lnTo>
                    <a:lnTo>
                      <a:pt x="287" y="756"/>
                    </a:lnTo>
                    <a:lnTo>
                      <a:pt x="287" y="756"/>
                    </a:lnTo>
                    <a:lnTo>
                      <a:pt x="284" y="759"/>
                    </a:lnTo>
                    <a:lnTo>
                      <a:pt x="284" y="759"/>
                    </a:lnTo>
                    <a:lnTo>
                      <a:pt x="282" y="759"/>
                    </a:lnTo>
                    <a:lnTo>
                      <a:pt x="279" y="759"/>
                    </a:lnTo>
                    <a:lnTo>
                      <a:pt x="277" y="759"/>
                    </a:lnTo>
                    <a:lnTo>
                      <a:pt x="274" y="759"/>
                    </a:lnTo>
                    <a:lnTo>
                      <a:pt x="272" y="759"/>
                    </a:lnTo>
                    <a:lnTo>
                      <a:pt x="269" y="756"/>
                    </a:lnTo>
                    <a:lnTo>
                      <a:pt x="269" y="754"/>
                    </a:lnTo>
                    <a:lnTo>
                      <a:pt x="267" y="751"/>
                    </a:lnTo>
                    <a:lnTo>
                      <a:pt x="262" y="751"/>
                    </a:lnTo>
                    <a:lnTo>
                      <a:pt x="259" y="751"/>
                    </a:lnTo>
                    <a:lnTo>
                      <a:pt x="255" y="749"/>
                    </a:lnTo>
                    <a:lnTo>
                      <a:pt x="255" y="746"/>
                    </a:lnTo>
                    <a:lnTo>
                      <a:pt x="255" y="741"/>
                    </a:lnTo>
                    <a:lnTo>
                      <a:pt x="255" y="741"/>
                    </a:lnTo>
                    <a:lnTo>
                      <a:pt x="252" y="741"/>
                    </a:lnTo>
                    <a:lnTo>
                      <a:pt x="247" y="741"/>
                    </a:lnTo>
                    <a:lnTo>
                      <a:pt x="245" y="741"/>
                    </a:lnTo>
                    <a:lnTo>
                      <a:pt x="242" y="741"/>
                    </a:lnTo>
                    <a:lnTo>
                      <a:pt x="240" y="739"/>
                    </a:lnTo>
                    <a:lnTo>
                      <a:pt x="237" y="739"/>
                    </a:lnTo>
                    <a:lnTo>
                      <a:pt x="237" y="739"/>
                    </a:lnTo>
                    <a:lnTo>
                      <a:pt x="235" y="736"/>
                    </a:lnTo>
                    <a:lnTo>
                      <a:pt x="232" y="736"/>
                    </a:lnTo>
                    <a:lnTo>
                      <a:pt x="232" y="736"/>
                    </a:lnTo>
                    <a:lnTo>
                      <a:pt x="235" y="731"/>
                    </a:lnTo>
                    <a:lnTo>
                      <a:pt x="232" y="729"/>
                    </a:lnTo>
                    <a:lnTo>
                      <a:pt x="235" y="726"/>
                    </a:lnTo>
                    <a:lnTo>
                      <a:pt x="235" y="724"/>
                    </a:lnTo>
                    <a:lnTo>
                      <a:pt x="232" y="724"/>
                    </a:lnTo>
                    <a:lnTo>
                      <a:pt x="230" y="724"/>
                    </a:lnTo>
                    <a:lnTo>
                      <a:pt x="227" y="724"/>
                    </a:lnTo>
                    <a:lnTo>
                      <a:pt x="225" y="726"/>
                    </a:lnTo>
                    <a:lnTo>
                      <a:pt x="225" y="726"/>
                    </a:lnTo>
                    <a:lnTo>
                      <a:pt x="225" y="729"/>
                    </a:lnTo>
                    <a:lnTo>
                      <a:pt x="222" y="729"/>
                    </a:lnTo>
                    <a:lnTo>
                      <a:pt x="220" y="731"/>
                    </a:lnTo>
                    <a:lnTo>
                      <a:pt x="218" y="729"/>
                    </a:lnTo>
                    <a:lnTo>
                      <a:pt x="215" y="729"/>
                    </a:lnTo>
                    <a:lnTo>
                      <a:pt x="215" y="721"/>
                    </a:lnTo>
                    <a:lnTo>
                      <a:pt x="208" y="714"/>
                    </a:lnTo>
                    <a:lnTo>
                      <a:pt x="203" y="712"/>
                    </a:lnTo>
                    <a:lnTo>
                      <a:pt x="195" y="704"/>
                    </a:lnTo>
                    <a:lnTo>
                      <a:pt x="178" y="699"/>
                    </a:lnTo>
                    <a:lnTo>
                      <a:pt x="178" y="699"/>
                    </a:lnTo>
                    <a:lnTo>
                      <a:pt x="171" y="699"/>
                    </a:lnTo>
                    <a:lnTo>
                      <a:pt x="171" y="699"/>
                    </a:lnTo>
                    <a:lnTo>
                      <a:pt x="171" y="702"/>
                    </a:lnTo>
                    <a:lnTo>
                      <a:pt x="168" y="704"/>
                    </a:lnTo>
                    <a:lnTo>
                      <a:pt x="171" y="704"/>
                    </a:lnTo>
                    <a:lnTo>
                      <a:pt x="168" y="707"/>
                    </a:lnTo>
                    <a:lnTo>
                      <a:pt x="166" y="704"/>
                    </a:lnTo>
                    <a:lnTo>
                      <a:pt x="166" y="702"/>
                    </a:lnTo>
                    <a:lnTo>
                      <a:pt x="163" y="699"/>
                    </a:lnTo>
                    <a:lnTo>
                      <a:pt x="156" y="697"/>
                    </a:lnTo>
                    <a:lnTo>
                      <a:pt x="156" y="697"/>
                    </a:lnTo>
                    <a:lnTo>
                      <a:pt x="153" y="694"/>
                    </a:lnTo>
                    <a:lnTo>
                      <a:pt x="151" y="694"/>
                    </a:lnTo>
                    <a:lnTo>
                      <a:pt x="146" y="689"/>
                    </a:lnTo>
                    <a:lnTo>
                      <a:pt x="141" y="689"/>
                    </a:lnTo>
                    <a:lnTo>
                      <a:pt x="141" y="687"/>
                    </a:lnTo>
                    <a:lnTo>
                      <a:pt x="141" y="684"/>
                    </a:lnTo>
                    <a:lnTo>
                      <a:pt x="139" y="684"/>
                    </a:lnTo>
                    <a:lnTo>
                      <a:pt x="139" y="684"/>
                    </a:lnTo>
                    <a:lnTo>
                      <a:pt x="136" y="682"/>
                    </a:lnTo>
                    <a:lnTo>
                      <a:pt x="136" y="682"/>
                    </a:lnTo>
                    <a:lnTo>
                      <a:pt x="131" y="684"/>
                    </a:lnTo>
                    <a:lnTo>
                      <a:pt x="131" y="682"/>
                    </a:lnTo>
                    <a:lnTo>
                      <a:pt x="131" y="679"/>
                    </a:lnTo>
                    <a:lnTo>
                      <a:pt x="131" y="679"/>
                    </a:lnTo>
                    <a:lnTo>
                      <a:pt x="129" y="679"/>
                    </a:lnTo>
                    <a:lnTo>
                      <a:pt x="121" y="679"/>
                    </a:lnTo>
                    <a:lnTo>
                      <a:pt x="119" y="682"/>
                    </a:lnTo>
                    <a:lnTo>
                      <a:pt x="119" y="682"/>
                    </a:lnTo>
                    <a:lnTo>
                      <a:pt x="116" y="679"/>
                    </a:lnTo>
                    <a:lnTo>
                      <a:pt x="119" y="677"/>
                    </a:lnTo>
                    <a:lnTo>
                      <a:pt x="116" y="674"/>
                    </a:lnTo>
                    <a:lnTo>
                      <a:pt x="114" y="672"/>
                    </a:lnTo>
                    <a:lnTo>
                      <a:pt x="114" y="672"/>
                    </a:lnTo>
                    <a:lnTo>
                      <a:pt x="111" y="670"/>
                    </a:lnTo>
                    <a:lnTo>
                      <a:pt x="111" y="667"/>
                    </a:lnTo>
                    <a:lnTo>
                      <a:pt x="114" y="665"/>
                    </a:lnTo>
                    <a:lnTo>
                      <a:pt x="111" y="662"/>
                    </a:lnTo>
                    <a:lnTo>
                      <a:pt x="111" y="657"/>
                    </a:lnTo>
                    <a:lnTo>
                      <a:pt x="114" y="655"/>
                    </a:lnTo>
                    <a:lnTo>
                      <a:pt x="106" y="647"/>
                    </a:lnTo>
                    <a:lnTo>
                      <a:pt x="106" y="645"/>
                    </a:lnTo>
                    <a:lnTo>
                      <a:pt x="106" y="642"/>
                    </a:lnTo>
                    <a:lnTo>
                      <a:pt x="106" y="640"/>
                    </a:lnTo>
                    <a:lnTo>
                      <a:pt x="111" y="640"/>
                    </a:lnTo>
                    <a:lnTo>
                      <a:pt x="111" y="637"/>
                    </a:lnTo>
                    <a:lnTo>
                      <a:pt x="114" y="637"/>
                    </a:lnTo>
                    <a:lnTo>
                      <a:pt x="114" y="642"/>
                    </a:lnTo>
                    <a:lnTo>
                      <a:pt x="114" y="642"/>
                    </a:lnTo>
                    <a:lnTo>
                      <a:pt x="116" y="645"/>
                    </a:lnTo>
                    <a:lnTo>
                      <a:pt x="119" y="645"/>
                    </a:lnTo>
                    <a:lnTo>
                      <a:pt x="119" y="645"/>
                    </a:lnTo>
                    <a:lnTo>
                      <a:pt x="119" y="645"/>
                    </a:lnTo>
                    <a:lnTo>
                      <a:pt x="121" y="645"/>
                    </a:lnTo>
                    <a:lnTo>
                      <a:pt x="121" y="642"/>
                    </a:lnTo>
                    <a:lnTo>
                      <a:pt x="124" y="642"/>
                    </a:lnTo>
                    <a:lnTo>
                      <a:pt x="124" y="640"/>
                    </a:lnTo>
                    <a:lnTo>
                      <a:pt x="126" y="640"/>
                    </a:lnTo>
                    <a:lnTo>
                      <a:pt x="126" y="640"/>
                    </a:lnTo>
                    <a:lnTo>
                      <a:pt x="129" y="640"/>
                    </a:lnTo>
                    <a:lnTo>
                      <a:pt x="131" y="637"/>
                    </a:lnTo>
                    <a:lnTo>
                      <a:pt x="131" y="635"/>
                    </a:lnTo>
                    <a:lnTo>
                      <a:pt x="129" y="630"/>
                    </a:lnTo>
                    <a:lnTo>
                      <a:pt x="126" y="627"/>
                    </a:lnTo>
                    <a:lnTo>
                      <a:pt x="129" y="627"/>
                    </a:lnTo>
                    <a:lnTo>
                      <a:pt x="129" y="625"/>
                    </a:lnTo>
                    <a:lnTo>
                      <a:pt x="124" y="623"/>
                    </a:lnTo>
                    <a:lnTo>
                      <a:pt x="121" y="623"/>
                    </a:lnTo>
                    <a:lnTo>
                      <a:pt x="121" y="623"/>
                    </a:lnTo>
                    <a:lnTo>
                      <a:pt x="119" y="618"/>
                    </a:lnTo>
                    <a:lnTo>
                      <a:pt x="119" y="613"/>
                    </a:lnTo>
                    <a:lnTo>
                      <a:pt x="119" y="613"/>
                    </a:lnTo>
                    <a:lnTo>
                      <a:pt x="119" y="610"/>
                    </a:lnTo>
                    <a:lnTo>
                      <a:pt x="119" y="608"/>
                    </a:lnTo>
                    <a:lnTo>
                      <a:pt x="119" y="608"/>
                    </a:lnTo>
                    <a:lnTo>
                      <a:pt x="116" y="605"/>
                    </a:lnTo>
                    <a:lnTo>
                      <a:pt x="116" y="603"/>
                    </a:lnTo>
                    <a:lnTo>
                      <a:pt x="116" y="603"/>
                    </a:lnTo>
                    <a:lnTo>
                      <a:pt x="121" y="603"/>
                    </a:lnTo>
                    <a:lnTo>
                      <a:pt x="124" y="600"/>
                    </a:lnTo>
                    <a:lnTo>
                      <a:pt x="126" y="603"/>
                    </a:lnTo>
                    <a:lnTo>
                      <a:pt x="129" y="603"/>
                    </a:lnTo>
                    <a:lnTo>
                      <a:pt x="131" y="595"/>
                    </a:lnTo>
                    <a:lnTo>
                      <a:pt x="131" y="590"/>
                    </a:lnTo>
                    <a:lnTo>
                      <a:pt x="136" y="590"/>
                    </a:lnTo>
                    <a:lnTo>
                      <a:pt x="136" y="590"/>
                    </a:lnTo>
                    <a:lnTo>
                      <a:pt x="136" y="590"/>
                    </a:lnTo>
                    <a:lnTo>
                      <a:pt x="136" y="588"/>
                    </a:lnTo>
                    <a:lnTo>
                      <a:pt x="139" y="588"/>
                    </a:lnTo>
                    <a:lnTo>
                      <a:pt x="139" y="585"/>
                    </a:lnTo>
                    <a:lnTo>
                      <a:pt x="141" y="583"/>
                    </a:lnTo>
                    <a:lnTo>
                      <a:pt x="141" y="581"/>
                    </a:lnTo>
                    <a:lnTo>
                      <a:pt x="143" y="578"/>
                    </a:lnTo>
                    <a:lnTo>
                      <a:pt x="146" y="571"/>
                    </a:lnTo>
                    <a:lnTo>
                      <a:pt x="146" y="568"/>
                    </a:lnTo>
                    <a:lnTo>
                      <a:pt x="146" y="566"/>
                    </a:lnTo>
                    <a:lnTo>
                      <a:pt x="148" y="563"/>
                    </a:lnTo>
                    <a:lnTo>
                      <a:pt x="148" y="561"/>
                    </a:lnTo>
                    <a:lnTo>
                      <a:pt x="148" y="561"/>
                    </a:lnTo>
                    <a:lnTo>
                      <a:pt x="146" y="561"/>
                    </a:lnTo>
                    <a:lnTo>
                      <a:pt x="143" y="563"/>
                    </a:lnTo>
                    <a:lnTo>
                      <a:pt x="141" y="563"/>
                    </a:lnTo>
                    <a:lnTo>
                      <a:pt x="141" y="563"/>
                    </a:lnTo>
                    <a:lnTo>
                      <a:pt x="141" y="558"/>
                    </a:lnTo>
                    <a:lnTo>
                      <a:pt x="139" y="558"/>
                    </a:lnTo>
                    <a:lnTo>
                      <a:pt x="136" y="558"/>
                    </a:lnTo>
                    <a:lnTo>
                      <a:pt x="136" y="558"/>
                    </a:lnTo>
                    <a:lnTo>
                      <a:pt x="134" y="558"/>
                    </a:lnTo>
                    <a:lnTo>
                      <a:pt x="134" y="556"/>
                    </a:lnTo>
                    <a:lnTo>
                      <a:pt x="134" y="553"/>
                    </a:lnTo>
                    <a:lnTo>
                      <a:pt x="131" y="553"/>
                    </a:lnTo>
                    <a:lnTo>
                      <a:pt x="131" y="551"/>
                    </a:lnTo>
                    <a:lnTo>
                      <a:pt x="131" y="551"/>
                    </a:lnTo>
                    <a:lnTo>
                      <a:pt x="129" y="551"/>
                    </a:lnTo>
                    <a:lnTo>
                      <a:pt x="126" y="548"/>
                    </a:lnTo>
                    <a:lnTo>
                      <a:pt x="126" y="548"/>
                    </a:lnTo>
                    <a:lnTo>
                      <a:pt x="124" y="548"/>
                    </a:lnTo>
                    <a:lnTo>
                      <a:pt x="124" y="548"/>
                    </a:lnTo>
                    <a:lnTo>
                      <a:pt x="121" y="548"/>
                    </a:lnTo>
                    <a:lnTo>
                      <a:pt x="119" y="551"/>
                    </a:lnTo>
                    <a:lnTo>
                      <a:pt x="111" y="551"/>
                    </a:lnTo>
                    <a:lnTo>
                      <a:pt x="102" y="558"/>
                    </a:lnTo>
                    <a:lnTo>
                      <a:pt x="99" y="561"/>
                    </a:lnTo>
                    <a:lnTo>
                      <a:pt x="97" y="561"/>
                    </a:lnTo>
                    <a:lnTo>
                      <a:pt x="97" y="563"/>
                    </a:lnTo>
                    <a:lnTo>
                      <a:pt x="94" y="561"/>
                    </a:lnTo>
                    <a:lnTo>
                      <a:pt x="92" y="563"/>
                    </a:lnTo>
                    <a:lnTo>
                      <a:pt x="84" y="563"/>
                    </a:lnTo>
                    <a:lnTo>
                      <a:pt x="82" y="561"/>
                    </a:lnTo>
                    <a:lnTo>
                      <a:pt x="79" y="561"/>
                    </a:lnTo>
                    <a:lnTo>
                      <a:pt x="65" y="553"/>
                    </a:lnTo>
                    <a:lnTo>
                      <a:pt x="65" y="551"/>
                    </a:lnTo>
                    <a:lnTo>
                      <a:pt x="65" y="551"/>
                    </a:lnTo>
                    <a:lnTo>
                      <a:pt x="62" y="551"/>
                    </a:lnTo>
                    <a:lnTo>
                      <a:pt x="62" y="551"/>
                    </a:lnTo>
                    <a:lnTo>
                      <a:pt x="60" y="551"/>
                    </a:lnTo>
                    <a:lnTo>
                      <a:pt x="57" y="553"/>
                    </a:lnTo>
                    <a:lnTo>
                      <a:pt x="57" y="553"/>
                    </a:lnTo>
                    <a:lnTo>
                      <a:pt x="55" y="548"/>
                    </a:lnTo>
                    <a:lnTo>
                      <a:pt x="50" y="546"/>
                    </a:lnTo>
                    <a:lnTo>
                      <a:pt x="50" y="546"/>
                    </a:lnTo>
                    <a:lnTo>
                      <a:pt x="50" y="543"/>
                    </a:lnTo>
                    <a:lnTo>
                      <a:pt x="52" y="543"/>
                    </a:lnTo>
                    <a:lnTo>
                      <a:pt x="52" y="543"/>
                    </a:lnTo>
                    <a:lnTo>
                      <a:pt x="52" y="541"/>
                    </a:lnTo>
                    <a:lnTo>
                      <a:pt x="52" y="541"/>
                    </a:lnTo>
                    <a:lnTo>
                      <a:pt x="52" y="534"/>
                    </a:lnTo>
                    <a:lnTo>
                      <a:pt x="52" y="531"/>
                    </a:lnTo>
                    <a:lnTo>
                      <a:pt x="45" y="526"/>
                    </a:lnTo>
                    <a:lnTo>
                      <a:pt x="42" y="526"/>
                    </a:lnTo>
                    <a:lnTo>
                      <a:pt x="40" y="529"/>
                    </a:lnTo>
                    <a:lnTo>
                      <a:pt x="40" y="529"/>
                    </a:lnTo>
                    <a:lnTo>
                      <a:pt x="40" y="524"/>
                    </a:lnTo>
                    <a:lnTo>
                      <a:pt x="37" y="521"/>
                    </a:lnTo>
                    <a:lnTo>
                      <a:pt x="35" y="524"/>
                    </a:lnTo>
                    <a:lnTo>
                      <a:pt x="32" y="521"/>
                    </a:lnTo>
                    <a:lnTo>
                      <a:pt x="32" y="521"/>
                    </a:lnTo>
                    <a:lnTo>
                      <a:pt x="28" y="521"/>
                    </a:lnTo>
                    <a:lnTo>
                      <a:pt x="23" y="521"/>
                    </a:lnTo>
                    <a:lnTo>
                      <a:pt x="23" y="521"/>
                    </a:lnTo>
                    <a:lnTo>
                      <a:pt x="23" y="519"/>
                    </a:lnTo>
                    <a:lnTo>
                      <a:pt x="20" y="516"/>
                    </a:lnTo>
                    <a:lnTo>
                      <a:pt x="18" y="516"/>
                    </a:lnTo>
                    <a:lnTo>
                      <a:pt x="23" y="514"/>
                    </a:lnTo>
                    <a:lnTo>
                      <a:pt x="23" y="511"/>
                    </a:lnTo>
                    <a:lnTo>
                      <a:pt x="25" y="514"/>
                    </a:lnTo>
                    <a:lnTo>
                      <a:pt x="25" y="514"/>
                    </a:lnTo>
                    <a:lnTo>
                      <a:pt x="25" y="514"/>
                    </a:lnTo>
                    <a:lnTo>
                      <a:pt x="28" y="514"/>
                    </a:lnTo>
                    <a:lnTo>
                      <a:pt x="30" y="514"/>
                    </a:lnTo>
                    <a:lnTo>
                      <a:pt x="30" y="499"/>
                    </a:lnTo>
                    <a:lnTo>
                      <a:pt x="25" y="489"/>
                    </a:lnTo>
                    <a:lnTo>
                      <a:pt x="25" y="482"/>
                    </a:lnTo>
                    <a:lnTo>
                      <a:pt x="23" y="477"/>
                    </a:lnTo>
                    <a:lnTo>
                      <a:pt x="15" y="477"/>
                    </a:lnTo>
                    <a:lnTo>
                      <a:pt x="8" y="479"/>
                    </a:lnTo>
                    <a:lnTo>
                      <a:pt x="3" y="477"/>
                    </a:lnTo>
                    <a:lnTo>
                      <a:pt x="0" y="462"/>
                    </a:lnTo>
                    <a:lnTo>
                      <a:pt x="5" y="447"/>
                    </a:lnTo>
                    <a:lnTo>
                      <a:pt x="3" y="442"/>
                    </a:lnTo>
                    <a:lnTo>
                      <a:pt x="8" y="435"/>
                    </a:lnTo>
                    <a:lnTo>
                      <a:pt x="20" y="430"/>
                    </a:lnTo>
                    <a:lnTo>
                      <a:pt x="23" y="427"/>
                    </a:lnTo>
                    <a:lnTo>
                      <a:pt x="25" y="427"/>
                    </a:lnTo>
                    <a:lnTo>
                      <a:pt x="28" y="422"/>
                    </a:lnTo>
                    <a:lnTo>
                      <a:pt x="32" y="422"/>
                    </a:lnTo>
                    <a:lnTo>
                      <a:pt x="37" y="420"/>
                    </a:lnTo>
                    <a:lnTo>
                      <a:pt x="42" y="422"/>
                    </a:lnTo>
                    <a:lnTo>
                      <a:pt x="45" y="427"/>
                    </a:lnTo>
                    <a:lnTo>
                      <a:pt x="60" y="425"/>
                    </a:lnTo>
                    <a:lnTo>
                      <a:pt x="65" y="422"/>
                    </a:lnTo>
                    <a:lnTo>
                      <a:pt x="67" y="415"/>
                    </a:lnTo>
                    <a:lnTo>
                      <a:pt x="72" y="410"/>
                    </a:lnTo>
                    <a:lnTo>
                      <a:pt x="102" y="405"/>
                    </a:lnTo>
                    <a:lnTo>
                      <a:pt x="104" y="398"/>
                    </a:lnTo>
                    <a:lnTo>
                      <a:pt x="111" y="393"/>
                    </a:lnTo>
                    <a:lnTo>
                      <a:pt x="143" y="378"/>
                    </a:lnTo>
                    <a:lnTo>
                      <a:pt x="146" y="370"/>
                    </a:lnTo>
                    <a:lnTo>
                      <a:pt x="148" y="356"/>
                    </a:lnTo>
                    <a:lnTo>
                      <a:pt x="151" y="351"/>
                    </a:lnTo>
                    <a:lnTo>
                      <a:pt x="151" y="346"/>
                    </a:lnTo>
                    <a:lnTo>
                      <a:pt x="156" y="343"/>
                    </a:lnTo>
                    <a:lnTo>
                      <a:pt x="146" y="299"/>
                    </a:lnTo>
                    <a:lnTo>
                      <a:pt x="143" y="294"/>
                    </a:lnTo>
                    <a:lnTo>
                      <a:pt x="139" y="291"/>
                    </a:lnTo>
                    <a:lnTo>
                      <a:pt x="143" y="286"/>
                    </a:lnTo>
                    <a:lnTo>
                      <a:pt x="190" y="279"/>
                    </a:lnTo>
                    <a:lnTo>
                      <a:pt x="193" y="276"/>
                    </a:lnTo>
                    <a:lnTo>
                      <a:pt x="190" y="264"/>
                    </a:lnTo>
                    <a:lnTo>
                      <a:pt x="205" y="217"/>
                    </a:lnTo>
                    <a:lnTo>
                      <a:pt x="215" y="217"/>
                    </a:lnTo>
                    <a:lnTo>
                      <a:pt x="220" y="220"/>
                    </a:lnTo>
                    <a:lnTo>
                      <a:pt x="227" y="222"/>
                    </a:lnTo>
                    <a:lnTo>
                      <a:pt x="240" y="220"/>
                    </a:lnTo>
                    <a:lnTo>
                      <a:pt x="247" y="227"/>
                    </a:lnTo>
                    <a:lnTo>
                      <a:pt x="255" y="222"/>
                    </a:lnTo>
                    <a:lnTo>
                      <a:pt x="264" y="220"/>
                    </a:lnTo>
                    <a:lnTo>
                      <a:pt x="267" y="185"/>
                    </a:lnTo>
                    <a:lnTo>
                      <a:pt x="269" y="178"/>
                    </a:lnTo>
                    <a:lnTo>
                      <a:pt x="277" y="178"/>
                    </a:lnTo>
                    <a:lnTo>
                      <a:pt x="284" y="175"/>
                    </a:lnTo>
                    <a:lnTo>
                      <a:pt x="292" y="168"/>
                    </a:lnTo>
                    <a:lnTo>
                      <a:pt x="294" y="160"/>
                    </a:lnTo>
                    <a:lnTo>
                      <a:pt x="304" y="163"/>
                    </a:lnTo>
                    <a:lnTo>
                      <a:pt x="311" y="158"/>
                    </a:lnTo>
                    <a:lnTo>
                      <a:pt x="314" y="158"/>
                    </a:lnTo>
                    <a:lnTo>
                      <a:pt x="314" y="158"/>
                    </a:lnTo>
                    <a:lnTo>
                      <a:pt x="319" y="173"/>
                    </a:lnTo>
                    <a:lnTo>
                      <a:pt x="331" y="183"/>
                    </a:lnTo>
                    <a:lnTo>
                      <a:pt x="336" y="192"/>
                    </a:lnTo>
                    <a:lnTo>
                      <a:pt x="341" y="195"/>
                    </a:lnTo>
                    <a:lnTo>
                      <a:pt x="343" y="192"/>
                    </a:lnTo>
                    <a:lnTo>
                      <a:pt x="351" y="192"/>
                    </a:lnTo>
                    <a:lnTo>
                      <a:pt x="356" y="195"/>
                    </a:lnTo>
                    <a:lnTo>
                      <a:pt x="363" y="197"/>
                    </a:lnTo>
                    <a:lnTo>
                      <a:pt x="380" y="237"/>
                    </a:lnTo>
                    <a:lnTo>
                      <a:pt x="380" y="264"/>
                    </a:lnTo>
                    <a:lnTo>
                      <a:pt x="378" y="269"/>
                    </a:lnTo>
                    <a:lnTo>
                      <a:pt x="375" y="276"/>
                    </a:lnTo>
                    <a:lnTo>
                      <a:pt x="380" y="279"/>
                    </a:lnTo>
                    <a:lnTo>
                      <a:pt x="415" y="286"/>
                    </a:lnTo>
                    <a:lnTo>
                      <a:pt x="427" y="284"/>
                    </a:lnTo>
                    <a:lnTo>
                      <a:pt x="474" y="306"/>
                    </a:lnTo>
                    <a:lnTo>
                      <a:pt x="479" y="306"/>
                    </a:lnTo>
                    <a:lnTo>
                      <a:pt x="511" y="353"/>
                    </a:lnTo>
                    <a:lnTo>
                      <a:pt x="519" y="356"/>
                    </a:lnTo>
                    <a:lnTo>
                      <a:pt x="593" y="351"/>
                    </a:lnTo>
                    <a:lnTo>
                      <a:pt x="617" y="358"/>
                    </a:lnTo>
                    <a:lnTo>
                      <a:pt x="627" y="368"/>
                    </a:lnTo>
                    <a:lnTo>
                      <a:pt x="667" y="383"/>
                    </a:lnTo>
                    <a:lnTo>
                      <a:pt x="676" y="383"/>
                    </a:lnTo>
                    <a:lnTo>
                      <a:pt x="679" y="385"/>
                    </a:lnTo>
                    <a:lnTo>
                      <a:pt x="684" y="388"/>
                    </a:lnTo>
                    <a:lnTo>
                      <a:pt x="689" y="390"/>
                    </a:lnTo>
                    <a:lnTo>
                      <a:pt x="694" y="388"/>
                    </a:lnTo>
                    <a:lnTo>
                      <a:pt x="701" y="383"/>
                    </a:lnTo>
                    <a:lnTo>
                      <a:pt x="723" y="375"/>
                    </a:lnTo>
                    <a:lnTo>
                      <a:pt x="726" y="373"/>
                    </a:lnTo>
                    <a:lnTo>
                      <a:pt x="753" y="365"/>
                    </a:lnTo>
                    <a:lnTo>
                      <a:pt x="763" y="365"/>
                    </a:lnTo>
                    <a:lnTo>
                      <a:pt x="770" y="363"/>
                    </a:lnTo>
                    <a:lnTo>
                      <a:pt x="780" y="365"/>
                    </a:lnTo>
                    <a:lnTo>
                      <a:pt x="783" y="365"/>
                    </a:lnTo>
                    <a:lnTo>
                      <a:pt x="795" y="365"/>
                    </a:lnTo>
                    <a:lnTo>
                      <a:pt x="820" y="351"/>
                    </a:lnTo>
                    <a:lnTo>
                      <a:pt x="825" y="346"/>
                    </a:lnTo>
                    <a:lnTo>
                      <a:pt x="847" y="326"/>
                    </a:lnTo>
                    <a:lnTo>
                      <a:pt x="847" y="318"/>
                    </a:lnTo>
                    <a:lnTo>
                      <a:pt x="837" y="306"/>
                    </a:lnTo>
                    <a:lnTo>
                      <a:pt x="837" y="301"/>
                    </a:lnTo>
                    <a:lnTo>
                      <a:pt x="847" y="286"/>
                    </a:lnTo>
                    <a:lnTo>
                      <a:pt x="854" y="284"/>
                    </a:lnTo>
                    <a:lnTo>
                      <a:pt x="862" y="286"/>
                    </a:lnTo>
                    <a:lnTo>
                      <a:pt x="866" y="291"/>
                    </a:lnTo>
                    <a:lnTo>
                      <a:pt x="881" y="294"/>
                    </a:lnTo>
                    <a:lnTo>
                      <a:pt x="894" y="286"/>
                    </a:lnTo>
                    <a:lnTo>
                      <a:pt x="908" y="269"/>
                    </a:lnTo>
                    <a:lnTo>
                      <a:pt x="918" y="269"/>
                    </a:lnTo>
                    <a:lnTo>
                      <a:pt x="928" y="264"/>
                    </a:lnTo>
                    <a:lnTo>
                      <a:pt x="955" y="234"/>
                    </a:lnTo>
                    <a:lnTo>
                      <a:pt x="995" y="232"/>
                    </a:lnTo>
                    <a:lnTo>
                      <a:pt x="1010" y="234"/>
                    </a:lnTo>
                    <a:lnTo>
                      <a:pt x="1012" y="232"/>
                    </a:lnTo>
                    <a:lnTo>
                      <a:pt x="1012" y="227"/>
                    </a:lnTo>
                    <a:lnTo>
                      <a:pt x="1007" y="222"/>
                    </a:lnTo>
                    <a:lnTo>
                      <a:pt x="1007" y="215"/>
                    </a:lnTo>
                    <a:lnTo>
                      <a:pt x="1005" y="210"/>
                    </a:lnTo>
                    <a:lnTo>
                      <a:pt x="987" y="192"/>
                    </a:lnTo>
                    <a:lnTo>
                      <a:pt x="985" y="187"/>
                    </a:lnTo>
                    <a:lnTo>
                      <a:pt x="968" y="200"/>
                    </a:lnTo>
                    <a:lnTo>
                      <a:pt x="945" y="205"/>
                    </a:lnTo>
                    <a:lnTo>
                      <a:pt x="931" y="200"/>
                    </a:lnTo>
                    <a:lnTo>
                      <a:pt x="926" y="195"/>
                    </a:lnTo>
                    <a:lnTo>
                      <a:pt x="926" y="178"/>
                    </a:lnTo>
                    <a:lnTo>
                      <a:pt x="928" y="170"/>
                    </a:lnTo>
                    <a:lnTo>
                      <a:pt x="928" y="150"/>
                    </a:lnTo>
                    <a:lnTo>
                      <a:pt x="941" y="128"/>
                    </a:lnTo>
                    <a:lnTo>
                      <a:pt x="945" y="126"/>
                    </a:lnTo>
                    <a:lnTo>
                      <a:pt x="945" y="123"/>
                    </a:lnTo>
                    <a:lnTo>
                      <a:pt x="978" y="138"/>
                    </a:lnTo>
                    <a:lnTo>
                      <a:pt x="982" y="136"/>
                    </a:lnTo>
                    <a:lnTo>
                      <a:pt x="1007" y="118"/>
                    </a:lnTo>
                    <a:lnTo>
                      <a:pt x="1010" y="116"/>
                    </a:lnTo>
                    <a:lnTo>
                      <a:pt x="1007" y="111"/>
                    </a:lnTo>
                    <a:lnTo>
                      <a:pt x="1010" y="106"/>
                    </a:lnTo>
                    <a:lnTo>
                      <a:pt x="1015" y="96"/>
                    </a:lnTo>
                    <a:lnTo>
                      <a:pt x="1024" y="69"/>
                    </a:lnTo>
                    <a:lnTo>
                      <a:pt x="1032" y="64"/>
                    </a:lnTo>
                    <a:lnTo>
                      <a:pt x="1042" y="54"/>
                    </a:lnTo>
                    <a:lnTo>
                      <a:pt x="1042" y="52"/>
                    </a:lnTo>
                    <a:lnTo>
                      <a:pt x="1039" y="47"/>
                    </a:lnTo>
                    <a:lnTo>
                      <a:pt x="1039" y="37"/>
                    </a:lnTo>
                    <a:lnTo>
                      <a:pt x="1037" y="34"/>
                    </a:lnTo>
                    <a:lnTo>
                      <a:pt x="1024" y="37"/>
                    </a:lnTo>
                    <a:lnTo>
                      <a:pt x="1024" y="34"/>
                    </a:lnTo>
                    <a:lnTo>
                      <a:pt x="1024" y="29"/>
                    </a:lnTo>
                    <a:lnTo>
                      <a:pt x="1034" y="19"/>
                    </a:lnTo>
                    <a:lnTo>
                      <a:pt x="1039" y="14"/>
                    </a:lnTo>
                    <a:lnTo>
                      <a:pt x="1044" y="9"/>
                    </a:lnTo>
                    <a:lnTo>
                      <a:pt x="1103" y="0"/>
                    </a:lnTo>
                    <a:lnTo>
                      <a:pt x="1123" y="12"/>
                    </a:lnTo>
                    <a:lnTo>
                      <a:pt x="1131" y="14"/>
                    </a:lnTo>
                    <a:lnTo>
                      <a:pt x="1138" y="14"/>
                    </a:lnTo>
                    <a:lnTo>
                      <a:pt x="1150" y="17"/>
                    </a:lnTo>
                    <a:lnTo>
                      <a:pt x="1158" y="32"/>
                    </a:lnTo>
                    <a:lnTo>
                      <a:pt x="1158" y="34"/>
                    </a:lnTo>
                    <a:lnTo>
                      <a:pt x="1165" y="42"/>
                    </a:lnTo>
                    <a:lnTo>
                      <a:pt x="1165" y="44"/>
                    </a:lnTo>
                    <a:lnTo>
                      <a:pt x="1165" y="42"/>
                    </a:lnTo>
                    <a:lnTo>
                      <a:pt x="1190" y="116"/>
                    </a:lnTo>
                    <a:lnTo>
                      <a:pt x="1190" y="118"/>
                    </a:lnTo>
                    <a:lnTo>
                      <a:pt x="1190" y="118"/>
                    </a:lnTo>
                    <a:lnTo>
                      <a:pt x="1190" y="136"/>
                    </a:lnTo>
                    <a:lnTo>
                      <a:pt x="1195" y="138"/>
                    </a:lnTo>
                    <a:lnTo>
                      <a:pt x="1205" y="141"/>
                    </a:lnTo>
                    <a:lnTo>
                      <a:pt x="1214" y="138"/>
                    </a:lnTo>
                    <a:lnTo>
                      <a:pt x="1234" y="145"/>
                    </a:lnTo>
                    <a:lnTo>
                      <a:pt x="1246" y="155"/>
                    </a:lnTo>
                    <a:lnTo>
                      <a:pt x="1254" y="160"/>
                    </a:lnTo>
                    <a:lnTo>
                      <a:pt x="1259" y="160"/>
                    </a:lnTo>
                    <a:lnTo>
                      <a:pt x="1261" y="163"/>
                    </a:lnTo>
                    <a:lnTo>
                      <a:pt x="1261" y="165"/>
                    </a:lnTo>
                    <a:lnTo>
                      <a:pt x="1261" y="165"/>
                    </a:lnTo>
                    <a:lnTo>
                      <a:pt x="1261" y="170"/>
                    </a:lnTo>
                    <a:lnTo>
                      <a:pt x="1264" y="175"/>
                    </a:lnTo>
                    <a:lnTo>
                      <a:pt x="1264" y="187"/>
                    </a:lnTo>
                    <a:lnTo>
                      <a:pt x="1271" y="200"/>
                    </a:lnTo>
                    <a:lnTo>
                      <a:pt x="1279" y="200"/>
                    </a:lnTo>
                    <a:lnTo>
                      <a:pt x="1286" y="202"/>
                    </a:lnTo>
                    <a:lnTo>
                      <a:pt x="1293" y="200"/>
                    </a:lnTo>
                    <a:lnTo>
                      <a:pt x="1318" y="185"/>
                    </a:lnTo>
                    <a:lnTo>
                      <a:pt x="1325" y="185"/>
                    </a:lnTo>
                    <a:lnTo>
                      <a:pt x="1353" y="175"/>
                    </a:lnTo>
                    <a:lnTo>
                      <a:pt x="1353" y="175"/>
                    </a:lnTo>
                    <a:lnTo>
                      <a:pt x="1350" y="180"/>
                    </a:lnTo>
                    <a:lnTo>
                      <a:pt x="1350" y="190"/>
                    </a:lnTo>
                    <a:lnTo>
                      <a:pt x="1353" y="195"/>
                    </a:lnTo>
                    <a:lnTo>
                      <a:pt x="1350" y="202"/>
                    </a:lnTo>
                    <a:lnTo>
                      <a:pt x="1340" y="212"/>
                    </a:lnTo>
                    <a:lnTo>
                      <a:pt x="1330" y="252"/>
                    </a:lnTo>
                    <a:lnTo>
                      <a:pt x="1318" y="274"/>
                    </a:lnTo>
                    <a:lnTo>
                      <a:pt x="1316" y="281"/>
                    </a:lnTo>
                    <a:lnTo>
                      <a:pt x="1311" y="286"/>
                    </a:lnTo>
                    <a:lnTo>
                      <a:pt x="1308" y="284"/>
                    </a:lnTo>
                    <a:lnTo>
                      <a:pt x="1288" y="279"/>
                    </a:lnTo>
                    <a:lnTo>
                      <a:pt x="1269" y="296"/>
                    </a:lnTo>
                    <a:lnTo>
                      <a:pt x="1271" y="301"/>
                    </a:lnTo>
                    <a:lnTo>
                      <a:pt x="1274" y="336"/>
                    </a:lnTo>
                    <a:lnTo>
                      <a:pt x="1269" y="346"/>
                    </a:lnTo>
                    <a:lnTo>
                      <a:pt x="1259" y="353"/>
                    </a:lnTo>
                    <a:lnTo>
                      <a:pt x="1259" y="361"/>
                    </a:lnTo>
                    <a:lnTo>
                      <a:pt x="1256" y="361"/>
                    </a:lnTo>
                    <a:lnTo>
                      <a:pt x="1254" y="356"/>
                    </a:lnTo>
                    <a:lnTo>
                      <a:pt x="1249" y="351"/>
                    </a:lnTo>
                    <a:lnTo>
                      <a:pt x="1244" y="353"/>
                    </a:lnTo>
                    <a:lnTo>
                      <a:pt x="1237" y="368"/>
                    </a:lnTo>
                    <a:lnTo>
                      <a:pt x="1224" y="378"/>
                    </a:lnTo>
                    <a:lnTo>
                      <a:pt x="1207" y="380"/>
                    </a:lnTo>
                    <a:lnTo>
                      <a:pt x="1205" y="383"/>
                    </a:lnTo>
                    <a:lnTo>
                      <a:pt x="1207" y="395"/>
                    </a:lnTo>
                    <a:lnTo>
                      <a:pt x="1192" y="398"/>
                    </a:lnTo>
                    <a:lnTo>
                      <a:pt x="1185" y="393"/>
                    </a:lnTo>
                    <a:lnTo>
                      <a:pt x="1177" y="393"/>
                    </a:lnTo>
                    <a:lnTo>
                      <a:pt x="1140" y="422"/>
                    </a:lnTo>
                    <a:lnTo>
                      <a:pt x="1133" y="425"/>
                    </a:lnTo>
                    <a:lnTo>
                      <a:pt x="1123" y="440"/>
                    </a:lnTo>
                    <a:lnTo>
                      <a:pt x="1121" y="440"/>
                    </a:lnTo>
                    <a:lnTo>
                      <a:pt x="1103" y="445"/>
                    </a:lnTo>
                    <a:lnTo>
                      <a:pt x="1101" y="442"/>
                    </a:lnTo>
                    <a:lnTo>
                      <a:pt x="1093" y="450"/>
                    </a:lnTo>
                    <a:lnTo>
                      <a:pt x="1079" y="454"/>
                    </a:lnTo>
                    <a:lnTo>
                      <a:pt x="1074" y="459"/>
                    </a:lnTo>
                    <a:lnTo>
                      <a:pt x="1071" y="464"/>
                    </a:lnTo>
                    <a:lnTo>
                      <a:pt x="1066" y="467"/>
                    </a:lnTo>
                    <a:lnTo>
                      <a:pt x="1064" y="467"/>
                    </a:lnTo>
                    <a:lnTo>
                      <a:pt x="1061" y="469"/>
                    </a:lnTo>
                    <a:lnTo>
                      <a:pt x="1054" y="474"/>
                    </a:lnTo>
                    <a:lnTo>
                      <a:pt x="1052" y="472"/>
                    </a:lnTo>
                    <a:lnTo>
                      <a:pt x="1054" y="467"/>
                    </a:lnTo>
                    <a:lnTo>
                      <a:pt x="1061" y="464"/>
                    </a:lnTo>
                    <a:lnTo>
                      <a:pt x="1064" y="457"/>
                    </a:lnTo>
                    <a:lnTo>
                      <a:pt x="1056" y="452"/>
                    </a:lnTo>
                    <a:lnTo>
                      <a:pt x="1054" y="452"/>
                    </a:lnTo>
                    <a:lnTo>
                      <a:pt x="1059" y="450"/>
                    </a:lnTo>
                    <a:lnTo>
                      <a:pt x="1059" y="445"/>
                    </a:lnTo>
                    <a:lnTo>
                      <a:pt x="1064" y="442"/>
                    </a:lnTo>
                    <a:lnTo>
                      <a:pt x="1076" y="425"/>
                    </a:lnTo>
                    <a:lnTo>
                      <a:pt x="1074" y="420"/>
                    </a:lnTo>
                    <a:lnTo>
                      <a:pt x="1069" y="415"/>
                    </a:lnTo>
                    <a:lnTo>
                      <a:pt x="1069" y="410"/>
                    </a:lnTo>
                    <a:lnTo>
                      <a:pt x="1066" y="407"/>
                    </a:lnTo>
                    <a:lnTo>
                      <a:pt x="1064" y="410"/>
                    </a:lnTo>
                    <a:lnTo>
                      <a:pt x="1054" y="410"/>
                    </a:lnTo>
                    <a:lnTo>
                      <a:pt x="1052" y="412"/>
                    </a:lnTo>
                    <a:lnTo>
                      <a:pt x="1034" y="432"/>
                    </a:lnTo>
                    <a:lnTo>
                      <a:pt x="1015" y="445"/>
                    </a:lnTo>
                    <a:lnTo>
                      <a:pt x="1010" y="454"/>
                    </a:lnTo>
                    <a:lnTo>
                      <a:pt x="1007" y="459"/>
                    </a:lnTo>
                    <a:lnTo>
                      <a:pt x="1002" y="462"/>
                    </a:lnTo>
                    <a:lnTo>
                      <a:pt x="987" y="464"/>
                    </a:lnTo>
                    <a:lnTo>
                      <a:pt x="985" y="462"/>
                    </a:lnTo>
                    <a:lnTo>
                      <a:pt x="980" y="462"/>
                    </a:lnTo>
                    <a:lnTo>
                      <a:pt x="978" y="464"/>
                    </a:lnTo>
                    <a:lnTo>
                      <a:pt x="973" y="479"/>
                    </a:lnTo>
                    <a:lnTo>
                      <a:pt x="982" y="492"/>
                    </a:lnTo>
                    <a:lnTo>
                      <a:pt x="985" y="494"/>
                    </a:lnTo>
                    <a:lnTo>
                      <a:pt x="987" y="494"/>
                    </a:lnTo>
                    <a:lnTo>
                      <a:pt x="990" y="496"/>
                    </a:lnTo>
                    <a:lnTo>
                      <a:pt x="995" y="496"/>
                    </a:lnTo>
                    <a:lnTo>
                      <a:pt x="995" y="501"/>
                    </a:lnTo>
                    <a:lnTo>
                      <a:pt x="1000" y="504"/>
                    </a:lnTo>
                    <a:lnTo>
                      <a:pt x="1002" y="511"/>
                    </a:lnTo>
                    <a:lnTo>
                      <a:pt x="1005" y="516"/>
                    </a:lnTo>
                    <a:lnTo>
                      <a:pt x="1015" y="519"/>
                    </a:lnTo>
                    <a:lnTo>
                      <a:pt x="1022" y="519"/>
                    </a:lnTo>
                    <a:lnTo>
                      <a:pt x="1024" y="511"/>
                    </a:lnTo>
                    <a:lnTo>
                      <a:pt x="1029" y="509"/>
                    </a:lnTo>
                    <a:lnTo>
                      <a:pt x="1034" y="504"/>
                    </a:lnTo>
                    <a:lnTo>
                      <a:pt x="1042" y="499"/>
                    </a:lnTo>
                    <a:lnTo>
                      <a:pt x="1044" y="499"/>
                    </a:lnTo>
                    <a:lnTo>
                      <a:pt x="1054" y="506"/>
                    </a:lnTo>
                    <a:lnTo>
                      <a:pt x="1056" y="506"/>
                    </a:lnTo>
                    <a:lnTo>
                      <a:pt x="1059" y="511"/>
                    </a:lnTo>
                    <a:lnTo>
                      <a:pt x="1069" y="509"/>
                    </a:lnTo>
                    <a:lnTo>
                      <a:pt x="1071" y="509"/>
                    </a:lnTo>
                    <a:lnTo>
                      <a:pt x="1076" y="511"/>
                    </a:lnTo>
                    <a:lnTo>
                      <a:pt x="1081" y="511"/>
                    </a:lnTo>
                    <a:lnTo>
                      <a:pt x="1084" y="511"/>
                    </a:lnTo>
                    <a:lnTo>
                      <a:pt x="1084" y="516"/>
                    </a:lnTo>
                    <a:lnTo>
                      <a:pt x="1081" y="521"/>
                    </a:lnTo>
                    <a:lnTo>
                      <a:pt x="1081" y="524"/>
                    </a:lnTo>
                    <a:lnTo>
                      <a:pt x="1076" y="529"/>
                    </a:lnTo>
                    <a:lnTo>
                      <a:pt x="1074" y="526"/>
                    </a:lnTo>
                    <a:lnTo>
                      <a:pt x="1074" y="521"/>
                    </a:lnTo>
                    <a:lnTo>
                      <a:pt x="1071" y="524"/>
                    </a:lnTo>
                    <a:lnTo>
                      <a:pt x="1069" y="524"/>
                    </a:lnTo>
                    <a:lnTo>
                      <a:pt x="1066" y="526"/>
                    </a:lnTo>
                    <a:lnTo>
                      <a:pt x="1064" y="529"/>
                    </a:lnTo>
                    <a:lnTo>
                      <a:pt x="1054" y="531"/>
                    </a:lnTo>
                    <a:lnTo>
                      <a:pt x="1049" y="534"/>
                    </a:lnTo>
                    <a:lnTo>
                      <a:pt x="1044" y="534"/>
                    </a:lnTo>
                    <a:lnTo>
                      <a:pt x="1047" y="539"/>
                    </a:lnTo>
                    <a:lnTo>
                      <a:pt x="1044" y="539"/>
                    </a:lnTo>
                    <a:lnTo>
                      <a:pt x="1042" y="541"/>
                    </a:lnTo>
                    <a:lnTo>
                      <a:pt x="1039" y="546"/>
                    </a:lnTo>
                    <a:lnTo>
                      <a:pt x="1034" y="548"/>
                    </a:lnTo>
                    <a:lnTo>
                      <a:pt x="1034" y="543"/>
                    </a:lnTo>
                    <a:lnTo>
                      <a:pt x="1029" y="543"/>
                    </a:lnTo>
                    <a:lnTo>
                      <a:pt x="1027" y="546"/>
                    </a:lnTo>
                    <a:lnTo>
                      <a:pt x="1032" y="551"/>
                    </a:lnTo>
                    <a:lnTo>
                      <a:pt x="1027" y="558"/>
                    </a:lnTo>
                    <a:lnTo>
                      <a:pt x="1019" y="561"/>
                    </a:lnTo>
                    <a:lnTo>
                      <a:pt x="1010" y="581"/>
                    </a:lnTo>
                    <a:lnTo>
                      <a:pt x="1010" y="583"/>
                    </a:lnTo>
                    <a:lnTo>
                      <a:pt x="1032" y="595"/>
                    </a:lnTo>
                    <a:lnTo>
                      <a:pt x="1034" y="598"/>
                    </a:lnTo>
                    <a:lnTo>
                      <a:pt x="1034" y="605"/>
                    </a:lnTo>
                    <a:lnTo>
                      <a:pt x="1039" y="608"/>
                    </a:lnTo>
                    <a:lnTo>
                      <a:pt x="1047" y="637"/>
                    </a:lnTo>
                    <a:lnTo>
                      <a:pt x="1049" y="642"/>
                    </a:lnTo>
                    <a:lnTo>
                      <a:pt x="1054" y="645"/>
                    </a:lnTo>
                    <a:lnTo>
                      <a:pt x="1056" y="650"/>
                    </a:lnTo>
                    <a:lnTo>
                      <a:pt x="1066" y="662"/>
                    </a:lnTo>
                    <a:lnTo>
                      <a:pt x="1066" y="665"/>
                    </a:lnTo>
                    <a:lnTo>
                      <a:pt x="1054" y="660"/>
                    </a:lnTo>
                    <a:lnTo>
                      <a:pt x="1049" y="660"/>
                    </a:lnTo>
                    <a:lnTo>
                      <a:pt x="1039" y="655"/>
                    </a:lnTo>
                    <a:lnTo>
                      <a:pt x="1029" y="657"/>
                    </a:lnTo>
                    <a:lnTo>
                      <a:pt x="1029" y="660"/>
                    </a:lnTo>
                    <a:lnTo>
                      <a:pt x="1039" y="657"/>
                    </a:lnTo>
                    <a:lnTo>
                      <a:pt x="1042" y="657"/>
                    </a:lnTo>
                    <a:lnTo>
                      <a:pt x="1042" y="662"/>
                    </a:lnTo>
                    <a:lnTo>
                      <a:pt x="1047" y="662"/>
                    </a:lnTo>
                    <a:lnTo>
                      <a:pt x="1052" y="665"/>
                    </a:lnTo>
                    <a:lnTo>
                      <a:pt x="1056" y="670"/>
                    </a:lnTo>
                    <a:lnTo>
                      <a:pt x="1061" y="672"/>
                    </a:lnTo>
                    <a:lnTo>
                      <a:pt x="1069" y="682"/>
                    </a:lnTo>
                    <a:lnTo>
                      <a:pt x="1066" y="684"/>
                    </a:lnTo>
                    <a:lnTo>
                      <a:pt x="1061" y="684"/>
                    </a:lnTo>
                    <a:lnTo>
                      <a:pt x="1056" y="689"/>
                    </a:lnTo>
                    <a:lnTo>
                      <a:pt x="1049" y="692"/>
                    </a:lnTo>
                    <a:lnTo>
                      <a:pt x="1049" y="694"/>
                    </a:lnTo>
                    <a:lnTo>
                      <a:pt x="1044" y="697"/>
                    </a:lnTo>
                    <a:lnTo>
                      <a:pt x="1034" y="699"/>
                    </a:lnTo>
                    <a:lnTo>
                      <a:pt x="1029" y="702"/>
                    </a:lnTo>
                    <a:lnTo>
                      <a:pt x="1034" y="699"/>
                    </a:lnTo>
                    <a:lnTo>
                      <a:pt x="1044" y="704"/>
                    </a:lnTo>
                    <a:lnTo>
                      <a:pt x="1052" y="699"/>
                    </a:lnTo>
                    <a:lnTo>
                      <a:pt x="1054" y="702"/>
                    </a:lnTo>
                    <a:lnTo>
                      <a:pt x="1059" y="704"/>
                    </a:lnTo>
                    <a:lnTo>
                      <a:pt x="1059" y="707"/>
                    </a:lnTo>
                    <a:lnTo>
                      <a:pt x="1064" y="709"/>
                    </a:lnTo>
                    <a:lnTo>
                      <a:pt x="1069" y="709"/>
                    </a:lnTo>
                    <a:lnTo>
                      <a:pt x="1069" y="709"/>
                    </a:lnTo>
                    <a:lnTo>
                      <a:pt x="1059" y="719"/>
                    </a:lnTo>
                    <a:lnTo>
                      <a:pt x="1059" y="719"/>
                    </a:lnTo>
                    <a:lnTo>
                      <a:pt x="1066" y="716"/>
                    </a:lnTo>
                    <a:lnTo>
                      <a:pt x="1066" y="726"/>
                    </a:lnTo>
                    <a:lnTo>
                      <a:pt x="1064" y="724"/>
                    </a:lnTo>
                    <a:lnTo>
                      <a:pt x="1061" y="726"/>
                    </a:lnTo>
                    <a:lnTo>
                      <a:pt x="1059" y="726"/>
                    </a:lnTo>
                    <a:lnTo>
                      <a:pt x="1056" y="729"/>
                    </a:lnTo>
                    <a:lnTo>
                      <a:pt x="1059" y="734"/>
                    </a:lnTo>
                    <a:lnTo>
                      <a:pt x="1059" y="739"/>
                    </a:lnTo>
                    <a:lnTo>
                      <a:pt x="1056" y="741"/>
                    </a:lnTo>
                    <a:lnTo>
                      <a:pt x="1056" y="746"/>
                    </a:lnTo>
                    <a:lnTo>
                      <a:pt x="1054" y="754"/>
                    </a:lnTo>
                    <a:lnTo>
                      <a:pt x="1054" y="751"/>
                    </a:lnTo>
                    <a:lnTo>
                      <a:pt x="1052" y="749"/>
                    </a:lnTo>
                    <a:lnTo>
                      <a:pt x="1049" y="751"/>
                    </a:lnTo>
                    <a:lnTo>
                      <a:pt x="1037" y="768"/>
                    </a:lnTo>
                    <a:lnTo>
                      <a:pt x="1037" y="771"/>
                    </a:lnTo>
                    <a:lnTo>
                      <a:pt x="1032" y="778"/>
                    </a:lnTo>
                    <a:lnTo>
                      <a:pt x="1027" y="786"/>
                    </a:lnTo>
                    <a:lnTo>
                      <a:pt x="1027" y="791"/>
                    </a:lnTo>
                    <a:lnTo>
                      <a:pt x="1022" y="793"/>
                    </a:lnTo>
                    <a:lnTo>
                      <a:pt x="1022" y="793"/>
                    </a:lnTo>
                    <a:lnTo>
                      <a:pt x="1022" y="786"/>
                    </a:lnTo>
                    <a:lnTo>
                      <a:pt x="1019" y="788"/>
                    </a:lnTo>
                    <a:lnTo>
                      <a:pt x="1015" y="791"/>
                    </a:lnTo>
                    <a:lnTo>
                      <a:pt x="1019" y="796"/>
                    </a:lnTo>
                    <a:lnTo>
                      <a:pt x="1019" y="798"/>
                    </a:lnTo>
                    <a:lnTo>
                      <a:pt x="1017" y="805"/>
                    </a:lnTo>
                    <a:lnTo>
                      <a:pt x="1017" y="805"/>
                    </a:lnTo>
                    <a:lnTo>
                      <a:pt x="1015" y="810"/>
                    </a:lnTo>
                    <a:lnTo>
                      <a:pt x="1015" y="813"/>
                    </a:lnTo>
                    <a:lnTo>
                      <a:pt x="1012" y="813"/>
                    </a:lnTo>
                    <a:lnTo>
                      <a:pt x="1012" y="815"/>
                    </a:lnTo>
                    <a:lnTo>
                      <a:pt x="1015" y="818"/>
                    </a:lnTo>
                    <a:lnTo>
                      <a:pt x="1012" y="820"/>
                    </a:lnTo>
                    <a:lnTo>
                      <a:pt x="1010" y="820"/>
                    </a:lnTo>
                    <a:lnTo>
                      <a:pt x="1007" y="818"/>
                    </a:lnTo>
                    <a:lnTo>
                      <a:pt x="1007" y="820"/>
                    </a:lnTo>
                    <a:lnTo>
                      <a:pt x="1007" y="825"/>
                    </a:lnTo>
                    <a:lnTo>
                      <a:pt x="1005" y="825"/>
                    </a:lnTo>
                    <a:lnTo>
                      <a:pt x="1005" y="825"/>
                    </a:lnTo>
                    <a:lnTo>
                      <a:pt x="1002" y="825"/>
                    </a:lnTo>
                    <a:lnTo>
                      <a:pt x="1000" y="833"/>
                    </a:lnTo>
                    <a:lnTo>
                      <a:pt x="997" y="835"/>
                    </a:lnTo>
                    <a:lnTo>
                      <a:pt x="995" y="838"/>
                    </a:lnTo>
                    <a:lnTo>
                      <a:pt x="995" y="840"/>
                    </a:lnTo>
                    <a:lnTo>
                      <a:pt x="987" y="840"/>
                    </a:lnTo>
                    <a:lnTo>
                      <a:pt x="985" y="840"/>
                    </a:lnTo>
                    <a:lnTo>
                      <a:pt x="980" y="843"/>
                    </a:lnTo>
                    <a:lnTo>
                      <a:pt x="980" y="845"/>
                    </a:lnTo>
                    <a:lnTo>
                      <a:pt x="982" y="848"/>
                    </a:lnTo>
                    <a:lnTo>
                      <a:pt x="980" y="850"/>
                    </a:lnTo>
                    <a:lnTo>
                      <a:pt x="975" y="855"/>
                    </a:lnTo>
                    <a:lnTo>
                      <a:pt x="973" y="855"/>
                    </a:lnTo>
                    <a:lnTo>
                      <a:pt x="973" y="860"/>
                    </a:lnTo>
                    <a:lnTo>
                      <a:pt x="970" y="857"/>
                    </a:lnTo>
                    <a:lnTo>
                      <a:pt x="968" y="860"/>
                    </a:lnTo>
                    <a:lnTo>
                      <a:pt x="968" y="862"/>
                    </a:lnTo>
                    <a:lnTo>
                      <a:pt x="968" y="862"/>
                    </a:lnTo>
                    <a:lnTo>
                      <a:pt x="965" y="862"/>
                    </a:lnTo>
                    <a:lnTo>
                      <a:pt x="963" y="865"/>
                    </a:lnTo>
                    <a:lnTo>
                      <a:pt x="960" y="865"/>
                    </a:lnTo>
                    <a:lnTo>
                      <a:pt x="958" y="865"/>
                    </a:lnTo>
                    <a:lnTo>
                      <a:pt x="948" y="877"/>
                    </a:lnTo>
                    <a:lnTo>
                      <a:pt x="933" y="885"/>
                    </a:lnTo>
                    <a:lnTo>
                      <a:pt x="928" y="882"/>
                    </a:lnTo>
                    <a:lnTo>
                      <a:pt x="926" y="885"/>
                    </a:lnTo>
                    <a:lnTo>
                      <a:pt x="926" y="885"/>
                    </a:lnTo>
                    <a:lnTo>
                      <a:pt x="923" y="887"/>
                    </a:lnTo>
                    <a:lnTo>
                      <a:pt x="921" y="885"/>
                    </a:lnTo>
                    <a:lnTo>
                      <a:pt x="921" y="882"/>
                    </a:lnTo>
                    <a:lnTo>
                      <a:pt x="918" y="882"/>
                    </a:lnTo>
                    <a:lnTo>
                      <a:pt x="916" y="885"/>
                    </a:lnTo>
                    <a:lnTo>
                      <a:pt x="913" y="887"/>
                    </a:lnTo>
                    <a:lnTo>
                      <a:pt x="911" y="887"/>
                    </a:lnTo>
                    <a:lnTo>
                      <a:pt x="908" y="885"/>
                    </a:lnTo>
                    <a:lnTo>
                      <a:pt x="908" y="885"/>
                    </a:lnTo>
                    <a:lnTo>
                      <a:pt x="906" y="885"/>
                    </a:lnTo>
                    <a:lnTo>
                      <a:pt x="906" y="890"/>
                    </a:lnTo>
                    <a:lnTo>
                      <a:pt x="906" y="89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0" name="Google Shape;1240;p38"/>
              <p:cNvSpPr/>
              <p:nvPr/>
            </p:nvSpPr>
            <p:spPr>
              <a:xfrm>
                <a:off x="4687" y="1784"/>
                <a:ext cx="1353" cy="944"/>
              </a:xfrm>
              <a:custGeom>
                <a:avLst/>
                <a:gdLst/>
                <a:ahLst/>
                <a:cxnLst/>
                <a:rect l="l" t="t" r="r" b="b"/>
                <a:pathLst>
                  <a:path w="1353" h="944" extrusionOk="0">
                    <a:moveTo>
                      <a:pt x="906" y="890"/>
                    </a:moveTo>
                    <a:lnTo>
                      <a:pt x="903" y="892"/>
                    </a:lnTo>
                    <a:lnTo>
                      <a:pt x="903" y="892"/>
                    </a:lnTo>
                    <a:lnTo>
                      <a:pt x="903" y="890"/>
                    </a:lnTo>
                    <a:lnTo>
                      <a:pt x="901" y="887"/>
                    </a:lnTo>
                    <a:lnTo>
                      <a:pt x="899" y="890"/>
                    </a:lnTo>
                    <a:lnTo>
                      <a:pt x="896" y="890"/>
                    </a:lnTo>
                    <a:lnTo>
                      <a:pt x="896" y="890"/>
                    </a:lnTo>
                    <a:lnTo>
                      <a:pt x="899" y="892"/>
                    </a:lnTo>
                    <a:lnTo>
                      <a:pt x="891" y="894"/>
                    </a:lnTo>
                    <a:lnTo>
                      <a:pt x="891" y="892"/>
                    </a:lnTo>
                    <a:lnTo>
                      <a:pt x="891" y="892"/>
                    </a:lnTo>
                    <a:lnTo>
                      <a:pt x="891" y="890"/>
                    </a:lnTo>
                    <a:lnTo>
                      <a:pt x="886" y="887"/>
                    </a:lnTo>
                    <a:lnTo>
                      <a:pt x="884" y="885"/>
                    </a:lnTo>
                    <a:lnTo>
                      <a:pt x="881" y="882"/>
                    </a:lnTo>
                    <a:lnTo>
                      <a:pt x="881" y="897"/>
                    </a:lnTo>
                    <a:lnTo>
                      <a:pt x="881" y="897"/>
                    </a:lnTo>
                    <a:lnTo>
                      <a:pt x="879" y="897"/>
                    </a:lnTo>
                    <a:lnTo>
                      <a:pt x="874" y="890"/>
                    </a:lnTo>
                    <a:lnTo>
                      <a:pt x="871" y="887"/>
                    </a:lnTo>
                    <a:lnTo>
                      <a:pt x="869" y="897"/>
                    </a:lnTo>
                    <a:lnTo>
                      <a:pt x="869" y="902"/>
                    </a:lnTo>
                    <a:lnTo>
                      <a:pt x="869" y="904"/>
                    </a:lnTo>
                    <a:lnTo>
                      <a:pt x="866" y="904"/>
                    </a:lnTo>
                    <a:lnTo>
                      <a:pt x="862" y="907"/>
                    </a:lnTo>
                    <a:lnTo>
                      <a:pt x="857" y="907"/>
                    </a:lnTo>
                    <a:lnTo>
                      <a:pt x="854" y="909"/>
                    </a:lnTo>
                    <a:lnTo>
                      <a:pt x="849" y="909"/>
                    </a:lnTo>
                    <a:lnTo>
                      <a:pt x="849" y="907"/>
                    </a:lnTo>
                    <a:lnTo>
                      <a:pt x="844" y="907"/>
                    </a:lnTo>
                    <a:lnTo>
                      <a:pt x="839" y="912"/>
                    </a:lnTo>
                    <a:lnTo>
                      <a:pt x="829" y="914"/>
                    </a:lnTo>
                    <a:lnTo>
                      <a:pt x="827" y="914"/>
                    </a:lnTo>
                    <a:lnTo>
                      <a:pt x="827" y="914"/>
                    </a:lnTo>
                    <a:lnTo>
                      <a:pt x="817" y="919"/>
                    </a:lnTo>
                    <a:lnTo>
                      <a:pt x="812" y="917"/>
                    </a:lnTo>
                    <a:lnTo>
                      <a:pt x="807" y="927"/>
                    </a:lnTo>
                    <a:lnTo>
                      <a:pt x="812" y="937"/>
                    </a:lnTo>
                    <a:lnTo>
                      <a:pt x="812" y="941"/>
                    </a:lnTo>
                    <a:lnTo>
                      <a:pt x="807" y="944"/>
                    </a:lnTo>
                    <a:lnTo>
                      <a:pt x="802" y="941"/>
                    </a:lnTo>
                    <a:lnTo>
                      <a:pt x="795" y="924"/>
                    </a:lnTo>
                    <a:lnTo>
                      <a:pt x="797" y="914"/>
                    </a:lnTo>
                    <a:lnTo>
                      <a:pt x="797" y="912"/>
                    </a:lnTo>
                    <a:lnTo>
                      <a:pt x="790" y="917"/>
                    </a:lnTo>
                    <a:lnTo>
                      <a:pt x="785" y="917"/>
                    </a:lnTo>
                    <a:lnTo>
                      <a:pt x="783" y="914"/>
                    </a:lnTo>
                    <a:lnTo>
                      <a:pt x="783" y="912"/>
                    </a:lnTo>
                    <a:lnTo>
                      <a:pt x="773" y="909"/>
                    </a:lnTo>
                    <a:lnTo>
                      <a:pt x="770" y="909"/>
                    </a:lnTo>
                    <a:lnTo>
                      <a:pt x="768" y="912"/>
                    </a:lnTo>
                    <a:lnTo>
                      <a:pt x="765" y="914"/>
                    </a:lnTo>
                    <a:lnTo>
                      <a:pt x="765" y="917"/>
                    </a:lnTo>
                    <a:lnTo>
                      <a:pt x="763" y="912"/>
                    </a:lnTo>
                    <a:lnTo>
                      <a:pt x="758" y="914"/>
                    </a:lnTo>
                    <a:lnTo>
                      <a:pt x="755" y="912"/>
                    </a:lnTo>
                    <a:lnTo>
                      <a:pt x="743" y="912"/>
                    </a:lnTo>
                    <a:lnTo>
                      <a:pt x="743" y="909"/>
                    </a:lnTo>
                    <a:lnTo>
                      <a:pt x="733" y="904"/>
                    </a:lnTo>
                    <a:lnTo>
                      <a:pt x="731" y="899"/>
                    </a:lnTo>
                    <a:lnTo>
                      <a:pt x="728" y="894"/>
                    </a:lnTo>
                    <a:lnTo>
                      <a:pt x="731" y="887"/>
                    </a:lnTo>
                    <a:lnTo>
                      <a:pt x="728" y="885"/>
                    </a:lnTo>
                    <a:lnTo>
                      <a:pt x="716" y="882"/>
                    </a:lnTo>
                    <a:lnTo>
                      <a:pt x="699" y="875"/>
                    </a:lnTo>
                    <a:lnTo>
                      <a:pt x="694" y="875"/>
                    </a:lnTo>
                    <a:lnTo>
                      <a:pt x="686" y="882"/>
                    </a:lnTo>
                    <a:lnTo>
                      <a:pt x="679" y="885"/>
                    </a:lnTo>
                    <a:lnTo>
                      <a:pt x="674" y="885"/>
                    </a:lnTo>
                    <a:lnTo>
                      <a:pt x="672" y="887"/>
                    </a:lnTo>
                    <a:lnTo>
                      <a:pt x="669" y="890"/>
                    </a:lnTo>
                    <a:lnTo>
                      <a:pt x="667" y="887"/>
                    </a:lnTo>
                    <a:lnTo>
                      <a:pt x="662" y="887"/>
                    </a:lnTo>
                    <a:lnTo>
                      <a:pt x="659" y="885"/>
                    </a:lnTo>
                    <a:lnTo>
                      <a:pt x="657" y="887"/>
                    </a:lnTo>
                    <a:lnTo>
                      <a:pt x="649" y="890"/>
                    </a:lnTo>
                    <a:lnTo>
                      <a:pt x="647" y="890"/>
                    </a:lnTo>
                    <a:lnTo>
                      <a:pt x="644" y="887"/>
                    </a:lnTo>
                    <a:lnTo>
                      <a:pt x="639" y="887"/>
                    </a:lnTo>
                    <a:lnTo>
                      <a:pt x="637" y="885"/>
                    </a:lnTo>
                    <a:lnTo>
                      <a:pt x="637" y="885"/>
                    </a:lnTo>
                    <a:lnTo>
                      <a:pt x="632" y="892"/>
                    </a:lnTo>
                    <a:lnTo>
                      <a:pt x="632" y="892"/>
                    </a:lnTo>
                    <a:lnTo>
                      <a:pt x="630" y="892"/>
                    </a:lnTo>
                    <a:lnTo>
                      <a:pt x="630" y="890"/>
                    </a:lnTo>
                    <a:lnTo>
                      <a:pt x="622" y="890"/>
                    </a:lnTo>
                    <a:lnTo>
                      <a:pt x="620" y="892"/>
                    </a:lnTo>
                    <a:lnTo>
                      <a:pt x="620" y="904"/>
                    </a:lnTo>
                    <a:lnTo>
                      <a:pt x="622" y="912"/>
                    </a:lnTo>
                    <a:lnTo>
                      <a:pt x="622" y="917"/>
                    </a:lnTo>
                    <a:lnTo>
                      <a:pt x="620" y="919"/>
                    </a:lnTo>
                    <a:lnTo>
                      <a:pt x="612" y="919"/>
                    </a:lnTo>
                    <a:lnTo>
                      <a:pt x="607" y="907"/>
                    </a:lnTo>
                    <a:lnTo>
                      <a:pt x="605" y="907"/>
                    </a:lnTo>
                    <a:lnTo>
                      <a:pt x="598" y="912"/>
                    </a:lnTo>
                    <a:lnTo>
                      <a:pt x="590" y="912"/>
                    </a:lnTo>
                    <a:lnTo>
                      <a:pt x="583" y="904"/>
                    </a:lnTo>
                    <a:lnTo>
                      <a:pt x="580" y="902"/>
                    </a:lnTo>
                    <a:lnTo>
                      <a:pt x="568" y="897"/>
                    </a:lnTo>
                    <a:lnTo>
                      <a:pt x="573" y="880"/>
                    </a:lnTo>
                    <a:lnTo>
                      <a:pt x="561" y="872"/>
                    </a:lnTo>
                    <a:lnTo>
                      <a:pt x="561" y="862"/>
                    </a:lnTo>
                    <a:lnTo>
                      <a:pt x="558" y="857"/>
                    </a:lnTo>
                    <a:lnTo>
                      <a:pt x="558" y="852"/>
                    </a:lnTo>
                    <a:lnTo>
                      <a:pt x="543" y="852"/>
                    </a:lnTo>
                    <a:lnTo>
                      <a:pt x="533" y="862"/>
                    </a:lnTo>
                    <a:lnTo>
                      <a:pt x="531" y="860"/>
                    </a:lnTo>
                    <a:lnTo>
                      <a:pt x="533" y="852"/>
                    </a:lnTo>
                    <a:lnTo>
                      <a:pt x="536" y="850"/>
                    </a:lnTo>
                    <a:lnTo>
                      <a:pt x="533" y="843"/>
                    </a:lnTo>
                    <a:lnTo>
                      <a:pt x="538" y="830"/>
                    </a:lnTo>
                    <a:lnTo>
                      <a:pt x="541" y="825"/>
                    </a:lnTo>
                    <a:lnTo>
                      <a:pt x="543" y="820"/>
                    </a:lnTo>
                    <a:lnTo>
                      <a:pt x="546" y="820"/>
                    </a:lnTo>
                    <a:lnTo>
                      <a:pt x="553" y="805"/>
                    </a:lnTo>
                    <a:lnTo>
                      <a:pt x="551" y="768"/>
                    </a:lnTo>
                    <a:lnTo>
                      <a:pt x="546" y="768"/>
                    </a:lnTo>
                    <a:lnTo>
                      <a:pt x="543" y="763"/>
                    </a:lnTo>
                    <a:lnTo>
                      <a:pt x="541" y="756"/>
                    </a:lnTo>
                    <a:lnTo>
                      <a:pt x="536" y="751"/>
                    </a:lnTo>
                    <a:lnTo>
                      <a:pt x="531" y="749"/>
                    </a:lnTo>
                    <a:lnTo>
                      <a:pt x="531" y="749"/>
                    </a:lnTo>
                    <a:lnTo>
                      <a:pt x="528" y="751"/>
                    </a:lnTo>
                    <a:lnTo>
                      <a:pt x="526" y="754"/>
                    </a:lnTo>
                    <a:lnTo>
                      <a:pt x="523" y="749"/>
                    </a:lnTo>
                    <a:lnTo>
                      <a:pt x="519" y="746"/>
                    </a:lnTo>
                    <a:lnTo>
                      <a:pt x="514" y="746"/>
                    </a:lnTo>
                    <a:lnTo>
                      <a:pt x="509" y="744"/>
                    </a:lnTo>
                    <a:lnTo>
                      <a:pt x="501" y="744"/>
                    </a:lnTo>
                    <a:lnTo>
                      <a:pt x="504" y="734"/>
                    </a:lnTo>
                    <a:lnTo>
                      <a:pt x="499" y="731"/>
                    </a:lnTo>
                    <a:lnTo>
                      <a:pt x="499" y="726"/>
                    </a:lnTo>
                    <a:lnTo>
                      <a:pt x="499" y="724"/>
                    </a:lnTo>
                    <a:lnTo>
                      <a:pt x="494" y="719"/>
                    </a:lnTo>
                    <a:lnTo>
                      <a:pt x="489" y="721"/>
                    </a:lnTo>
                    <a:lnTo>
                      <a:pt x="484" y="724"/>
                    </a:lnTo>
                    <a:lnTo>
                      <a:pt x="479" y="726"/>
                    </a:lnTo>
                    <a:lnTo>
                      <a:pt x="467" y="726"/>
                    </a:lnTo>
                    <a:lnTo>
                      <a:pt x="464" y="724"/>
                    </a:lnTo>
                    <a:lnTo>
                      <a:pt x="462" y="724"/>
                    </a:lnTo>
                    <a:lnTo>
                      <a:pt x="454" y="729"/>
                    </a:lnTo>
                    <a:lnTo>
                      <a:pt x="452" y="731"/>
                    </a:lnTo>
                    <a:lnTo>
                      <a:pt x="445" y="739"/>
                    </a:lnTo>
                    <a:lnTo>
                      <a:pt x="440" y="741"/>
                    </a:lnTo>
                    <a:lnTo>
                      <a:pt x="430" y="751"/>
                    </a:lnTo>
                    <a:lnTo>
                      <a:pt x="400" y="761"/>
                    </a:lnTo>
                    <a:lnTo>
                      <a:pt x="400" y="761"/>
                    </a:lnTo>
                    <a:lnTo>
                      <a:pt x="400" y="761"/>
                    </a:lnTo>
                    <a:lnTo>
                      <a:pt x="395" y="759"/>
                    </a:lnTo>
                    <a:lnTo>
                      <a:pt x="393" y="756"/>
                    </a:lnTo>
                    <a:lnTo>
                      <a:pt x="393" y="756"/>
                    </a:lnTo>
                    <a:lnTo>
                      <a:pt x="388" y="759"/>
                    </a:lnTo>
                    <a:lnTo>
                      <a:pt x="373" y="756"/>
                    </a:lnTo>
                    <a:lnTo>
                      <a:pt x="371" y="754"/>
                    </a:lnTo>
                    <a:lnTo>
                      <a:pt x="371" y="751"/>
                    </a:lnTo>
                    <a:lnTo>
                      <a:pt x="368" y="751"/>
                    </a:lnTo>
                    <a:lnTo>
                      <a:pt x="366" y="749"/>
                    </a:lnTo>
                    <a:lnTo>
                      <a:pt x="361" y="751"/>
                    </a:lnTo>
                    <a:lnTo>
                      <a:pt x="356" y="751"/>
                    </a:lnTo>
                    <a:lnTo>
                      <a:pt x="351" y="756"/>
                    </a:lnTo>
                    <a:lnTo>
                      <a:pt x="346" y="763"/>
                    </a:lnTo>
                    <a:lnTo>
                      <a:pt x="338" y="771"/>
                    </a:lnTo>
                    <a:lnTo>
                      <a:pt x="338" y="773"/>
                    </a:lnTo>
                    <a:lnTo>
                      <a:pt x="336" y="773"/>
                    </a:lnTo>
                    <a:lnTo>
                      <a:pt x="333" y="773"/>
                    </a:lnTo>
                    <a:lnTo>
                      <a:pt x="333" y="771"/>
                    </a:lnTo>
                    <a:lnTo>
                      <a:pt x="333" y="768"/>
                    </a:lnTo>
                    <a:lnTo>
                      <a:pt x="336" y="763"/>
                    </a:lnTo>
                    <a:lnTo>
                      <a:pt x="333" y="756"/>
                    </a:lnTo>
                    <a:lnTo>
                      <a:pt x="333" y="756"/>
                    </a:lnTo>
                    <a:lnTo>
                      <a:pt x="331" y="754"/>
                    </a:lnTo>
                    <a:lnTo>
                      <a:pt x="329" y="756"/>
                    </a:lnTo>
                    <a:lnTo>
                      <a:pt x="326" y="759"/>
                    </a:lnTo>
                    <a:lnTo>
                      <a:pt x="324" y="759"/>
                    </a:lnTo>
                    <a:lnTo>
                      <a:pt x="319" y="759"/>
                    </a:lnTo>
                    <a:lnTo>
                      <a:pt x="319" y="759"/>
                    </a:lnTo>
                    <a:lnTo>
                      <a:pt x="319" y="759"/>
                    </a:lnTo>
                    <a:lnTo>
                      <a:pt x="314" y="759"/>
                    </a:lnTo>
                    <a:lnTo>
                      <a:pt x="311" y="763"/>
                    </a:lnTo>
                    <a:lnTo>
                      <a:pt x="306" y="761"/>
                    </a:lnTo>
                    <a:lnTo>
                      <a:pt x="301" y="761"/>
                    </a:lnTo>
                    <a:lnTo>
                      <a:pt x="301" y="761"/>
                    </a:lnTo>
                    <a:lnTo>
                      <a:pt x="294" y="759"/>
                    </a:lnTo>
                    <a:lnTo>
                      <a:pt x="292" y="756"/>
                    </a:lnTo>
                    <a:lnTo>
                      <a:pt x="287" y="756"/>
                    </a:lnTo>
                    <a:lnTo>
                      <a:pt x="287" y="756"/>
                    </a:lnTo>
                    <a:lnTo>
                      <a:pt x="284" y="759"/>
                    </a:lnTo>
                    <a:lnTo>
                      <a:pt x="284" y="759"/>
                    </a:lnTo>
                    <a:lnTo>
                      <a:pt x="282" y="759"/>
                    </a:lnTo>
                    <a:lnTo>
                      <a:pt x="279" y="759"/>
                    </a:lnTo>
                    <a:lnTo>
                      <a:pt x="277" y="759"/>
                    </a:lnTo>
                    <a:lnTo>
                      <a:pt x="274" y="759"/>
                    </a:lnTo>
                    <a:lnTo>
                      <a:pt x="272" y="759"/>
                    </a:lnTo>
                    <a:lnTo>
                      <a:pt x="269" y="756"/>
                    </a:lnTo>
                    <a:lnTo>
                      <a:pt x="269" y="754"/>
                    </a:lnTo>
                    <a:lnTo>
                      <a:pt x="267" y="751"/>
                    </a:lnTo>
                    <a:lnTo>
                      <a:pt x="262" y="751"/>
                    </a:lnTo>
                    <a:lnTo>
                      <a:pt x="259" y="751"/>
                    </a:lnTo>
                    <a:lnTo>
                      <a:pt x="255" y="749"/>
                    </a:lnTo>
                    <a:lnTo>
                      <a:pt x="255" y="746"/>
                    </a:lnTo>
                    <a:lnTo>
                      <a:pt x="255" y="741"/>
                    </a:lnTo>
                    <a:lnTo>
                      <a:pt x="255" y="741"/>
                    </a:lnTo>
                    <a:lnTo>
                      <a:pt x="252" y="741"/>
                    </a:lnTo>
                    <a:lnTo>
                      <a:pt x="247" y="741"/>
                    </a:lnTo>
                    <a:lnTo>
                      <a:pt x="245" y="741"/>
                    </a:lnTo>
                    <a:lnTo>
                      <a:pt x="242" y="741"/>
                    </a:lnTo>
                    <a:lnTo>
                      <a:pt x="240" y="739"/>
                    </a:lnTo>
                    <a:lnTo>
                      <a:pt x="237" y="739"/>
                    </a:lnTo>
                    <a:lnTo>
                      <a:pt x="237" y="739"/>
                    </a:lnTo>
                    <a:lnTo>
                      <a:pt x="235" y="736"/>
                    </a:lnTo>
                    <a:lnTo>
                      <a:pt x="232" y="736"/>
                    </a:lnTo>
                    <a:lnTo>
                      <a:pt x="232" y="736"/>
                    </a:lnTo>
                    <a:lnTo>
                      <a:pt x="235" y="731"/>
                    </a:lnTo>
                    <a:lnTo>
                      <a:pt x="232" y="729"/>
                    </a:lnTo>
                    <a:lnTo>
                      <a:pt x="235" y="726"/>
                    </a:lnTo>
                    <a:lnTo>
                      <a:pt x="235" y="724"/>
                    </a:lnTo>
                    <a:lnTo>
                      <a:pt x="232" y="724"/>
                    </a:lnTo>
                    <a:lnTo>
                      <a:pt x="230" y="724"/>
                    </a:lnTo>
                    <a:lnTo>
                      <a:pt x="227" y="724"/>
                    </a:lnTo>
                    <a:lnTo>
                      <a:pt x="225" y="726"/>
                    </a:lnTo>
                    <a:lnTo>
                      <a:pt x="225" y="726"/>
                    </a:lnTo>
                    <a:lnTo>
                      <a:pt x="225" y="729"/>
                    </a:lnTo>
                    <a:lnTo>
                      <a:pt x="222" y="729"/>
                    </a:lnTo>
                    <a:lnTo>
                      <a:pt x="220" y="731"/>
                    </a:lnTo>
                    <a:lnTo>
                      <a:pt x="218" y="729"/>
                    </a:lnTo>
                    <a:lnTo>
                      <a:pt x="215" y="729"/>
                    </a:lnTo>
                    <a:lnTo>
                      <a:pt x="215" y="721"/>
                    </a:lnTo>
                    <a:lnTo>
                      <a:pt x="208" y="714"/>
                    </a:lnTo>
                    <a:lnTo>
                      <a:pt x="203" y="712"/>
                    </a:lnTo>
                    <a:lnTo>
                      <a:pt x="195" y="704"/>
                    </a:lnTo>
                    <a:lnTo>
                      <a:pt x="178" y="699"/>
                    </a:lnTo>
                    <a:lnTo>
                      <a:pt x="178" y="699"/>
                    </a:lnTo>
                    <a:lnTo>
                      <a:pt x="171" y="699"/>
                    </a:lnTo>
                    <a:lnTo>
                      <a:pt x="171" y="699"/>
                    </a:lnTo>
                    <a:lnTo>
                      <a:pt x="171" y="702"/>
                    </a:lnTo>
                    <a:lnTo>
                      <a:pt x="168" y="704"/>
                    </a:lnTo>
                    <a:lnTo>
                      <a:pt x="171" y="704"/>
                    </a:lnTo>
                    <a:lnTo>
                      <a:pt x="168" y="707"/>
                    </a:lnTo>
                    <a:lnTo>
                      <a:pt x="166" y="704"/>
                    </a:lnTo>
                    <a:lnTo>
                      <a:pt x="166" y="702"/>
                    </a:lnTo>
                    <a:lnTo>
                      <a:pt x="163" y="699"/>
                    </a:lnTo>
                    <a:lnTo>
                      <a:pt x="156" y="697"/>
                    </a:lnTo>
                    <a:lnTo>
                      <a:pt x="156" y="697"/>
                    </a:lnTo>
                    <a:lnTo>
                      <a:pt x="153" y="694"/>
                    </a:lnTo>
                    <a:lnTo>
                      <a:pt x="151" y="694"/>
                    </a:lnTo>
                    <a:lnTo>
                      <a:pt x="146" y="689"/>
                    </a:lnTo>
                    <a:lnTo>
                      <a:pt x="141" y="689"/>
                    </a:lnTo>
                    <a:lnTo>
                      <a:pt x="141" y="687"/>
                    </a:lnTo>
                    <a:lnTo>
                      <a:pt x="141" y="684"/>
                    </a:lnTo>
                    <a:lnTo>
                      <a:pt x="139" y="684"/>
                    </a:lnTo>
                    <a:lnTo>
                      <a:pt x="139" y="684"/>
                    </a:lnTo>
                    <a:lnTo>
                      <a:pt x="136" y="682"/>
                    </a:lnTo>
                    <a:lnTo>
                      <a:pt x="136" y="682"/>
                    </a:lnTo>
                    <a:lnTo>
                      <a:pt x="131" y="684"/>
                    </a:lnTo>
                    <a:lnTo>
                      <a:pt x="131" y="682"/>
                    </a:lnTo>
                    <a:lnTo>
                      <a:pt x="131" y="679"/>
                    </a:lnTo>
                    <a:lnTo>
                      <a:pt x="131" y="679"/>
                    </a:lnTo>
                    <a:lnTo>
                      <a:pt x="129" y="679"/>
                    </a:lnTo>
                    <a:lnTo>
                      <a:pt x="121" y="679"/>
                    </a:lnTo>
                    <a:lnTo>
                      <a:pt x="119" y="682"/>
                    </a:lnTo>
                    <a:lnTo>
                      <a:pt x="119" y="682"/>
                    </a:lnTo>
                    <a:lnTo>
                      <a:pt x="116" y="679"/>
                    </a:lnTo>
                    <a:lnTo>
                      <a:pt x="119" y="677"/>
                    </a:lnTo>
                    <a:lnTo>
                      <a:pt x="116" y="674"/>
                    </a:lnTo>
                    <a:lnTo>
                      <a:pt x="114" y="672"/>
                    </a:lnTo>
                    <a:lnTo>
                      <a:pt x="114" y="672"/>
                    </a:lnTo>
                    <a:lnTo>
                      <a:pt x="111" y="670"/>
                    </a:lnTo>
                    <a:lnTo>
                      <a:pt x="111" y="667"/>
                    </a:lnTo>
                    <a:lnTo>
                      <a:pt x="114" y="665"/>
                    </a:lnTo>
                    <a:lnTo>
                      <a:pt x="111" y="662"/>
                    </a:lnTo>
                    <a:lnTo>
                      <a:pt x="111" y="657"/>
                    </a:lnTo>
                    <a:lnTo>
                      <a:pt x="114" y="655"/>
                    </a:lnTo>
                    <a:lnTo>
                      <a:pt x="106" y="647"/>
                    </a:lnTo>
                    <a:lnTo>
                      <a:pt x="106" y="645"/>
                    </a:lnTo>
                    <a:lnTo>
                      <a:pt x="106" y="642"/>
                    </a:lnTo>
                    <a:lnTo>
                      <a:pt x="106" y="640"/>
                    </a:lnTo>
                    <a:lnTo>
                      <a:pt x="111" y="640"/>
                    </a:lnTo>
                    <a:lnTo>
                      <a:pt x="111" y="637"/>
                    </a:lnTo>
                    <a:lnTo>
                      <a:pt x="114" y="637"/>
                    </a:lnTo>
                    <a:lnTo>
                      <a:pt x="114" y="642"/>
                    </a:lnTo>
                    <a:lnTo>
                      <a:pt x="114" y="642"/>
                    </a:lnTo>
                    <a:lnTo>
                      <a:pt x="116" y="645"/>
                    </a:lnTo>
                    <a:lnTo>
                      <a:pt x="119" y="645"/>
                    </a:lnTo>
                    <a:lnTo>
                      <a:pt x="119" y="645"/>
                    </a:lnTo>
                    <a:lnTo>
                      <a:pt x="119" y="645"/>
                    </a:lnTo>
                    <a:lnTo>
                      <a:pt x="121" y="645"/>
                    </a:lnTo>
                    <a:lnTo>
                      <a:pt x="121" y="642"/>
                    </a:lnTo>
                    <a:lnTo>
                      <a:pt x="124" y="642"/>
                    </a:lnTo>
                    <a:lnTo>
                      <a:pt x="124" y="640"/>
                    </a:lnTo>
                    <a:lnTo>
                      <a:pt x="126" y="640"/>
                    </a:lnTo>
                    <a:lnTo>
                      <a:pt x="126" y="640"/>
                    </a:lnTo>
                    <a:lnTo>
                      <a:pt x="129" y="640"/>
                    </a:lnTo>
                    <a:lnTo>
                      <a:pt x="131" y="637"/>
                    </a:lnTo>
                    <a:lnTo>
                      <a:pt x="131" y="635"/>
                    </a:lnTo>
                    <a:lnTo>
                      <a:pt x="129" y="630"/>
                    </a:lnTo>
                    <a:lnTo>
                      <a:pt x="126" y="627"/>
                    </a:lnTo>
                    <a:lnTo>
                      <a:pt x="129" y="627"/>
                    </a:lnTo>
                    <a:lnTo>
                      <a:pt x="129" y="625"/>
                    </a:lnTo>
                    <a:lnTo>
                      <a:pt x="124" y="623"/>
                    </a:lnTo>
                    <a:lnTo>
                      <a:pt x="121" y="623"/>
                    </a:lnTo>
                    <a:lnTo>
                      <a:pt x="121" y="623"/>
                    </a:lnTo>
                    <a:lnTo>
                      <a:pt x="119" y="618"/>
                    </a:lnTo>
                    <a:lnTo>
                      <a:pt x="119" y="613"/>
                    </a:lnTo>
                    <a:lnTo>
                      <a:pt x="119" y="613"/>
                    </a:lnTo>
                    <a:lnTo>
                      <a:pt x="119" y="610"/>
                    </a:lnTo>
                    <a:lnTo>
                      <a:pt x="119" y="608"/>
                    </a:lnTo>
                    <a:lnTo>
                      <a:pt x="119" y="608"/>
                    </a:lnTo>
                    <a:lnTo>
                      <a:pt x="116" y="605"/>
                    </a:lnTo>
                    <a:lnTo>
                      <a:pt x="116" y="603"/>
                    </a:lnTo>
                    <a:lnTo>
                      <a:pt x="116" y="603"/>
                    </a:lnTo>
                    <a:lnTo>
                      <a:pt x="121" y="603"/>
                    </a:lnTo>
                    <a:lnTo>
                      <a:pt x="124" y="600"/>
                    </a:lnTo>
                    <a:lnTo>
                      <a:pt x="126" y="603"/>
                    </a:lnTo>
                    <a:lnTo>
                      <a:pt x="129" y="603"/>
                    </a:lnTo>
                    <a:lnTo>
                      <a:pt x="131" y="595"/>
                    </a:lnTo>
                    <a:lnTo>
                      <a:pt x="131" y="590"/>
                    </a:lnTo>
                    <a:lnTo>
                      <a:pt x="136" y="590"/>
                    </a:lnTo>
                    <a:lnTo>
                      <a:pt x="136" y="590"/>
                    </a:lnTo>
                    <a:lnTo>
                      <a:pt x="136" y="590"/>
                    </a:lnTo>
                    <a:lnTo>
                      <a:pt x="136" y="588"/>
                    </a:lnTo>
                    <a:lnTo>
                      <a:pt x="139" y="588"/>
                    </a:lnTo>
                    <a:lnTo>
                      <a:pt x="139" y="585"/>
                    </a:lnTo>
                    <a:lnTo>
                      <a:pt x="141" y="583"/>
                    </a:lnTo>
                    <a:lnTo>
                      <a:pt x="141" y="581"/>
                    </a:lnTo>
                    <a:lnTo>
                      <a:pt x="143" y="578"/>
                    </a:lnTo>
                    <a:lnTo>
                      <a:pt x="146" y="571"/>
                    </a:lnTo>
                    <a:lnTo>
                      <a:pt x="146" y="568"/>
                    </a:lnTo>
                    <a:lnTo>
                      <a:pt x="146" y="566"/>
                    </a:lnTo>
                    <a:lnTo>
                      <a:pt x="148" y="563"/>
                    </a:lnTo>
                    <a:lnTo>
                      <a:pt x="148" y="561"/>
                    </a:lnTo>
                    <a:lnTo>
                      <a:pt x="148" y="561"/>
                    </a:lnTo>
                    <a:lnTo>
                      <a:pt x="146" y="561"/>
                    </a:lnTo>
                    <a:lnTo>
                      <a:pt x="143" y="563"/>
                    </a:lnTo>
                    <a:lnTo>
                      <a:pt x="141" y="563"/>
                    </a:lnTo>
                    <a:lnTo>
                      <a:pt x="141" y="563"/>
                    </a:lnTo>
                    <a:lnTo>
                      <a:pt x="141" y="558"/>
                    </a:lnTo>
                    <a:lnTo>
                      <a:pt x="139" y="558"/>
                    </a:lnTo>
                    <a:lnTo>
                      <a:pt x="136" y="558"/>
                    </a:lnTo>
                    <a:lnTo>
                      <a:pt x="136" y="558"/>
                    </a:lnTo>
                    <a:lnTo>
                      <a:pt x="134" y="558"/>
                    </a:lnTo>
                    <a:lnTo>
                      <a:pt x="134" y="556"/>
                    </a:lnTo>
                    <a:lnTo>
                      <a:pt x="134" y="553"/>
                    </a:lnTo>
                    <a:lnTo>
                      <a:pt x="131" y="553"/>
                    </a:lnTo>
                    <a:lnTo>
                      <a:pt x="131" y="551"/>
                    </a:lnTo>
                    <a:lnTo>
                      <a:pt x="131" y="551"/>
                    </a:lnTo>
                    <a:lnTo>
                      <a:pt x="129" y="551"/>
                    </a:lnTo>
                    <a:lnTo>
                      <a:pt x="126" y="548"/>
                    </a:lnTo>
                    <a:lnTo>
                      <a:pt x="126" y="548"/>
                    </a:lnTo>
                    <a:lnTo>
                      <a:pt x="124" y="548"/>
                    </a:lnTo>
                    <a:lnTo>
                      <a:pt x="124" y="548"/>
                    </a:lnTo>
                    <a:lnTo>
                      <a:pt x="121" y="548"/>
                    </a:lnTo>
                    <a:lnTo>
                      <a:pt x="119" y="551"/>
                    </a:lnTo>
                    <a:lnTo>
                      <a:pt x="111" y="551"/>
                    </a:lnTo>
                    <a:lnTo>
                      <a:pt x="102" y="558"/>
                    </a:lnTo>
                    <a:lnTo>
                      <a:pt x="99" y="561"/>
                    </a:lnTo>
                    <a:lnTo>
                      <a:pt x="97" y="561"/>
                    </a:lnTo>
                    <a:lnTo>
                      <a:pt x="97" y="563"/>
                    </a:lnTo>
                    <a:lnTo>
                      <a:pt x="94" y="561"/>
                    </a:lnTo>
                    <a:lnTo>
                      <a:pt x="92" y="563"/>
                    </a:lnTo>
                    <a:lnTo>
                      <a:pt x="84" y="563"/>
                    </a:lnTo>
                    <a:lnTo>
                      <a:pt x="82" y="561"/>
                    </a:lnTo>
                    <a:lnTo>
                      <a:pt x="79" y="561"/>
                    </a:lnTo>
                    <a:lnTo>
                      <a:pt x="65" y="553"/>
                    </a:lnTo>
                    <a:lnTo>
                      <a:pt x="65" y="551"/>
                    </a:lnTo>
                    <a:lnTo>
                      <a:pt x="65" y="551"/>
                    </a:lnTo>
                    <a:lnTo>
                      <a:pt x="62" y="551"/>
                    </a:lnTo>
                    <a:lnTo>
                      <a:pt x="62" y="551"/>
                    </a:lnTo>
                    <a:lnTo>
                      <a:pt x="60" y="551"/>
                    </a:lnTo>
                    <a:lnTo>
                      <a:pt x="57" y="553"/>
                    </a:lnTo>
                    <a:lnTo>
                      <a:pt x="57" y="553"/>
                    </a:lnTo>
                    <a:lnTo>
                      <a:pt x="55" y="548"/>
                    </a:lnTo>
                    <a:lnTo>
                      <a:pt x="50" y="546"/>
                    </a:lnTo>
                    <a:lnTo>
                      <a:pt x="50" y="546"/>
                    </a:lnTo>
                    <a:lnTo>
                      <a:pt x="50" y="543"/>
                    </a:lnTo>
                    <a:lnTo>
                      <a:pt x="52" y="543"/>
                    </a:lnTo>
                    <a:lnTo>
                      <a:pt x="52" y="543"/>
                    </a:lnTo>
                    <a:lnTo>
                      <a:pt x="52" y="541"/>
                    </a:lnTo>
                    <a:lnTo>
                      <a:pt x="52" y="541"/>
                    </a:lnTo>
                    <a:lnTo>
                      <a:pt x="52" y="534"/>
                    </a:lnTo>
                    <a:lnTo>
                      <a:pt x="52" y="531"/>
                    </a:lnTo>
                    <a:lnTo>
                      <a:pt x="45" y="526"/>
                    </a:lnTo>
                    <a:lnTo>
                      <a:pt x="42" y="526"/>
                    </a:lnTo>
                    <a:lnTo>
                      <a:pt x="40" y="529"/>
                    </a:lnTo>
                    <a:lnTo>
                      <a:pt x="40" y="529"/>
                    </a:lnTo>
                    <a:lnTo>
                      <a:pt x="40" y="524"/>
                    </a:lnTo>
                    <a:lnTo>
                      <a:pt x="37" y="521"/>
                    </a:lnTo>
                    <a:lnTo>
                      <a:pt x="35" y="524"/>
                    </a:lnTo>
                    <a:lnTo>
                      <a:pt x="32" y="521"/>
                    </a:lnTo>
                    <a:lnTo>
                      <a:pt x="32" y="521"/>
                    </a:lnTo>
                    <a:lnTo>
                      <a:pt x="28" y="521"/>
                    </a:lnTo>
                    <a:lnTo>
                      <a:pt x="23" y="521"/>
                    </a:lnTo>
                    <a:lnTo>
                      <a:pt x="23" y="521"/>
                    </a:lnTo>
                    <a:lnTo>
                      <a:pt x="23" y="519"/>
                    </a:lnTo>
                    <a:lnTo>
                      <a:pt x="20" y="516"/>
                    </a:lnTo>
                    <a:lnTo>
                      <a:pt x="18" y="516"/>
                    </a:lnTo>
                    <a:lnTo>
                      <a:pt x="23" y="514"/>
                    </a:lnTo>
                    <a:lnTo>
                      <a:pt x="23" y="511"/>
                    </a:lnTo>
                    <a:lnTo>
                      <a:pt x="25" y="514"/>
                    </a:lnTo>
                    <a:lnTo>
                      <a:pt x="25" y="514"/>
                    </a:lnTo>
                    <a:lnTo>
                      <a:pt x="25" y="514"/>
                    </a:lnTo>
                    <a:lnTo>
                      <a:pt x="28" y="514"/>
                    </a:lnTo>
                    <a:lnTo>
                      <a:pt x="30" y="514"/>
                    </a:lnTo>
                    <a:lnTo>
                      <a:pt x="30" y="499"/>
                    </a:lnTo>
                    <a:lnTo>
                      <a:pt x="25" y="489"/>
                    </a:lnTo>
                    <a:lnTo>
                      <a:pt x="25" y="482"/>
                    </a:lnTo>
                    <a:lnTo>
                      <a:pt x="23" y="477"/>
                    </a:lnTo>
                    <a:lnTo>
                      <a:pt x="15" y="477"/>
                    </a:lnTo>
                    <a:lnTo>
                      <a:pt x="8" y="479"/>
                    </a:lnTo>
                    <a:lnTo>
                      <a:pt x="3" y="477"/>
                    </a:lnTo>
                    <a:lnTo>
                      <a:pt x="0" y="462"/>
                    </a:lnTo>
                    <a:lnTo>
                      <a:pt x="5" y="447"/>
                    </a:lnTo>
                    <a:lnTo>
                      <a:pt x="3" y="442"/>
                    </a:lnTo>
                    <a:lnTo>
                      <a:pt x="8" y="435"/>
                    </a:lnTo>
                    <a:lnTo>
                      <a:pt x="20" y="430"/>
                    </a:lnTo>
                    <a:lnTo>
                      <a:pt x="23" y="427"/>
                    </a:lnTo>
                    <a:lnTo>
                      <a:pt x="25" y="427"/>
                    </a:lnTo>
                    <a:lnTo>
                      <a:pt x="28" y="422"/>
                    </a:lnTo>
                    <a:lnTo>
                      <a:pt x="32" y="422"/>
                    </a:lnTo>
                    <a:lnTo>
                      <a:pt x="37" y="420"/>
                    </a:lnTo>
                    <a:lnTo>
                      <a:pt x="42" y="422"/>
                    </a:lnTo>
                    <a:lnTo>
                      <a:pt x="45" y="427"/>
                    </a:lnTo>
                    <a:lnTo>
                      <a:pt x="60" y="425"/>
                    </a:lnTo>
                    <a:lnTo>
                      <a:pt x="65" y="422"/>
                    </a:lnTo>
                    <a:lnTo>
                      <a:pt x="67" y="415"/>
                    </a:lnTo>
                    <a:lnTo>
                      <a:pt x="72" y="410"/>
                    </a:lnTo>
                    <a:lnTo>
                      <a:pt x="102" y="405"/>
                    </a:lnTo>
                    <a:lnTo>
                      <a:pt x="104" y="398"/>
                    </a:lnTo>
                    <a:lnTo>
                      <a:pt x="111" y="393"/>
                    </a:lnTo>
                    <a:lnTo>
                      <a:pt x="143" y="378"/>
                    </a:lnTo>
                    <a:lnTo>
                      <a:pt x="146" y="370"/>
                    </a:lnTo>
                    <a:lnTo>
                      <a:pt x="148" y="356"/>
                    </a:lnTo>
                    <a:lnTo>
                      <a:pt x="151" y="351"/>
                    </a:lnTo>
                    <a:lnTo>
                      <a:pt x="151" y="346"/>
                    </a:lnTo>
                    <a:lnTo>
                      <a:pt x="156" y="343"/>
                    </a:lnTo>
                    <a:lnTo>
                      <a:pt x="146" y="299"/>
                    </a:lnTo>
                    <a:lnTo>
                      <a:pt x="143" y="294"/>
                    </a:lnTo>
                    <a:lnTo>
                      <a:pt x="139" y="291"/>
                    </a:lnTo>
                    <a:lnTo>
                      <a:pt x="143" y="286"/>
                    </a:lnTo>
                    <a:lnTo>
                      <a:pt x="190" y="279"/>
                    </a:lnTo>
                    <a:lnTo>
                      <a:pt x="193" y="276"/>
                    </a:lnTo>
                    <a:lnTo>
                      <a:pt x="190" y="264"/>
                    </a:lnTo>
                    <a:lnTo>
                      <a:pt x="205" y="217"/>
                    </a:lnTo>
                    <a:lnTo>
                      <a:pt x="215" y="217"/>
                    </a:lnTo>
                    <a:lnTo>
                      <a:pt x="220" y="220"/>
                    </a:lnTo>
                    <a:lnTo>
                      <a:pt x="227" y="222"/>
                    </a:lnTo>
                    <a:lnTo>
                      <a:pt x="240" y="220"/>
                    </a:lnTo>
                    <a:lnTo>
                      <a:pt x="247" y="227"/>
                    </a:lnTo>
                    <a:lnTo>
                      <a:pt x="255" y="222"/>
                    </a:lnTo>
                    <a:lnTo>
                      <a:pt x="264" y="220"/>
                    </a:lnTo>
                    <a:lnTo>
                      <a:pt x="267" y="185"/>
                    </a:lnTo>
                    <a:lnTo>
                      <a:pt x="269" y="178"/>
                    </a:lnTo>
                    <a:lnTo>
                      <a:pt x="277" y="178"/>
                    </a:lnTo>
                    <a:lnTo>
                      <a:pt x="284" y="175"/>
                    </a:lnTo>
                    <a:lnTo>
                      <a:pt x="292" y="168"/>
                    </a:lnTo>
                    <a:lnTo>
                      <a:pt x="294" y="160"/>
                    </a:lnTo>
                    <a:lnTo>
                      <a:pt x="304" y="163"/>
                    </a:lnTo>
                    <a:lnTo>
                      <a:pt x="311" y="158"/>
                    </a:lnTo>
                    <a:lnTo>
                      <a:pt x="314" y="158"/>
                    </a:lnTo>
                    <a:lnTo>
                      <a:pt x="314" y="158"/>
                    </a:lnTo>
                    <a:lnTo>
                      <a:pt x="319" y="173"/>
                    </a:lnTo>
                    <a:lnTo>
                      <a:pt x="331" y="183"/>
                    </a:lnTo>
                    <a:lnTo>
                      <a:pt x="336" y="192"/>
                    </a:lnTo>
                    <a:lnTo>
                      <a:pt x="341" y="195"/>
                    </a:lnTo>
                    <a:lnTo>
                      <a:pt x="343" y="192"/>
                    </a:lnTo>
                    <a:lnTo>
                      <a:pt x="351" y="192"/>
                    </a:lnTo>
                    <a:lnTo>
                      <a:pt x="356" y="195"/>
                    </a:lnTo>
                    <a:lnTo>
                      <a:pt x="363" y="197"/>
                    </a:lnTo>
                    <a:lnTo>
                      <a:pt x="380" y="237"/>
                    </a:lnTo>
                    <a:lnTo>
                      <a:pt x="380" y="264"/>
                    </a:lnTo>
                    <a:lnTo>
                      <a:pt x="378" y="269"/>
                    </a:lnTo>
                    <a:lnTo>
                      <a:pt x="375" y="276"/>
                    </a:lnTo>
                    <a:lnTo>
                      <a:pt x="380" y="279"/>
                    </a:lnTo>
                    <a:lnTo>
                      <a:pt x="415" y="286"/>
                    </a:lnTo>
                    <a:lnTo>
                      <a:pt x="427" y="284"/>
                    </a:lnTo>
                    <a:lnTo>
                      <a:pt x="474" y="306"/>
                    </a:lnTo>
                    <a:lnTo>
                      <a:pt x="479" y="306"/>
                    </a:lnTo>
                    <a:lnTo>
                      <a:pt x="511" y="353"/>
                    </a:lnTo>
                    <a:lnTo>
                      <a:pt x="519" y="356"/>
                    </a:lnTo>
                    <a:lnTo>
                      <a:pt x="593" y="351"/>
                    </a:lnTo>
                    <a:lnTo>
                      <a:pt x="617" y="358"/>
                    </a:lnTo>
                    <a:lnTo>
                      <a:pt x="627" y="368"/>
                    </a:lnTo>
                    <a:lnTo>
                      <a:pt x="667" y="383"/>
                    </a:lnTo>
                    <a:lnTo>
                      <a:pt x="676" y="383"/>
                    </a:lnTo>
                    <a:lnTo>
                      <a:pt x="679" y="385"/>
                    </a:lnTo>
                    <a:lnTo>
                      <a:pt x="684" y="388"/>
                    </a:lnTo>
                    <a:lnTo>
                      <a:pt x="689" y="390"/>
                    </a:lnTo>
                    <a:lnTo>
                      <a:pt x="694" y="388"/>
                    </a:lnTo>
                    <a:lnTo>
                      <a:pt x="701" y="383"/>
                    </a:lnTo>
                    <a:lnTo>
                      <a:pt x="723" y="375"/>
                    </a:lnTo>
                    <a:lnTo>
                      <a:pt x="726" y="373"/>
                    </a:lnTo>
                    <a:lnTo>
                      <a:pt x="753" y="365"/>
                    </a:lnTo>
                    <a:lnTo>
                      <a:pt x="763" y="365"/>
                    </a:lnTo>
                    <a:lnTo>
                      <a:pt x="770" y="363"/>
                    </a:lnTo>
                    <a:lnTo>
                      <a:pt x="780" y="365"/>
                    </a:lnTo>
                    <a:lnTo>
                      <a:pt x="783" y="365"/>
                    </a:lnTo>
                    <a:lnTo>
                      <a:pt x="795" y="365"/>
                    </a:lnTo>
                    <a:lnTo>
                      <a:pt x="820" y="351"/>
                    </a:lnTo>
                    <a:lnTo>
                      <a:pt x="825" y="346"/>
                    </a:lnTo>
                    <a:lnTo>
                      <a:pt x="847" y="326"/>
                    </a:lnTo>
                    <a:lnTo>
                      <a:pt x="847" y="318"/>
                    </a:lnTo>
                    <a:lnTo>
                      <a:pt x="837" y="306"/>
                    </a:lnTo>
                    <a:lnTo>
                      <a:pt x="837" y="301"/>
                    </a:lnTo>
                    <a:lnTo>
                      <a:pt x="847" y="286"/>
                    </a:lnTo>
                    <a:lnTo>
                      <a:pt x="854" y="284"/>
                    </a:lnTo>
                    <a:lnTo>
                      <a:pt x="862" y="286"/>
                    </a:lnTo>
                    <a:lnTo>
                      <a:pt x="866" y="291"/>
                    </a:lnTo>
                    <a:lnTo>
                      <a:pt x="881" y="294"/>
                    </a:lnTo>
                    <a:lnTo>
                      <a:pt x="894" y="286"/>
                    </a:lnTo>
                    <a:lnTo>
                      <a:pt x="908" y="269"/>
                    </a:lnTo>
                    <a:lnTo>
                      <a:pt x="918" y="269"/>
                    </a:lnTo>
                    <a:lnTo>
                      <a:pt x="928" y="264"/>
                    </a:lnTo>
                    <a:lnTo>
                      <a:pt x="955" y="234"/>
                    </a:lnTo>
                    <a:lnTo>
                      <a:pt x="995" y="232"/>
                    </a:lnTo>
                    <a:lnTo>
                      <a:pt x="1010" y="234"/>
                    </a:lnTo>
                    <a:lnTo>
                      <a:pt x="1012" y="232"/>
                    </a:lnTo>
                    <a:lnTo>
                      <a:pt x="1012" y="227"/>
                    </a:lnTo>
                    <a:lnTo>
                      <a:pt x="1007" y="222"/>
                    </a:lnTo>
                    <a:lnTo>
                      <a:pt x="1007" y="215"/>
                    </a:lnTo>
                    <a:lnTo>
                      <a:pt x="1005" y="210"/>
                    </a:lnTo>
                    <a:lnTo>
                      <a:pt x="987" y="192"/>
                    </a:lnTo>
                    <a:lnTo>
                      <a:pt x="985" y="187"/>
                    </a:lnTo>
                    <a:lnTo>
                      <a:pt x="968" y="200"/>
                    </a:lnTo>
                    <a:lnTo>
                      <a:pt x="945" y="205"/>
                    </a:lnTo>
                    <a:lnTo>
                      <a:pt x="931" y="200"/>
                    </a:lnTo>
                    <a:lnTo>
                      <a:pt x="926" y="195"/>
                    </a:lnTo>
                    <a:lnTo>
                      <a:pt x="926" y="178"/>
                    </a:lnTo>
                    <a:lnTo>
                      <a:pt x="928" y="170"/>
                    </a:lnTo>
                    <a:lnTo>
                      <a:pt x="928" y="150"/>
                    </a:lnTo>
                    <a:lnTo>
                      <a:pt x="941" y="128"/>
                    </a:lnTo>
                    <a:lnTo>
                      <a:pt x="945" y="126"/>
                    </a:lnTo>
                    <a:lnTo>
                      <a:pt x="945" y="123"/>
                    </a:lnTo>
                    <a:lnTo>
                      <a:pt x="978" y="138"/>
                    </a:lnTo>
                    <a:lnTo>
                      <a:pt x="982" y="136"/>
                    </a:lnTo>
                    <a:lnTo>
                      <a:pt x="1007" y="118"/>
                    </a:lnTo>
                    <a:lnTo>
                      <a:pt x="1010" y="116"/>
                    </a:lnTo>
                    <a:lnTo>
                      <a:pt x="1007" y="111"/>
                    </a:lnTo>
                    <a:lnTo>
                      <a:pt x="1010" y="106"/>
                    </a:lnTo>
                    <a:lnTo>
                      <a:pt x="1015" y="96"/>
                    </a:lnTo>
                    <a:lnTo>
                      <a:pt x="1024" y="69"/>
                    </a:lnTo>
                    <a:lnTo>
                      <a:pt x="1032" y="64"/>
                    </a:lnTo>
                    <a:lnTo>
                      <a:pt x="1042" y="54"/>
                    </a:lnTo>
                    <a:lnTo>
                      <a:pt x="1042" y="52"/>
                    </a:lnTo>
                    <a:lnTo>
                      <a:pt x="1039" y="47"/>
                    </a:lnTo>
                    <a:lnTo>
                      <a:pt x="1039" y="37"/>
                    </a:lnTo>
                    <a:lnTo>
                      <a:pt x="1037" y="34"/>
                    </a:lnTo>
                    <a:lnTo>
                      <a:pt x="1024" y="37"/>
                    </a:lnTo>
                    <a:lnTo>
                      <a:pt x="1024" y="34"/>
                    </a:lnTo>
                    <a:lnTo>
                      <a:pt x="1024" y="29"/>
                    </a:lnTo>
                    <a:lnTo>
                      <a:pt x="1034" y="19"/>
                    </a:lnTo>
                    <a:lnTo>
                      <a:pt x="1039" y="14"/>
                    </a:lnTo>
                    <a:lnTo>
                      <a:pt x="1044" y="9"/>
                    </a:lnTo>
                    <a:lnTo>
                      <a:pt x="1103" y="0"/>
                    </a:lnTo>
                    <a:lnTo>
                      <a:pt x="1123" y="12"/>
                    </a:lnTo>
                    <a:lnTo>
                      <a:pt x="1131" y="14"/>
                    </a:lnTo>
                    <a:lnTo>
                      <a:pt x="1138" y="14"/>
                    </a:lnTo>
                    <a:lnTo>
                      <a:pt x="1150" y="17"/>
                    </a:lnTo>
                    <a:lnTo>
                      <a:pt x="1158" y="32"/>
                    </a:lnTo>
                    <a:lnTo>
                      <a:pt x="1158" y="34"/>
                    </a:lnTo>
                    <a:lnTo>
                      <a:pt x="1165" y="42"/>
                    </a:lnTo>
                    <a:lnTo>
                      <a:pt x="1165" y="44"/>
                    </a:lnTo>
                    <a:lnTo>
                      <a:pt x="1165" y="42"/>
                    </a:lnTo>
                    <a:lnTo>
                      <a:pt x="1190" y="116"/>
                    </a:lnTo>
                    <a:lnTo>
                      <a:pt x="1190" y="118"/>
                    </a:lnTo>
                    <a:lnTo>
                      <a:pt x="1190" y="118"/>
                    </a:lnTo>
                    <a:lnTo>
                      <a:pt x="1190" y="136"/>
                    </a:lnTo>
                    <a:lnTo>
                      <a:pt x="1195" y="138"/>
                    </a:lnTo>
                    <a:lnTo>
                      <a:pt x="1205" y="141"/>
                    </a:lnTo>
                    <a:lnTo>
                      <a:pt x="1214" y="138"/>
                    </a:lnTo>
                    <a:lnTo>
                      <a:pt x="1234" y="145"/>
                    </a:lnTo>
                    <a:lnTo>
                      <a:pt x="1246" y="155"/>
                    </a:lnTo>
                    <a:lnTo>
                      <a:pt x="1254" y="160"/>
                    </a:lnTo>
                    <a:lnTo>
                      <a:pt x="1259" y="160"/>
                    </a:lnTo>
                    <a:lnTo>
                      <a:pt x="1261" y="163"/>
                    </a:lnTo>
                    <a:lnTo>
                      <a:pt x="1261" y="165"/>
                    </a:lnTo>
                    <a:lnTo>
                      <a:pt x="1261" y="165"/>
                    </a:lnTo>
                    <a:lnTo>
                      <a:pt x="1261" y="170"/>
                    </a:lnTo>
                    <a:lnTo>
                      <a:pt x="1264" y="175"/>
                    </a:lnTo>
                    <a:lnTo>
                      <a:pt x="1264" y="187"/>
                    </a:lnTo>
                    <a:lnTo>
                      <a:pt x="1271" y="200"/>
                    </a:lnTo>
                    <a:lnTo>
                      <a:pt x="1279" y="200"/>
                    </a:lnTo>
                    <a:lnTo>
                      <a:pt x="1286" y="202"/>
                    </a:lnTo>
                    <a:lnTo>
                      <a:pt x="1293" y="200"/>
                    </a:lnTo>
                    <a:lnTo>
                      <a:pt x="1318" y="185"/>
                    </a:lnTo>
                    <a:lnTo>
                      <a:pt x="1325" y="185"/>
                    </a:lnTo>
                    <a:lnTo>
                      <a:pt x="1353" y="175"/>
                    </a:lnTo>
                    <a:lnTo>
                      <a:pt x="1353" y="175"/>
                    </a:lnTo>
                    <a:lnTo>
                      <a:pt x="1350" y="180"/>
                    </a:lnTo>
                    <a:lnTo>
                      <a:pt x="1350" y="190"/>
                    </a:lnTo>
                    <a:lnTo>
                      <a:pt x="1353" y="195"/>
                    </a:lnTo>
                    <a:lnTo>
                      <a:pt x="1350" y="202"/>
                    </a:lnTo>
                    <a:lnTo>
                      <a:pt x="1340" y="212"/>
                    </a:lnTo>
                    <a:lnTo>
                      <a:pt x="1330" y="252"/>
                    </a:lnTo>
                    <a:lnTo>
                      <a:pt x="1318" y="274"/>
                    </a:lnTo>
                    <a:lnTo>
                      <a:pt x="1316" y="281"/>
                    </a:lnTo>
                    <a:lnTo>
                      <a:pt x="1311" y="286"/>
                    </a:lnTo>
                    <a:lnTo>
                      <a:pt x="1308" y="284"/>
                    </a:lnTo>
                    <a:lnTo>
                      <a:pt x="1288" y="279"/>
                    </a:lnTo>
                    <a:lnTo>
                      <a:pt x="1269" y="296"/>
                    </a:lnTo>
                    <a:lnTo>
                      <a:pt x="1271" y="301"/>
                    </a:lnTo>
                    <a:lnTo>
                      <a:pt x="1274" y="336"/>
                    </a:lnTo>
                    <a:lnTo>
                      <a:pt x="1269" y="346"/>
                    </a:lnTo>
                    <a:lnTo>
                      <a:pt x="1259" y="353"/>
                    </a:lnTo>
                    <a:lnTo>
                      <a:pt x="1259" y="361"/>
                    </a:lnTo>
                    <a:lnTo>
                      <a:pt x="1256" y="361"/>
                    </a:lnTo>
                    <a:lnTo>
                      <a:pt x="1254" y="356"/>
                    </a:lnTo>
                    <a:lnTo>
                      <a:pt x="1249" y="351"/>
                    </a:lnTo>
                    <a:lnTo>
                      <a:pt x="1244" y="353"/>
                    </a:lnTo>
                    <a:lnTo>
                      <a:pt x="1237" y="368"/>
                    </a:lnTo>
                    <a:lnTo>
                      <a:pt x="1224" y="378"/>
                    </a:lnTo>
                    <a:lnTo>
                      <a:pt x="1207" y="380"/>
                    </a:lnTo>
                    <a:lnTo>
                      <a:pt x="1205" y="383"/>
                    </a:lnTo>
                    <a:lnTo>
                      <a:pt x="1207" y="395"/>
                    </a:lnTo>
                    <a:lnTo>
                      <a:pt x="1192" y="398"/>
                    </a:lnTo>
                    <a:lnTo>
                      <a:pt x="1185" y="393"/>
                    </a:lnTo>
                    <a:lnTo>
                      <a:pt x="1177" y="393"/>
                    </a:lnTo>
                    <a:lnTo>
                      <a:pt x="1140" y="422"/>
                    </a:lnTo>
                    <a:lnTo>
                      <a:pt x="1133" y="425"/>
                    </a:lnTo>
                    <a:lnTo>
                      <a:pt x="1123" y="440"/>
                    </a:lnTo>
                    <a:lnTo>
                      <a:pt x="1121" y="440"/>
                    </a:lnTo>
                    <a:lnTo>
                      <a:pt x="1103" y="445"/>
                    </a:lnTo>
                    <a:lnTo>
                      <a:pt x="1101" y="442"/>
                    </a:lnTo>
                    <a:lnTo>
                      <a:pt x="1093" y="450"/>
                    </a:lnTo>
                    <a:lnTo>
                      <a:pt x="1079" y="454"/>
                    </a:lnTo>
                    <a:lnTo>
                      <a:pt x="1074" y="459"/>
                    </a:lnTo>
                    <a:lnTo>
                      <a:pt x="1071" y="464"/>
                    </a:lnTo>
                    <a:lnTo>
                      <a:pt x="1066" y="467"/>
                    </a:lnTo>
                    <a:lnTo>
                      <a:pt x="1064" y="467"/>
                    </a:lnTo>
                    <a:lnTo>
                      <a:pt x="1061" y="469"/>
                    </a:lnTo>
                    <a:lnTo>
                      <a:pt x="1054" y="474"/>
                    </a:lnTo>
                    <a:lnTo>
                      <a:pt x="1052" y="472"/>
                    </a:lnTo>
                    <a:lnTo>
                      <a:pt x="1054" y="467"/>
                    </a:lnTo>
                    <a:lnTo>
                      <a:pt x="1061" y="464"/>
                    </a:lnTo>
                    <a:lnTo>
                      <a:pt x="1064" y="457"/>
                    </a:lnTo>
                    <a:lnTo>
                      <a:pt x="1056" y="452"/>
                    </a:lnTo>
                    <a:lnTo>
                      <a:pt x="1054" y="452"/>
                    </a:lnTo>
                    <a:lnTo>
                      <a:pt x="1059" y="450"/>
                    </a:lnTo>
                    <a:lnTo>
                      <a:pt x="1059" y="445"/>
                    </a:lnTo>
                    <a:lnTo>
                      <a:pt x="1064" y="442"/>
                    </a:lnTo>
                    <a:lnTo>
                      <a:pt x="1076" y="425"/>
                    </a:lnTo>
                    <a:lnTo>
                      <a:pt x="1074" y="420"/>
                    </a:lnTo>
                    <a:lnTo>
                      <a:pt x="1069" y="415"/>
                    </a:lnTo>
                    <a:lnTo>
                      <a:pt x="1069" y="410"/>
                    </a:lnTo>
                    <a:lnTo>
                      <a:pt x="1066" y="407"/>
                    </a:lnTo>
                    <a:lnTo>
                      <a:pt x="1064" y="410"/>
                    </a:lnTo>
                    <a:lnTo>
                      <a:pt x="1054" y="410"/>
                    </a:lnTo>
                    <a:lnTo>
                      <a:pt x="1052" y="412"/>
                    </a:lnTo>
                    <a:lnTo>
                      <a:pt x="1034" y="432"/>
                    </a:lnTo>
                    <a:lnTo>
                      <a:pt x="1015" y="445"/>
                    </a:lnTo>
                    <a:lnTo>
                      <a:pt x="1010" y="454"/>
                    </a:lnTo>
                    <a:lnTo>
                      <a:pt x="1007" y="459"/>
                    </a:lnTo>
                    <a:lnTo>
                      <a:pt x="1002" y="462"/>
                    </a:lnTo>
                    <a:lnTo>
                      <a:pt x="987" y="464"/>
                    </a:lnTo>
                    <a:lnTo>
                      <a:pt x="985" y="462"/>
                    </a:lnTo>
                    <a:lnTo>
                      <a:pt x="980" y="462"/>
                    </a:lnTo>
                    <a:lnTo>
                      <a:pt x="978" y="464"/>
                    </a:lnTo>
                    <a:lnTo>
                      <a:pt x="973" y="479"/>
                    </a:lnTo>
                    <a:lnTo>
                      <a:pt x="982" y="492"/>
                    </a:lnTo>
                    <a:lnTo>
                      <a:pt x="985" y="494"/>
                    </a:lnTo>
                    <a:lnTo>
                      <a:pt x="987" y="494"/>
                    </a:lnTo>
                    <a:lnTo>
                      <a:pt x="990" y="496"/>
                    </a:lnTo>
                    <a:lnTo>
                      <a:pt x="995" y="496"/>
                    </a:lnTo>
                    <a:lnTo>
                      <a:pt x="995" y="501"/>
                    </a:lnTo>
                    <a:lnTo>
                      <a:pt x="1000" y="504"/>
                    </a:lnTo>
                    <a:lnTo>
                      <a:pt x="1002" y="511"/>
                    </a:lnTo>
                    <a:lnTo>
                      <a:pt x="1005" y="516"/>
                    </a:lnTo>
                    <a:lnTo>
                      <a:pt x="1015" y="519"/>
                    </a:lnTo>
                    <a:lnTo>
                      <a:pt x="1022" y="519"/>
                    </a:lnTo>
                    <a:lnTo>
                      <a:pt x="1024" y="511"/>
                    </a:lnTo>
                    <a:lnTo>
                      <a:pt x="1029" y="509"/>
                    </a:lnTo>
                    <a:lnTo>
                      <a:pt x="1034" y="504"/>
                    </a:lnTo>
                    <a:lnTo>
                      <a:pt x="1042" y="499"/>
                    </a:lnTo>
                    <a:lnTo>
                      <a:pt x="1044" y="499"/>
                    </a:lnTo>
                    <a:lnTo>
                      <a:pt x="1054" y="506"/>
                    </a:lnTo>
                    <a:lnTo>
                      <a:pt x="1056" y="506"/>
                    </a:lnTo>
                    <a:lnTo>
                      <a:pt x="1059" y="511"/>
                    </a:lnTo>
                    <a:lnTo>
                      <a:pt x="1069" y="509"/>
                    </a:lnTo>
                    <a:lnTo>
                      <a:pt x="1071" y="509"/>
                    </a:lnTo>
                    <a:lnTo>
                      <a:pt x="1076" y="511"/>
                    </a:lnTo>
                    <a:lnTo>
                      <a:pt x="1081" y="511"/>
                    </a:lnTo>
                    <a:lnTo>
                      <a:pt x="1084" y="511"/>
                    </a:lnTo>
                    <a:lnTo>
                      <a:pt x="1084" y="516"/>
                    </a:lnTo>
                    <a:lnTo>
                      <a:pt x="1081" y="521"/>
                    </a:lnTo>
                    <a:lnTo>
                      <a:pt x="1081" y="524"/>
                    </a:lnTo>
                    <a:lnTo>
                      <a:pt x="1076" y="529"/>
                    </a:lnTo>
                    <a:lnTo>
                      <a:pt x="1074" y="526"/>
                    </a:lnTo>
                    <a:lnTo>
                      <a:pt x="1074" y="521"/>
                    </a:lnTo>
                    <a:lnTo>
                      <a:pt x="1071" y="524"/>
                    </a:lnTo>
                    <a:lnTo>
                      <a:pt x="1069" y="524"/>
                    </a:lnTo>
                    <a:lnTo>
                      <a:pt x="1066" y="526"/>
                    </a:lnTo>
                    <a:lnTo>
                      <a:pt x="1064" y="529"/>
                    </a:lnTo>
                    <a:lnTo>
                      <a:pt x="1054" y="531"/>
                    </a:lnTo>
                    <a:lnTo>
                      <a:pt x="1049" y="534"/>
                    </a:lnTo>
                    <a:lnTo>
                      <a:pt x="1044" y="534"/>
                    </a:lnTo>
                    <a:lnTo>
                      <a:pt x="1047" y="539"/>
                    </a:lnTo>
                    <a:lnTo>
                      <a:pt x="1044" y="539"/>
                    </a:lnTo>
                    <a:lnTo>
                      <a:pt x="1042" y="541"/>
                    </a:lnTo>
                    <a:lnTo>
                      <a:pt x="1039" y="546"/>
                    </a:lnTo>
                    <a:lnTo>
                      <a:pt x="1034" y="548"/>
                    </a:lnTo>
                    <a:lnTo>
                      <a:pt x="1034" y="543"/>
                    </a:lnTo>
                    <a:lnTo>
                      <a:pt x="1029" y="543"/>
                    </a:lnTo>
                    <a:lnTo>
                      <a:pt x="1027" y="546"/>
                    </a:lnTo>
                    <a:lnTo>
                      <a:pt x="1032" y="551"/>
                    </a:lnTo>
                    <a:lnTo>
                      <a:pt x="1027" y="558"/>
                    </a:lnTo>
                    <a:lnTo>
                      <a:pt x="1019" y="561"/>
                    </a:lnTo>
                    <a:lnTo>
                      <a:pt x="1010" y="581"/>
                    </a:lnTo>
                    <a:lnTo>
                      <a:pt x="1010" y="583"/>
                    </a:lnTo>
                    <a:lnTo>
                      <a:pt x="1032" y="595"/>
                    </a:lnTo>
                    <a:lnTo>
                      <a:pt x="1034" y="598"/>
                    </a:lnTo>
                    <a:lnTo>
                      <a:pt x="1034" y="605"/>
                    </a:lnTo>
                    <a:lnTo>
                      <a:pt x="1039" y="608"/>
                    </a:lnTo>
                    <a:lnTo>
                      <a:pt x="1047" y="637"/>
                    </a:lnTo>
                    <a:lnTo>
                      <a:pt x="1049" y="642"/>
                    </a:lnTo>
                    <a:lnTo>
                      <a:pt x="1054" y="645"/>
                    </a:lnTo>
                    <a:lnTo>
                      <a:pt x="1056" y="650"/>
                    </a:lnTo>
                    <a:lnTo>
                      <a:pt x="1066" y="662"/>
                    </a:lnTo>
                    <a:lnTo>
                      <a:pt x="1066" y="665"/>
                    </a:lnTo>
                    <a:lnTo>
                      <a:pt x="1054" y="660"/>
                    </a:lnTo>
                    <a:lnTo>
                      <a:pt x="1049" y="660"/>
                    </a:lnTo>
                    <a:lnTo>
                      <a:pt x="1039" y="655"/>
                    </a:lnTo>
                    <a:lnTo>
                      <a:pt x="1029" y="657"/>
                    </a:lnTo>
                    <a:lnTo>
                      <a:pt x="1029" y="660"/>
                    </a:lnTo>
                    <a:lnTo>
                      <a:pt x="1039" y="657"/>
                    </a:lnTo>
                    <a:lnTo>
                      <a:pt x="1042" y="657"/>
                    </a:lnTo>
                    <a:lnTo>
                      <a:pt x="1042" y="662"/>
                    </a:lnTo>
                    <a:lnTo>
                      <a:pt x="1047" y="662"/>
                    </a:lnTo>
                    <a:lnTo>
                      <a:pt x="1052" y="665"/>
                    </a:lnTo>
                    <a:lnTo>
                      <a:pt x="1056" y="670"/>
                    </a:lnTo>
                    <a:lnTo>
                      <a:pt x="1061" y="672"/>
                    </a:lnTo>
                    <a:lnTo>
                      <a:pt x="1069" y="682"/>
                    </a:lnTo>
                    <a:lnTo>
                      <a:pt x="1066" y="684"/>
                    </a:lnTo>
                    <a:lnTo>
                      <a:pt x="1061" y="684"/>
                    </a:lnTo>
                    <a:lnTo>
                      <a:pt x="1056" y="689"/>
                    </a:lnTo>
                    <a:lnTo>
                      <a:pt x="1049" y="692"/>
                    </a:lnTo>
                    <a:lnTo>
                      <a:pt x="1049" y="694"/>
                    </a:lnTo>
                    <a:lnTo>
                      <a:pt x="1044" y="697"/>
                    </a:lnTo>
                    <a:lnTo>
                      <a:pt x="1034" y="699"/>
                    </a:lnTo>
                    <a:lnTo>
                      <a:pt x="1029" y="702"/>
                    </a:lnTo>
                    <a:lnTo>
                      <a:pt x="1034" y="699"/>
                    </a:lnTo>
                    <a:lnTo>
                      <a:pt x="1044" y="704"/>
                    </a:lnTo>
                    <a:lnTo>
                      <a:pt x="1052" y="699"/>
                    </a:lnTo>
                    <a:lnTo>
                      <a:pt x="1054" y="702"/>
                    </a:lnTo>
                    <a:lnTo>
                      <a:pt x="1059" y="704"/>
                    </a:lnTo>
                    <a:lnTo>
                      <a:pt x="1059" y="707"/>
                    </a:lnTo>
                    <a:lnTo>
                      <a:pt x="1064" y="709"/>
                    </a:lnTo>
                    <a:lnTo>
                      <a:pt x="1069" y="709"/>
                    </a:lnTo>
                    <a:lnTo>
                      <a:pt x="1069" y="709"/>
                    </a:lnTo>
                    <a:lnTo>
                      <a:pt x="1059" y="719"/>
                    </a:lnTo>
                    <a:lnTo>
                      <a:pt x="1059" y="719"/>
                    </a:lnTo>
                    <a:lnTo>
                      <a:pt x="1066" y="716"/>
                    </a:lnTo>
                    <a:lnTo>
                      <a:pt x="1066" y="726"/>
                    </a:lnTo>
                    <a:lnTo>
                      <a:pt x="1064" y="724"/>
                    </a:lnTo>
                    <a:lnTo>
                      <a:pt x="1061" y="726"/>
                    </a:lnTo>
                    <a:lnTo>
                      <a:pt x="1059" y="726"/>
                    </a:lnTo>
                    <a:lnTo>
                      <a:pt x="1056" y="729"/>
                    </a:lnTo>
                    <a:lnTo>
                      <a:pt x="1059" y="734"/>
                    </a:lnTo>
                    <a:lnTo>
                      <a:pt x="1059" y="739"/>
                    </a:lnTo>
                    <a:lnTo>
                      <a:pt x="1056" y="741"/>
                    </a:lnTo>
                    <a:lnTo>
                      <a:pt x="1056" y="746"/>
                    </a:lnTo>
                    <a:lnTo>
                      <a:pt x="1054" y="754"/>
                    </a:lnTo>
                    <a:lnTo>
                      <a:pt x="1054" y="751"/>
                    </a:lnTo>
                    <a:lnTo>
                      <a:pt x="1052" y="749"/>
                    </a:lnTo>
                    <a:lnTo>
                      <a:pt x="1049" y="751"/>
                    </a:lnTo>
                    <a:lnTo>
                      <a:pt x="1037" y="768"/>
                    </a:lnTo>
                    <a:lnTo>
                      <a:pt x="1037" y="771"/>
                    </a:lnTo>
                    <a:lnTo>
                      <a:pt x="1032" y="778"/>
                    </a:lnTo>
                    <a:lnTo>
                      <a:pt x="1027" y="786"/>
                    </a:lnTo>
                    <a:lnTo>
                      <a:pt x="1027" y="791"/>
                    </a:lnTo>
                    <a:lnTo>
                      <a:pt x="1022" y="793"/>
                    </a:lnTo>
                    <a:lnTo>
                      <a:pt x="1022" y="793"/>
                    </a:lnTo>
                    <a:lnTo>
                      <a:pt x="1022" y="786"/>
                    </a:lnTo>
                    <a:lnTo>
                      <a:pt x="1019" y="788"/>
                    </a:lnTo>
                    <a:lnTo>
                      <a:pt x="1015" y="791"/>
                    </a:lnTo>
                    <a:lnTo>
                      <a:pt x="1019" y="796"/>
                    </a:lnTo>
                    <a:lnTo>
                      <a:pt x="1019" y="798"/>
                    </a:lnTo>
                    <a:lnTo>
                      <a:pt x="1017" y="805"/>
                    </a:lnTo>
                    <a:lnTo>
                      <a:pt x="1017" y="805"/>
                    </a:lnTo>
                    <a:lnTo>
                      <a:pt x="1015" y="810"/>
                    </a:lnTo>
                    <a:lnTo>
                      <a:pt x="1015" y="813"/>
                    </a:lnTo>
                    <a:lnTo>
                      <a:pt x="1012" y="813"/>
                    </a:lnTo>
                    <a:lnTo>
                      <a:pt x="1012" y="815"/>
                    </a:lnTo>
                    <a:lnTo>
                      <a:pt x="1015" y="818"/>
                    </a:lnTo>
                    <a:lnTo>
                      <a:pt x="1012" y="820"/>
                    </a:lnTo>
                    <a:lnTo>
                      <a:pt x="1010" y="820"/>
                    </a:lnTo>
                    <a:lnTo>
                      <a:pt x="1007" y="818"/>
                    </a:lnTo>
                    <a:lnTo>
                      <a:pt x="1007" y="820"/>
                    </a:lnTo>
                    <a:lnTo>
                      <a:pt x="1007" y="825"/>
                    </a:lnTo>
                    <a:lnTo>
                      <a:pt x="1005" y="825"/>
                    </a:lnTo>
                    <a:lnTo>
                      <a:pt x="1005" y="825"/>
                    </a:lnTo>
                    <a:lnTo>
                      <a:pt x="1002" y="825"/>
                    </a:lnTo>
                    <a:lnTo>
                      <a:pt x="1000" y="833"/>
                    </a:lnTo>
                    <a:lnTo>
                      <a:pt x="997" y="835"/>
                    </a:lnTo>
                    <a:lnTo>
                      <a:pt x="995" y="838"/>
                    </a:lnTo>
                    <a:lnTo>
                      <a:pt x="995" y="840"/>
                    </a:lnTo>
                    <a:lnTo>
                      <a:pt x="987" y="840"/>
                    </a:lnTo>
                    <a:lnTo>
                      <a:pt x="985" y="840"/>
                    </a:lnTo>
                    <a:lnTo>
                      <a:pt x="980" y="843"/>
                    </a:lnTo>
                    <a:lnTo>
                      <a:pt x="980" y="845"/>
                    </a:lnTo>
                    <a:lnTo>
                      <a:pt x="982" y="848"/>
                    </a:lnTo>
                    <a:lnTo>
                      <a:pt x="980" y="850"/>
                    </a:lnTo>
                    <a:lnTo>
                      <a:pt x="975" y="855"/>
                    </a:lnTo>
                    <a:lnTo>
                      <a:pt x="973" y="855"/>
                    </a:lnTo>
                    <a:lnTo>
                      <a:pt x="973" y="860"/>
                    </a:lnTo>
                    <a:lnTo>
                      <a:pt x="970" y="857"/>
                    </a:lnTo>
                    <a:lnTo>
                      <a:pt x="968" y="860"/>
                    </a:lnTo>
                    <a:lnTo>
                      <a:pt x="968" y="862"/>
                    </a:lnTo>
                    <a:lnTo>
                      <a:pt x="968" y="862"/>
                    </a:lnTo>
                    <a:lnTo>
                      <a:pt x="965" y="862"/>
                    </a:lnTo>
                    <a:lnTo>
                      <a:pt x="963" y="865"/>
                    </a:lnTo>
                    <a:lnTo>
                      <a:pt x="960" y="865"/>
                    </a:lnTo>
                    <a:lnTo>
                      <a:pt x="958" y="865"/>
                    </a:lnTo>
                    <a:lnTo>
                      <a:pt x="948" y="877"/>
                    </a:lnTo>
                    <a:lnTo>
                      <a:pt x="933" y="885"/>
                    </a:lnTo>
                    <a:lnTo>
                      <a:pt x="928" y="882"/>
                    </a:lnTo>
                    <a:lnTo>
                      <a:pt x="926" y="885"/>
                    </a:lnTo>
                    <a:lnTo>
                      <a:pt x="926" y="885"/>
                    </a:lnTo>
                    <a:lnTo>
                      <a:pt x="923" y="887"/>
                    </a:lnTo>
                    <a:lnTo>
                      <a:pt x="921" y="885"/>
                    </a:lnTo>
                    <a:lnTo>
                      <a:pt x="921" y="882"/>
                    </a:lnTo>
                    <a:lnTo>
                      <a:pt x="918" y="882"/>
                    </a:lnTo>
                    <a:lnTo>
                      <a:pt x="916" y="885"/>
                    </a:lnTo>
                    <a:lnTo>
                      <a:pt x="913" y="887"/>
                    </a:lnTo>
                    <a:lnTo>
                      <a:pt x="911" y="887"/>
                    </a:lnTo>
                    <a:lnTo>
                      <a:pt x="908" y="885"/>
                    </a:lnTo>
                    <a:lnTo>
                      <a:pt x="908" y="885"/>
                    </a:lnTo>
                    <a:lnTo>
                      <a:pt x="906" y="885"/>
                    </a:lnTo>
                    <a:lnTo>
                      <a:pt x="906" y="890"/>
                    </a:lnTo>
                    <a:lnTo>
                      <a:pt x="906" y="89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1" name="Google Shape;1241;p38"/>
              <p:cNvSpPr/>
              <p:nvPr/>
            </p:nvSpPr>
            <p:spPr>
              <a:xfrm>
                <a:off x="5218" y="2716"/>
                <a:ext cx="173" cy="341"/>
              </a:xfrm>
              <a:custGeom>
                <a:avLst/>
                <a:gdLst/>
                <a:ahLst/>
                <a:cxnLst/>
                <a:rect l="l" t="t" r="r" b="b"/>
                <a:pathLst>
                  <a:path w="173" h="341" extrusionOk="0">
                    <a:moveTo>
                      <a:pt x="57" y="0"/>
                    </a:moveTo>
                    <a:lnTo>
                      <a:pt x="54" y="2"/>
                    </a:lnTo>
                    <a:lnTo>
                      <a:pt x="52" y="9"/>
                    </a:lnTo>
                    <a:lnTo>
                      <a:pt x="44" y="12"/>
                    </a:lnTo>
                    <a:lnTo>
                      <a:pt x="27" y="24"/>
                    </a:lnTo>
                    <a:lnTo>
                      <a:pt x="10" y="27"/>
                    </a:lnTo>
                    <a:lnTo>
                      <a:pt x="2" y="49"/>
                    </a:lnTo>
                    <a:lnTo>
                      <a:pt x="2" y="51"/>
                    </a:lnTo>
                    <a:lnTo>
                      <a:pt x="0" y="54"/>
                    </a:lnTo>
                    <a:lnTo>
                      <a:pt x="7" y="74"/>
                    </a:lnTo>
                    <a:lnTo>
                      <a:pt x="17" y="81"/>
                    </a:lnTo>
                    <a:lnTo>
                      <a:pt x="20" y="84"/>
                    </a:lnTo>
                    <a:lnTo>
                      <a:pt x="20" y="103"/>
                    </a:lnTo>
                    <a:lnTo>
                      <a:pt x="25" y="103"/>
                    </a:lnTo>
                    <a:lnTo>
                      <a:pt x="27" y="106"/>
                    </a:lnTo>
                    <a:lnTo>
                      <a:pt x="25" y="108"/>
                    </a:lnTo>
                    <a:lnTo>
                      <a:pt x="20" y="118"/>
                    </a:lnTo>
                    <a:lnTo>
                      <a:pt x="20" y="123"/>
                    </a:lnTo>
                    <a:lnTo>
                      <a:pt x="15" y="128"/>
                    </a:lnTo>
                    <a:lnTo>
                      <a:pt x="15" y="131"/>
                    </a:lnTo>
                    <a:lnTo>
                      <a:pt x="12" y="136"/>
                    </a:lnTo>
                    <a:lnTo>
                      <a:pt x="15" y="143"/>
                    </a:lnTo>
                    <a:lnTo>
                      <a:pt x="30" y="155"/>
                    </a:lnTo>
                    <a:lnTo>
                      <a:pt x="34" y="182"/>
                    </a:lnTo>
                    <a:lnTo>
                      <a:pt x="37" y="182"/>
                    </a:lnTo>
                    <a:lnTo>
                      <a:pt x="44" y="202"/>
                    </a:lnTo>
                    <a:lnTo>
                      <a:pt x="44" y="207"/>
                    </a:lnTo>
                    <a:lnTo>
                      <a:pt x="37" y="217"/>
                    </a:lnTo>
                    <a:lnTo>
                      <a:pt x="32" y="222"/>
                    </a:lnTo>
                    <a:lnTo>
                      <a:pt x="15" y="281"/>
                    </a:lnTo>
                    <a:lnTo>
                      <a:pt x="17" y="286"/>
                    </a:lnTo>
                    <a:lnTo>
                      <a:pt x="25" y="284"/>
                    </a:lnTo>
                    <a:lnTo>
                      <a:pt x="32" y="294"/>
                    </a:lnTo>
                    <a:lnTo>
                      <a:pt x="34" y="294"/>
                    </a:lnTo>
                    <a:lnTo>
                      <a:pt x="44" y="309"/>
                    </a:lnTo>
                    <a:lnTo>
                      <a:pt x="47" y="314"/>
                    </a:lnTo>
                    <a:lnTo>
                      <a:pt x="59" y="326"/>
                    </a:lnTo>
                    <a:lnTo>
                      <a:pt x="57" y="318"/>
                    </a:lnTo>
                    <a:lnTo>
                      <a:pt x="62" y="318"/>
                    </a:lnTo>
                    <a:lnTo>
                      <a:pt x="64" y="323"/>
                    </a:lnTo>
                    <a:lnTo>
                      <a:pt x="74" y="323"/>
                    </a:lnTo>
                    <a:lnTo>
                      <a:pt x="79" y="331"/>
                    </a:lnTo>
                    <a:lnTo>
                      <a:pt x="79" y="336"/>
                    </a:lnTo>
                    <a:lnTo>
                      <a:pt x="79" y="341"/>
                    </a:lnTo>
                    <a:lnTo>
                      <a:pt x="89" y="336"/>
                    </a:lnTo>
                    <a:lnTo>
                      <a:pt x="94" y="336"/>
                    </a:lnTo>
                    <a:lnTo>
                      <a:pt x="99" y="336"/>
                    </a:lnTo>
                    <a:lnTo>
                      <a:pt x="101" y="331"/>
                    </a:lnTo>
                    <a:lnTo>
                      <a:pt x="86" y="314"/>
                    </a:lnTo>
                    <a:lnTo>
                      <a:pt x="74" y="314"/>
                    </a:lnTo>
                    <a:lnTo>
                      <a:pt x="67" y="306"/>
                    </a:lnTo>
                    <a:lnTo>
                      <a:pt x="62" y="286"/>
                    </a:lnTo>
                    <a:lnTo>
                      <a:pt x="54" y="279"/>
                    </a:lnTo>
                    <a:lnTo>
                      <a:pt x="52" y="267"/>
                    </a:lnTo>
                    <a:lnTo>
                      <a:pt x="49" y="262"/>
                    </a:lnTo>
                    <a:lnTo>
                      <a:pt x="47" y="262"/>
                    </a:lnTo>
                    <a:lnTo>
                      <a:pt x="42" y="264"/>
                    </a:lnTo>
                    <a:lnTo>
                      <a:pt x="37" y="262"/>
                    </a:lnTo>
                    <a:lnTo>
                      <a:pt x="34" y="239"/>
                    </a:lnTo>
                    <a:lnTo>
                      <a:pt x="37" y="234"/>
                    </a:lnTo>
                    <a:lnTo>
                      <a:pt x="37" y="229"/>
                    </a:lnTo>
                    <a:lnTo>
                      <a:pt x="39" y="227"/>
                    </a:lnTo>
                    <a:lnTo>
                      <a:pt x="42" y="225"/>
                    </a:lnTo>
                    <a:lnTo>
                      <a:pt x="42" y="220"/>
                    </a:lnTo>
                    <a:lnTo>
                      <a:pt x="52" y="197"/>
                    </a:lnTo>
                    <a:lnTo>
                      <a:pt x="54" y="178"/>
                    </a:lnTo>
                    <a:lnTo>
                      <a:pt x="52" y="168"/>
                    </a:lnTo>
                    <a:lnTo>
                      <a:pt x="57" y="165"/>
                    </a:lnTo>
                    <a:lnTo>
                      <a:pt x="64" y="165"/>
                    </a:lnTo>
                    <a:lnTo>
                      <a:pt x="71" y="168"/>
                    </a:lnTo>
                    <a:lnTo>
                      <a:pt x="74" y="170"/>
                    </a:lnTo>
                    <a:lnTo>
                      <a:pt x="71" y="185"/>
                    </a:lnTo>
                    <a:lnTo>
                      <a:pt x="74" y="187"/>
                    </a:lnTo>
                    <a:lnTo>
                      <a:pt x="74" y="187"/>
                    </a:lnTo>
                    <a:lnTo>
                      <a:pt x="74" y="185"/>
                    </a:lnTo>
                    <a:lnTo>
                      <a:pt x="94" y="187"/>
                    </a:lnTo>
                    <a:lnTo>
                      <a:pt x="104" y="197"/>
                    </a:lnTo>
                    <a:lnTo>
                      <a:pt x="108" y="200"/>
                    </a:lnTo>
                    <a:lnTo>
                      <a:pt x="108" y="197"/>
                    </a:lnTo>
                    <a:lnTo>
                      <a:pt x="111" y="200"/>
                    </a:lnTo>
                    <a:lnTo>
                      <a:pt x="113" y="207"/>
                    </a:lnTo>
                    <a:lnTo>
                      <a:pt x="118" y="210"/>
                    </a:lnTo>
                    <a:lnTo>
                      <a:pt x="118" y="207"/>
                    </a:lnTo>
                    <a:lnTo>
                      <a:pt x="118" y="202"/>
                    </a:lnTo>
                    <a:lnTo>
                      <a:pt x="113" y="192"/>
                    </a:lnTo>
                    <a:lnTo>
                      <a:pt x="106" y="187"/>
                    </a:lnTo>
                    <a:lnTo>
                      <a:pt x="104" y="173"/>
                    </a:lnTo>
                    <a:lnTo>
                      <a:pt x="104" y="168"/>
                    </a:lnTo>
                    <a:lnTo>
                      <a:pt x="106" y="165"/>
                    </a:lnTo>
                    <a:lnTo>
                      <a:pt x="108" y="160"/>
                    </a:lnTo>
                    <a:lnTo>
                      <a:pt x="111" y="158"/>
                    </a:lnTo>
                    <a:lnTo>
                      <a:pt x="121" y="148"/>
                    </a:lnTo>
                    <a:lnTo>
                      <a:pt x="123" y="148"/>
                    </a:lnTo>
                    <a:lnTo>
                      <a:pt x="160" y="148"/>
                    </a:lnTo>
                    <a:lnTo>
                      <a:pt x="163" y="150"/>
                    </a:lnTo>
                    <a:lnTo>
                      <a:pt x="168" y="150"/>
                    </a:lnTo>
                    <a:lnTo>
                      <a:pt x="168" y="148"/>
                    </a:lnTo>
                    <a:lnTo>
                      <a:pt x="170" y="148"/>
                    </a:lnTo>
                    <a:lnTo>
                      <a:pt x="173" y="143"/>
                    </a:lnTo>
                    <a:lnTo>
                      <a:pt x="173" y="126"/>
                    </a:lnTo>
                    <a:lnTo>
                      <a:pt x="173" y="123"/>
                    </a:lnTo>
                    <a:lnTo>
                      <a:pt x="173" y="118"/>
                    </a:lnTo>
                    <a:lnTo>
                      <a:pt x="173" y="116"/>
                    </a:lnTo>
                    <a:lnTo>
                      <a:pt x="170" y="113"/>
                    </a:lnTo>
                    <a:lnTo>
                      <a:pt x="168" y="111"/>
                    </a:lnTo>
                    <a:lnTo>
                      <a:pt x="168" y="108"/>
                    </a:lnTo>
                    <a:lnTo>
                      <a:pt x="163" y="108"/>
                    </a:lnTo>
                    <a:lnTo>
                      <a:pt x="160" y="106"/>
                    </a:lnTo>
                    <a:lnTo>
                      <a:pt x="158" y="103"/>
                    </a:lnTo>
                    <a:lnTo>
                      <a:pt x="155" y="98"/>
                    </a:lnTo>
                    <a:lnTo>
                      <a:pt x="155" y="84"/>
                    </a:lnTo>
                    <a:lnTo>
                      <a:pt x="153" y="74"/>
                    </a:lnTo>
                    <a:lnTo>
                      <a:pt x="148" y="71"/>
                    </a:lnTo>
                    <a:lnTo>
                      <a:pt x="148" y="69"/>
                    </a:lnTo>
                    <a:lnTo>
                      <a:pt x="143" y="64"/>
                    </a:lnTo>
                    <a:lnTo>
                      <a:pt x="136" y="54"/>
                    </a:lnTo>
                    <a:lnTo>
                      <a:pt x="121" y="56"/>
                    </a:lnTo>
                    <a:lnTo>
                      <a:pt x="121" y="61"/>
                    </a:lnTo>
                    <a:lnTo>
                      <a:pt x="118" y="61"/>
                    </a:lnTo>
                    <a:lnTo>
                      <a:pt x="108" y="66"/>
                    </a:lnTo>
                    <a:lnTo>
                      <a:pt x="106" y="66"/>
                    </a:lnTo>
                    <a:lnTo>
                      <a:pt x="104" y="64"/>
                    </a:lnTo>
                    <a:lnTo>
                      <a:pt x="101" y="59"/>
                    </a:lnTo>
                    <a:lnTo>
                      <a:pt x="96" y="59"/>
                    </a:lnTo>
                    <a:lnTo>
                      <a:pt x="89" y="61"/>
                    </a:lnTo>
                    <a:lnTo>
                      <a:pt x="84" y="66"/>
                    </a:lnTo>
                    <a:lnTo>
                      <a:pt x="79" y="69"/>
                    </a:lnTo>
                    <a:lnTo>
                      <a:pt x="76" y="71"/>
                    </a:lnTo>
                    <a:lnTo>
                      <a:pt x="74" y="74"/>
                    </a:lnTo>
                    <a:lnTo>
                      <a:pt x="74" y="71"/>
                    </a:lnTo>
                    <a:lnTo>
                      <a:pt x="71" y="66"/>
                    </a:lnTo>
                    <a:lnTo>
                      <a:pt x="79" y="39"/>
                    </a:lnTo>
                    <a:lnTo>
                      <a:pt x="76" y="34"/>
                    </a:lnTo>
                    <a:lnTo>
                      <a:pt x="79" y="27"/>
                    </a:lnTo>
                    <a:lnTo>
                      <a:pt x="76" y="24"/>
                    </a:lnTo>
                    <a:lnTo>
                      <a:pt x="67" y="24"/>
                    </a:lnTo>
                    <a:lnTo>
                      <a:pt x="64" y="24"/>
                    </a:lnTo>
                    <a:lnTo>
                      <a:pt x="64" y="9"/>
                    </a:lnTo>
                    <a:lnTo>
                      <a:pt x="59" y="5"/>
                    </a:lnTo>
                    <a:lnTo>
                      <a:pt x="57" y="7"/>
                    </a:lnTo>
                    <a:lnTo>
                      <a:pt x="57" y="5"/>
                    </a:lnTo>
                    <a:lnTo>
                      <a:pt x="57" y="0"/>
                    </a:lnTo>
                    <a:lnTo>
                      <a:pt x="5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2" name="Google Shape;1242;p38"/>
              <p:cNvSpPr/>
              <p:nvPr/>
            </p:nvSpPr>
            <p:spPr>
              <a:xfrm>
                <a:off x="5218" y="2716"/>
                <a:ext cx="173" cy="341"/>
              </a:xfrm>
              <a:custGeom>
                <a:avLst/>
                <a:gdLst/>
                <a:ahLst/>
                <a:cxnLst/>
                <a:rect l="l" t="t" r="r" b="b"/>
                <a:pathLst>
                  <a:path w="173" h="341" extrusionOk="0">
                    <a:moveTo>
                      <a:pt x="57" y="0"/>
                    </a:moveTo>
                    <a:lnTo>
                      <a:pt x="54" y="2"/>
                    </a:lnTo>
                    <a:lnTo>
                      <a:pt x="52" y="9"/>
                    </a:lnTo>
                    <a:lnTo>
                      <a:pt x="44" y="12"/>
                    </a:lnTo>
                    <a:lnTo>
                      <a:pt x="27" y="24"/>
                    </a:lnTo>
                    <a:lnTo>
                      <a:pt x="10" y="27"/>
                    </a:lnTo>
                    <a:lnTo>
                      <a:pt x="2" y="49"/>
                    </a:lnTo>
                    <a:lnTo>
                      <a:pt x="2" y="51"/>
                    </a:lnTo>
                    <a:lnTo>
                      <a:pt x="0" y="54"/>
                    </a:lnTo>
                    <a:lnTo>
                      <a:pt x="7" y="74"/>
                    </a:lnTo>
                    <a:lnTo>
                      <a:pt x="17" y="81"/>
                    </a:lnTo>
                    <a:lnTo>
                      <a:pt x="20" y="84"/>
                    </a:lnTo>
                    <a:lnTo>
                      <a:pt x="20" y="103"/>
                    </a:lnTo>
                    <a:lnTo>
                      <a:pt x="25" y="103"/>
                    </a:lnTo>
                    <a:lnTo>
                      <a:pt x="27" y="106"/>
                    </a:lnTo>
                    <a:lnTo>
                      <a:pt x="25" y="108"/>
                    </a:lnTo>
                    <a:lnTo>
                      <a:pt x="20" y="118"/>
                    </a:lnTo>
                    <a:lnTo>
                      <a:pt x="20" y="123"/>
                    </a:lnTo>
                    <a:lnTo>
                      <a:pt x="15" y="128"/>
                    </a:lnTo>
                    <a:lnTo>
                      <a:pt x="15" y="131"/>
                    </a:lnTo>
                    <a:lnTo>
                      <a:pt x="12" y="136"/>
                    </a:lnTo>
                    <a:lnTo>
                      <a:pt x="15" y="143"/>
                    </a:lnTo>
                    <a:lnTo>
                      <a:pt x="30" y="155"/>
                    </a:lnTo>
                    <a:lnTo>
                      <a:pt x="34" y="182"/>
                    </a:lnTo>
                    <a:lnTo>
                      <a:pt x="37" y="182"/>
                    </a:lnTo>
                    <a:lnTo>
                      <a:pt x="44" y="202"/>
                    </a:lnTo>
                    <a:lnTo>
                      <a:pt x="44" y="207"/>
                    </a:lnTo>
                    <a:lnTo>
                      <a:pt x="37" y="217"/>
                    </a:lnTo>
                    <a:lnTo>
                      <a:pt x="32" y="222"/>
                    </a:lnTo>
                    <a:lnTo>
                      <a:pt x="15" y="281"/>
                    </a:lnTo>
                    <a:lnTo>
                      <a:pt x="17" y="286"/>
                    </a:lnTo>
                    <a:lnTo>
                      <a:pt x="25" y="284"/>
                    </a:lnTo>
                    <a:lnTo>
                      <a:pt x="32" y="294"/>
                    </a:lnTo>
                    <a:lnTo>
                      <a:pt x="34" y="294"/>
                    </a:lnTo>
                    <a:lnTo>
                      <a:pt x="44" y="309"/>
                    </a:lnTo>
                    <a:lnTo>
                      <a:pt x="47" y="314"/>
                    </a:lnTo>
                    <a:lnTo>
                      <a:pt x="59" y="326"/>
                    </a:lnTo>
                    <a:lnTo>
                      <a:pt x="57" y="318"/>
                    </a:lnTo>
                    <a:lnTo>
                      <a:pt x="62" y="318"/>
                    </a:lnTo>
                    <a:lnTo>
                      <a:pt x="64" y="323"/>
                    </a:lnTo>
                    <a:lnTo>
                      <a:pt x="74" y="323"/>
                    </a:lnTo>
                    <a:lnTo>
                      <a:pt x="79" y="331"/>
                    </a:lnTo>
                    <a:lnTo>
                      <a:pt x="79" y="336"/>
                    </a:lnTo>
                    <a:lnTo>
                      <a:pt x="79" y="341"/>
                    </a:lnTo>
                    <a:lnTo>
                      <a:pt x="89" y="336"/>
                    </a:lnTo>
                    <a:lnTo>
                      <a:pt x="94" y="336"/>
                    </a:lnTo>
                    <a:lnTo>
                      <a:pt x="99" y="336"/>
                    </a:lnTo>
                    <a:lnTo>
                      <a:pt x="101" y="331"/>
                    </a:lnTo>
                    <a:lnTo>
                      <a:pt x="86" y="314"/>
                    </a:lnTo>
                    <a:lnTo>
                      <a:pt x="74" y="314"/>
                    </a:lnTo>
                    <a:lnTo>
                      <a:pt x="67" y="306"/>
                    </a:lnTo>
                    <a:lnTo>
                      <a:pt x="62" y="286"/>
                    </a:lnTo>
                    <a:lnTo>
                      <a:pt x="54" y="279"/>
                    </a:lnTo>
                    <a:lnTo>
                      <a:pt x="52" y="267"/>
                    </a:lnTo>
                    <a:lnTo>
                      <a:pt x="49" y="262"/>
                    </a:lnTo>
                    <a:lnTo>
                      <a:pt x="47" y="262"/>
                    </a:lnTo>
                    <a:lnTo>
                      <a:pt x="42" y="264"/>
                    </a:lnTo>
                    <a:lnTo>
                      <a:pt x="37" y="262"/>
                    </a:lnTo>
                    <a:lnTo>
                      <a:pt x="34" y="239"/>
                    </a:lnTo>
                    <a:lnTo>
                      <a:pt x="37" y="234"/>
                    </a:lnTo>
                    <a:lnTo>
                      <a:pt x="37" y="229"/>
                    </a:lnTo>
                    <a:lnTo>
                      <a:pt x="39" y="227"/>
                    </a:lnTo>
                    <a:lnTo>
                      <a:pt x="42" y="225"/>
                    </a:lnTo>
                    <a:lnTo>
                      <a:pt x="42" y="220"/>
                    </a:lnTo>
                    <a:lnTo>
                      <a:pt x="52" y="197"/>
                    </a:lnTo>
                    <a:lnTo>
                      <a:pt x="54" y="178"/>
                    </a:lnTo>
                    <a:lnTo>
                      <a:pt x="52" y="168"/>
                    </a:lnTo>
                    <a:lnTo>
                      <a:pt x="57" y="165"/>
                    </a:lnTo>
                    <a:lnTo>
                      <a:pt x="64" y="165"/>
                    </a:lnTo>
                    <a:lnTo>
                      <a:pt x="71" y="168"/>
                    </a:lnTo>
                    <a:lnTo>
                      <a:pt x="74" y="170"/>
                    </a:lnTo>
                    <a:lnTo>
                      <a:pt x="71" y="185"/>
                    </a:lnTo>
                    <a:lnTo>
                      <a:pt x="74" y="187"/>
                    </a:lnTo>
                    <a:lnTo>
                      <a:pt x="74" y="187"/>
                    </a:lnTo>
                    <a:lnTo>
                      <a:pt x="74" y="185"/>
                    </a:lnTo>
                    <a:lnTo>
                      <a:pt x="94" y="187"/>
                    </a:lnTo>
                    <a:lnTo>
                      <a:pt x="104" y="197"/>
                    </a:lnTo>
                    <a:lnTo>
                      <a:pt x="108" y="200"/>
                    </a:lnTo>
                    <a:lnTo>
                      <a:pt x="108" y="197"/>
                    </a:lnTo>
                    <a:lnTo>
                      <a:pt x="111" y="200"/>
                    </a:lnTo>
                    <a:lnTo>
                      <a:pt x="113" y="207"/>
                    </a:lnTo>
                    <a:lnTo>
                      <a:pt x="118" y="210"/>
                    </a:lnTo>
                    <a:lnTo>
                      <a:pt x="118" y="207"/>
                    </a:lnTo>
                    <a:lnTo>
                      <a:pt x="118" y="202"/>
                    </a:lnTo>
                    <a:lnTo>
                      <a:pt x="113" y="192"/>
                    </a:lnTo>
                    <a:lnTo>
                      <a:pt x="106" y="187"/>
                    </a:lnTo>
                    <a:lnTo>
                      <a:pt x="104" y="173"/>
                    </a:lnTo>
                    <a:lnTo>
                      <a:pt x="104" y="168"/>
                    </a:lnTo>
                    <a:lnTo>
                      <a:pt x="106" y="165"/>
                    </a:lnTo>
                    <a:lnTo>
                      <a:pt x="108" y="160"/>
                    </a:lnTo>
                    <a:lnTo>
                      <a:pt x="111" y="158"/>
                    </a:lnTo>
                    <a:lnTo>
                      <a:pt x="121" y="148"/>
                    </a:lnTo>
                    <a:lnTo>
                      <a:pt x="123" y="148"/>
                    </a:lnTo>
                    <a:lnTo>
                      <a:pt x="160" y="148"/>
                    </a:lnTo>
                    <a:lnTo>
                      <a:pt x="163" y="150"/>
                    </a:lnTo>
                    <a:lnTo>
                      <a:pt x="168" y="150"/>
                    </a:lnTo>
                    <a:lnTo>
                      <a:pt x="168" y="148"/>
                    </a:lnTo>
                    <a:lnTo>
                      <a:pt x="170" y="148"/>
                    </a:lnTo>
                    <a:lnTo>
                      <a:pt x="173" y="143"/>
                    </a:lnTo>
                    <a:lnTo>
                      <a:pt x="173" y="126"/>
                    </a:lnTo>
                    <a:lnTo>
                      <a:pt x="173" y="123"/>
                    </a:lnTo>
                    <a:lnTo>
                      <a:pt x="173" y="118"/>
                    </a:lnTo>
                    <a:lnTo>
                      <a:pt x="173" y="116"/>
                    </a:lnTo>
                    <a:lnTo>
                      <a:pt x="170" y="113"/>
                    </a:lnTo>
                    <a:lnTo>
                      <a:pt x="168" y="111"/>
                    </a:lnTo>
                    <a:lnTo>
                      <a:pt x="168" y="108"/>
                    </a:lnTo>
                    <a:lnTo>
                      <a:pt x="163" y="108"/>
                    </a:lnTo>
                    <a:lnTo>
                      <a:pt x="160" y="106"/>
                    </a:lnTo>
                    <a:lnTo>
                      <a:pt x="158" y="103"/>
                    </a:lnTo>
                    <a:lnTo>
                      <a:pt x="155" y="98"/>
                    </a:lnTo>
                    <a:lnTo>
                      <a:pt x="155" y="84"/>
                    </a:lnTo>
                    <a:lnTo>
                      <a:pt x="153" y="74"/>
                    </a:lnTo>
                    <a:lnTo>
                      <a:pt x="148" y="71"/>
                    </a:lnTo>
                    <a:lnTo>
                      <a:pt x="148" y="69"/>
                    </a:lnTo>
                    <a:lnTo>
                      <a:pt x="143" y="64"/>
                    </a:lnTo>
                    <a:lnTo>
                      <a:pt x="136" y="54"/>
                    </a:lnTo>
                    <a:lnTo>
                      <a:pt x="121" y="56"/>
                    </a:lnTo>
                    <a:lnTo>
                      <a:pt x="121" y="61"/>
                    </a:lnTo>
                    <a:lnTo>
                      <a:pt x="118" y="61"/>
                    </a:lnTo>
                    <a:lnTo>
                      <a:pt x="108" y="66"/>
                    </a:lnTo>
                    <a:lnTo>
                      <a:pt x="106" y="66"/>
                    </a:lnTo>
                    <a:lnTo>
                      <a:pt x="104" y="64"/>
                    </a:lnTo>
                    <a:lnTo>
                      <a:pt x="101" y="59"/>
                    </a:lnTo>
                    <a:lnTo>
                      <a:pt x="96" y="59"/>
                    </a:lnTo>
                    <a:lnTo>
                      <a:pt x="89" y="61"/>
                    </a:lnTo>
                    <a:lnTo>
                      <a:pt x="84" y="66"/>
                    </a:lnTo>
                    <a:lnTo>
                      <a:pt x="79" y="69"/>
                    </a:lnTo>
                    <a:lnTo>
                      <a:pt x="76" y="71"/>
                    </a:lnTo>
                    <a:lnTo>
                      <a:pt x="74" y="74"/>
                    </a:lnTo>
                    <a:lnTo>
                      <a:pt x="74" y="71"/>
                    </a:lnTo>
                    <a:lnTo>
                      <a:pt x="71" y="66"/>
                    </a:lnTo>
                    <a:lnTo>
                      <a:pt x="79" y="39"/>
                    </a:lnTo>
                    <a:lnTo>
                      <a:pt x="76" y="34"/>
                    </a:lnTo>
                    <a:lnTo>
                      <a:pt x="79" y="27"/>
                    </a:lnTo>
                    <a:lnTo>
                      <a:pt x="76" y="24"/>
                    </a:lnTo>
                    <a:lnTo>
                      <a:pt x="67" y="24"/>
                    </a:lnTo>
                    <a:lnTo>
                      <a:pt x="64" y="24"/>
                    </a:lnTo>
                    <a:lnTo>
                      <a:pt x="64" y="9"/>
                    </a:lnTo>
                    <a:lnTo>
                      <a:pt x="59" y="5"/>
                    </a:lnTo>
                    <a:lnTo>
                      <a:pt x="57" y="7"/>
                    </a:lnTo>
                    <a:lnTo>
                      <a:pt x="57" y="5"/>
                    </a:lnTo>
                    <a:lnTo>
                      <a:pt x="57" y="0"/>
                    </a:lnTo>
                    <a:lnTo>
                      <a:pt x="5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3" name="Google Shape;1243;p38"/>
              <p:cNvSpPr/>
              <p:nvPr/>
            </p:nvSpPr>
            <p:spPr>
              <a:xfrm>
                <a:off x="4828" y="2483"/>
                <a:ext cx="180" cy="99"/>
              </a:xfrm>
              <a:custGeom>
                <a:avLst/>
                <a:gdLst/>
                <a:ahLst/>
                <a:cxnLst/>
                <a:rect l="l" t="t" r="r" b="b"/>
                <a:pathLst>
                  <a:path w="180" h="99" extrusionOk="0">
                    <a:moveTo>
                      <a:pt x="178" y="60"/>
                    </a:moveTo>
                    <a:lnTo>
                      <a:pt x="178" y="64"/>
                    </a:lnTo>
                    <a:lnTo>
                      <a:pt x="175" y="79"/>
                    </a:lnTo>
                    <a:lnTo>
                      <a:pt x="173" y="82"/>
                    </a:lnTo>
                    <a:lnTo>
                      <a:pt x="173" y="82"/>
                    </a:lnTo>
                    <a:lnTo>
                      <a:pt x="178" y="84"/>
                    </a:lnTo>
                    <a:lnTo>
                      <a:pt x="180" y="89"/>
                    </a:lnTo>
                    <a:lnTo>
                      <a:pt x="178" y="92"/>
                    </a:lnTo>
                    <a:lnTo>
                      <a:pt x="175" y="97"/>
                    </a:lnTo>
                    <a:lnTo>
                      <a:pt x="175" y="97"/>
                    </a:lnTo>
                    <a:lnTo>
                      <a:pt x="170" y="97"/>
                    </a:lnTo>
                    <a:lnTo>
                      <a:pt x="168" y="97"/>
                    </a:lnTo>
                    <a:lnTo>
                      <a:pt x="160" y="97"/>
                    </a:lnTo>
                    <a:lnTo>
                      <a:pt x="158" y="99"/>
                    </a:lnTo>
                    <a:lnTo>
                      <a:pt x="153" y="97"/>
                    </a:lnTo>
                    <a:lnTo>
                      <a:pt x="128" y="92"/>
                    </a:lnTo>
                    <a:lnTo>
                      <a:pt x="126" y="89"/>
                    </a:lnTo>
                    <a:lnTo>
                      <a:pt x="109" y="87"/>
                    </a:lnTo>
                    <a:lnTo>
                      <a:pt x="101" y="82"/>
                    </a:lnTo>
                    <a:lnTo>
                      <a:pt x="96" y="77"/>
                    </a:lnTo>
                    <a:lnTo>
                      <a:pt x="94" y="74"/>
                    </a:lnTo>
                    <a:lnTo>
                      <a:pt x="86" y="74"/>
                    </a:lnTo>
                    <a:lnTo>
                      <a:pt x="84" y="74"/>
                    </a:lnTo>
                    <a:lnTo>
                      <a:pt x="74" y="74"/>
                    </a:lnTo>
                    <a:lnTo>
                      <a:pt x="72" y="74"/>
                    </a:lnTo>
                    <a:lnTo>
                      <a:pt x="62" y="74"/>
                    </a:lnTo>
                    <a:lnTo>
                      <a:pt x="57" y="67"/>
                    </a:lnTo>
                    <a:lnTo>
                      <a:pt x="57" y="67"/>
                    </a:lnTo>
                    <a:lnTo>
                      <a:pt x="52" y="67"/>
                    </a:lnTo>
                    <a:lnTo>
                      <a:pt x="47" y="64"/>
                    </a:lnTo>
                    <a:lnTo>
                      <a:pt x="42" y="62"/>
                    </a:lnTo>
                    <a:lnTo>
                      <a:pt x="40" y="62"/>
                    </a:lnTo>
                    <a:lnTo>
                      <a:pt x="32" y="57"/>
                    </a:lnTo>
                    <a:lnTo>
                      <a:pt x="27" y="52"/>
                    </a:lnTo>
                    <a:lnTo>
                      <a:pt x="20" y="47"/>
                    </a:lnTo>
                    <a:lnTo>
                      <a:pt x="20" y="47"/>
                    </a:lnTo>
                    <a:lnTo>
                      <a:pt x="15" y="42"/>
                    </a:lnTo>
                    <a:lnTo>
                      <a:pt x="12" y="42"/>
                    </a:lnTo>
                    <a:lnTo>
                      <a:pt x="12" y="45"/>
                    </a:lnTo>
                    <a:lnTo>
                      <a:pt x="10" y="45"/>
                    </a:lnTo>
                    <a:lnTo>
                      <a:pt x="7" y="42"/>
                    </a:lnTo>
                    <a:lnTo>
                      <a:pt x="7" y="42"/>
                    </a:lnTo>
                    <a:lnTo>
                      <a:pt x="5" y="40"/>
                    </a:lnTo>
                    <a:lnTo>
                      <a:pt x="2" y="40"/>
                    </a:lnTo>
                    <a:lnTo>
                      <a:pt x="0" y="37"/>
                    </a:lnTo>
                    <a:lnTo>
                      <a:pt x="2" y="35"/>
                    </a:lnTo>
                    <a:lnTo>
                      <a:pt x="2" y="32"/>
                    </a:lnTo>
                    <a:lnTo>
                      <a:pt x="5" y="30"/>
                    </a:lnTo>
                    <a:lnTo>
                      <a:pt x="5" y="27"/>
                    </a:lnTo>
                    <a:lnTo>
                      <a:pt x="7" y="27"/>
                    </a:lnTo>
                    <a:lnTo>
                      <a:pt x="5" y="22"/>
                    </a:lnTo>
                    <a:lnTo>
                      <a:pt x="7" y="20"/>
                    </a:lnTo>
                    <a:lnTo>
                      <a:pt x="10" y="17"/>
                    </a:lnTo>
                    <a:lnTo>
                      <a:pt x="7" y="15"/>
                    </a:lnTo>
                    <a:lnTo>
                      <a:pt x="7" y="13"/>
                    </a:lnTo>
                    <a:lnTo>
                      <a:pt x="10" y="13"/>
                    </a:lnTo>
                    <a:lnTo>
                      <a:pt x="12" y="10"/>
                    </a:lnTo>
                    <a:lnTo>
                      <a:pt x="12" y="8"/>
                    </a:lnTo>
                    <a:lnTo>
                      <a:pt x="17" y="5"/>
                    </a:lnTo>
                    <a:lnTo>
                      <a:pt x="17" y="5"/>
                    </a:lnTo>
                    <a:lnTo>
                      <a:pt x="17" y="3"/>
                    </a:lnTo>
                    <a:lnTo>
                      <a:pt x="20" y="0"/>
                    </a:lnTo>
                    <a:lnTo>
                      <a:pt x="20" y="3"/>
                    </a:lnTo>
                    <a:lnTo>
                      <a:pt x="22" y="0"/>
                    </a:lnTo>
                    <a:lnTo>
                      <a:pt x="25" y="3"/>
                    </a:lnTo>
                    <a:lnTo>
                      <a:pt x="25" y="5"/>
                    </a:lnTo>
                    <a:lnTo>
                      <a:pt x="27" y="8"/>
                    </a:lnTo>
                    <a:lnTo>
                      <a:pt x="30" y="5"/>
                    </a:lnTo>
                    <a:lnTo>
                      <a:pt x="27" y="5"/>
                    </a:lnTo>
                    <a:lnTo>
                      <a:pt x="30" y="3"/>
                    </a:lnTo>
                    <a:lnTo>
                      <a:pt x="30" y="0"/>
                    </a:lnTo>
                    <a:lnTo>
                      <a:pt x="30" y="0"/>
                    </a:lnTo>
                    <a:lnTo>
                      <a:pt x="37" y="0"/>
                    </a:lnTo>
                    <a:lnTo>
                      <a:pt x="37" y="0"/>
                    </a:lnTo>
                    <a:lnTo>
                      <a:pt x="54" y="5"/>
                    </a:lnTo>
                    <a:lnTo>
                      <a:pt x="54" y="5"/>
                    </a:lnTo>
                    <a:lnTo>
                      <a:pt x="62" y="13"/>
                    </a:lnTo>
                    <a:lnTo>
                      <a:pt x="67" y="15"/>
                    </a:lnTo>
                    <a:lnTo>
                      <a:pt x="74" y="22"/>
                    </a:lnTo>
                    <a:lnTo>
                      <a:pt x="74" y="30"/>
                    </a:lnTo>
                    <a:lnTo>
                      <a:pt x="77" y="30"/>
                    </a:lnTo>
                    <a:lnTo>
                      <a:pt x="79" y="32"/>
                    </a:lnTo>
                    <a:lnTo>
                      <a:pt x="81" y="30"/>
                    </a:lnTo>
                    <a:lnTo>
                      <a:pt x="84" y="30"/>
                    </a:lnTo>
                    <a:lnTo>
                      <a:pt x="84" y="27"/>
                    </a:lnTo>
                    <a:lnTo>
                      <a:pt x="84" y="27"/>
                    </a:lnTo>
                    <a:lnTo>
                      <a:pt x="86" y="25"/>
                    </a:lnTo>
                    <a:lnTo>
                      <a:pt x="89" y="25"/>
                    </a:lnTo>
                    <a:lnTo>
                      <a:pt x="89" y="25"/>
                    </a:lnTo>
                    <a:lnTo>
                      <a:pt x="94" y="25"/>
                    </a:lnTo>
                    <a:lnTo>
                      <a:pt x="94" y="27"/>
                    </a:lnTo>
                    <a:lnTo>
                      <a:pt x="91" y="30"/>
                    </a:lnTo>
                    <a:lnTo>
                      <a:pt x="91" y="32"/>
                    </a:lnTo>
                    <a:lnTo>
                      <a:pt x="91" y="37"/>
                    </a:lnTo>
                    <a:lnTo>
                      <a:pt x="91" y="37"/>
                    </a:lnTo>
                    <a:lnTo>
                      <a:pt x="94" y="37"/>
                    </a:lnTo>
                    <a:lnTo>
                      <a:pt x="96" y="40"/>
                    </a:lnTo>
                    <a:lnTo>
                      <a:pt x="96" y="40"/>
                    </a:lnTo>
                    <a:lnTo>
                      <a:pt x="99" y="40"/>
                    </a:lnTo>
                    <a:lnTo>
                      <a:pt x="101" y="42"/>
                    </a:lnTo>
                    <a:lnTo>
                      <a:pt x="104" y="42"/>
                    </a:lnTo>
                    <a:lnTo>
                      <a:pt x="106" y="42"/>
                    </a:lnTo>
                    <a:lnTo>
                      <a:pt x="109" y="42"/>
                    </a:lnTo>
                    <a:lnTo>
                      <a:pt x="111" y="42"/>
                    </a:lnTo>
                    <a:lnTo>
                      <a:pt x="114" y="42"/>
                    </a:lnTo>
                    <a:lnTo>
                      <a:pt x="114" y="42"/>
                    </a:lnTo>
                    <a:lnTo>
                      <a:pt x="114" y="47"/>
                    </a:lnTo>
                    <a:lnTo>
                      <a:pt x="114" y="50"/>
                    </a:lnTo>
                    <a:lnTo>
                      <a:pt x="118" y="55"/>
                    </a:lnTo>
                    <a:lnTo>
                      <a:pt x="121" y="52"/>
                    </a:lnTo>
                    <a:lnTo>
                      <a:pt x="126" y="52"/>
                    </a:lnTo>
                    <a:lnTo>
                      <a:pt x="128" y="55"/>
                    </a:lnTo>
                    <a:lnTo>
                      <a:pt x="128" y="57"/>
                    </a:lnTo>
                    <a:lnTo>
                      <a:pt x="131" y="60"/>
                    </a:lnTo>
                    <a:lnTo>
                      <a:pt x="131" y="60"/>
                    </a:lnTo>
                    <a:lnTo>
                      <a:pt x="133" y="60"/>
                    </a:lnTo>
                    <a:lnTo>
                      <a:pt x="136" y="60"/>
                    </a:lnTo>
                    <a:lnTo>
                      <a:pt x="138" y="60"/>
                    </a:lnTo>
                    <a:lnTo>
                      <a:pt x="141" y="60"/>
                    </a:lnTo>
                    <a:lnTo>
                      <a:pt x="143" y="60"/>
                    </a:lnTo>
                    <a:lnTo>
                      <a:pt x="143" y="60"/>
                    </a:lnTo>
                    <a:lnTo>
                      <a:pt x="146" y="57"/>
                    </a:lnTo>
                    <a:lnTo>
                      <a:pt x="146" y="57"/>
                    </a:lnTo>
                    <a:lnTo>
                      <a:pt x="151" y="57"/>
                    </a:lnTo>
                    <a:lnTo>
                      <a:pt x="153" y="60"/>
                    </a:lnTo>
                    <a:lnTo>
                      <a:pt x="160" y="64"/>
                    </a:lnTo>
                    <a:lnTo>
                      <a:pt x="165" y="62"/>
                    </a:lnTo>
                    <a:lnTo>
                      <a:pt x="170" y="64"/>
                    </a:lnTo>
                    <a:lnTo>
                      <a:pt x="173" y="60"/>
                    </a:lnTo>
                    <a:lnTo>
                      <a:pt x="178" y="60"/>
                    </a:lnTo>
                    <a:lnTo>
                      <a:pt x="178" y="60"/>
                    </a:lnTo>
                    <a:close/>
                  </a:path>
                </a:pathLst>
              </a:custGeom>
              <a:solidFill>
                <a:srgbClr val="E2001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4" name="Google Shape;1244;p38"/>
              <p:cNvSpPr/>
              <p:nvPr/>
            </p:nvSpPr>
            <p:spPr>
              <a:xfrm>
                <a:off x="4828" y="2483"/>
                <a:ext cx="180" cy="99"/>
              </a:xfrm>
              <a:custGeom>
                <a:avLst/>
                <a:gdLst/>
                <a:ahLst/>
                <a:cxnLst/>
                <a:rect l="l" t="t" r="r" b="b"/>
                <a:pathLst>
                  <a:path w="180" h="99" extrusionOk="0">
                    <a:moveTo>
                      <a:pt x="178" y="60"/>
                    </a:moveTo>
                    <a:lnTo>
                      <a:pt x="178" y="64"/>
                    </a:lnTo>
                    <a:lnTo>
                      <a:pt x="175" y="79"/>
                    </a:lnTo>
                    <a:lnTo>
                      <a:pt x="173" y="82"/>
                    </a:lnTo>
                    <a:lnTo>
                      <a:pt x="173" y="82"/>
                    </a:lnTo>
                    <a:lnTo>
                      <a:pt x="178" y="84"/>
                    </a:lnTo>
                    <a:lnTo>
                      <a:pt x="180" y="89"/>
                    </a:lnTo>
                    <a:lnTo>
                      <a:pt x="178" y="92"/>
                    </a:lnTo>
                    <a:lnTo>
                      <a:pt x="175" y="97"/>
                    </a:lnTo>
                    <a:lnTo>
                      <a:pt x="175" y="97"/>
                    </a:lnTo>
                    <a:lnTo>
                      <a:pt x="170" y="97"/>
                    </a:lnTo>
                    <a:lnTo>
                      <a:pt x="168" y="97"/>
                    </a:lnTo>
                    <a:lnTo>
                      <a:pt x="160" y="97"/>
                    </a:lnTo>
                    <a:lnTo>
                      <a:pt x="158" y="99"/>
                    </a:lnTo>
                    <a:lnTo>
                      <a:pt x="153" y="97"/>
                    </a:lnTo>
                    <a:lnTo>
                      <a:pt x="128" y="92"/>
                    </a:lnTo>
                    <a:lnTo>
                      <a:pt x="126" y="89"/>
                    </a:lnTo>
                    <a:lnTo>
                      <a:pt x="109" y="87"/>
                    </a:lnTo>
                    <a:lnTo>
                      <a:pt x="101" y="82"/>
                    </a:lnTo>
                    <a:lnTo>
                      <a:pt x="96" y="77"/>
                    </a:lnTo>
                    <a:lnTo>
                      <a:pt x="94" y="74"/>
                    </a:lnTo>
                    <a:lnTo>
                      <a:pt x="86" y="74"/>
                    </a:lnTo>
                    <a:lnTo>
                      <a:pt x="84" y="74"/>
                    </a:lnTo>
                    <a:lnTo>
                      <a:pt x="74" y="74"/>
                    </a:lnTo>
                    <a:lnTo>
                      <a:pt x="72" y="74"/>
                    </a:lnTo>
                    <a:lnTo>
                      <a:pt x="62" y="74"/>
                    </a:lnTo>
                    <a:lnTo>
                      <a:pt x="57" y="67"/>
                    </a:lnTo>
                    <a:lnTo>
                      <a:pt x="57" y="67"/>
                    </a:lnTo>
                    <a:lnTo>
                      <a:pt x="52" y="67"/>
                    </a:lnTo>
                    <a:lnTo>
                      <a:pt x="47" y="64"/>
                    </a:lnTo>
                    <a:lnTo>
                      <a:pt x="42" y="62"/>
                    </a:lnTo>
                    <a:lnTo>
                      <a:pt x="40" y="62"/>
                    </a:lnTo>
                    <a:lnTo>
                      <a:pt x="32" y="57"/>
                    </a:lnTo>
                    <a:lnTo>
                      <a:pt x="27" y="52"/>
                    </a:lnTo>
                    <a:lnTo>
                      <a:pt x="20" y="47"/>
                    </a:lnTo>
                    <a:lnTo>
                      <a:pt x="20" y="47"/>
                    </a:lnTo>
                    <a:lnTo>
                      <a:pt x="15" y="42"/>
                    </a:lnTo>
                    <a:lnTo>
                      <a:pt x="12" y="42"/>
                    </a:lnTo>
                    <a:lnTo>
                      <a:pt x="12" y="45"/>
                    </a:lnTo>
                    <a:lnTo>
                      <a:pt x="10" y="45"/>
                    </a:lnTo>
                    <a:lnTo>
                      <a:pt x="7" y="42"/>
                    </a:lnTo>
                    <a:lnTo>
                      <a:pt x="7" y="42"/>
                    </a:lnTo>
                    <a:lnTo>
                      <a:pt x="5" y="40"/>
                    </a:lnTo>
                    <a:lnTo>
                      <a:pt x="2" y="40"/>
                    </a:lnTo>
                    <a:lnTo>
                      <a:pt x="0" y="37"/>
                    </a:lnTo>
                    <a:lnTo>
                      <a:pt x="2" y="35"/>
                    </a:lnTo>
                    <a:lnTo>
                      <a:pt x="2" y="32"/>
                    </a:lnTo>
                    <a:lnTo>
                      <a:pt x="5" y="30"/>
                    </a:lnTo>
                    <a:lnTo>
                      <a:pt x="5" y="27"/>
                    </a:lnTo>
                    <a:lnTo>
                      <a:pt x="7" y="27"/>
                    </a:lnTo>
                    <a:lnTo>
                      <a:pt x="5" y="22"/>
                    </a:lnTo>
                    <a:lnTo>
                      <a:pt x="7" y="20"/>
                    </a:lnTo>
                    <a:lnTo>
                      <a:pt x="10" y="17"/>
                    </a:lnTo>
                    <a:lnTo>
                      <a:pt x="7" y="15"/>
                    </a:lnTo>
                    <a:lnTo>
                      <a:pt x="7" y="13"/>
                    </a:lnTo>
                    <a:lnTo>
                      <a:pt x="10" y="13"/>
                    </a:lnTo>
                    <a:lnTo>
                      <a:pt x="12" y="10"/>
                    </a:lnTo>
                    <a:lnTo>
                      <a:pt x="12" y="8"/>
                    </a:lnTo>
                    <a:lnTo>
                      <a:pt x="17" y="5"/>
                    </a:lnTo>
                    <a:lnTo>
                      <a:pt x="17" y="5"/>
                    </a:lnTo>
                    <a:lnTo>
                      <a:pt x="17" y="3"/>
                    </a:lnTo>
                    <a:lnTo>
                      <a:pt x="20" y="0"/>
                    </a:lnTo>
                    <a:lnTo>
                      <a:pt x="20" y="3"/>
                    </a:lnTo>
                    <a:lnTo>
                      <a:pt x="22" y="0"/>
                    </a:lnTo>
                    <a:lnTo>
                      <a:pt x="25" y="3"/>
                    </a:lnTo>
                    <a:lnTo>
                      <a:pt x="25" y="5"/>
                    </a:lnTo>
                    <a:lnTo>
                      <a:pt x="27" y="8"/>
                    </a:lnTo>
                    <a:lnTo>
                      <a:pt x="30" y="5"/>
                    </a:lnTo>
                    <a:lnTo>
                      <a:pt x="27" y="5"/>
                    </a:lnTo>
                    <a:lnTo>
                      <a:pt x="30" y="3"/>
                    </a:lnTo>
                    <a:lnTo>
                      <a:pt x="30" y="0"/>
                    </a:lnTo>
                    <a:lnTo>
                      <a:pt x="30" y="0"/>
                    </a:lnTo>
                    <a:lnTo>
                      <a:pt x="37" y="0"/>
                    </a:lnTo>
                    <a:lnTo>
                      <a:pt x="37" y="0"/>
                    </a:lnTo>
                    <a:lnTo>
                      <a:pt x="54" y="5"/>
                    </a:lnTo>
                    <a:lnTo>
                      <a:pt x="54" y="5"/>
                    </a:lnTo>
                    <a:lnTo>
                      <a:pt x="62" y="13"/>
                    </a:lnTo>
                    <a:lnTo>
                      <a:pt x="67" y="15"/>
                    </a:lnTo>
                    <a:lnTo>
                      <a:pt x="74" y="22"/>
                    </a:lnTo>
                    <a:lnTo>
                      <a:pt x="74" y="30"/>
                    </a:lnTo>
                    <a:lnTo>
                      <a:pt x="77" y="30"/>
                    </a:lnTo>
                    <a:lnTo>
                      <a:pt x="79" y="32"/>
                    </a:lnTo>
                    <a:lnTo>
                      <a:pt x="81" y="30"/>
                    </a:lnTo>
                    <a:lnTo>
                      <a:pt x="84" y="30"/>
                    </a:lnTo>
                    <a:lnTo>
                      <a:pt x="84" y="27"/>
                    </a:lnTo>
                    <a:lnTo>
                      <a:pt x="84" y="27"/>
                    </a:lnTo>
                    <a:lnTo>
                      <a:pt x="86" y="25"/>
                    </a:lnTo>
                    <a:lnTo>
                      <a:pt x="89" y="25"/>
                    </a:lnTo>
                    <a:lnTo>
                      <a:pt x="89" y="25"/>
                    </a:lnTo>
                    <a:lnTo>
                      <a:pt x="94" y="25"/>
                    </a:lnTo>
                    <a:lnTo>
                      <a:pt x="94" y="27"/>
                    </a:lnTo>
                    <a:lnTo>
                      <a:pt x="91" y="30"/>
                    </a:lnTo>
                    <a:lnTo>
                      <a:pt x="91" y="32"/>
                    </a:lnTo>
                    <a:lnTo>
                      <a:pt x="91" y="37"/>
                    </a:lnTo>
                    <a:lnTo>
                      <a:pt x="91" y="37"/>
                    </a:lnTo>
                    <a:lnTo>
                      <a:pt x="94" y="37"/>
                    </a:lnTo>
                    <a:lnTo>
                      <a:pt x="96" y="40"/>
                    </a:lnTo>
                    <a:lnTo>
                      <a:pt x="96" y="40"/>
                    </a:lnTo>
                    <a:lnTo>
                      <a:pt x="99" y="40"/>
                    </a:lnTo>
                    <a:lnTo>
                      <a:pt x="101" y="42"/>
                    </a:lnTo>
                    <a:lnTo>
                      <a:pt x="104" y="42"/>
                    </a:lnTo>
                    <a:lnTo>
                      <a:pt x="106" y="42"/>
                    </a:lnTo>
                    <a:lnTo>
                      <a:pt x="109" y="42"/>
                    </a:lnTo>
                    <a:lnTo>
                      <a:pt x="111" y="42"/>
                    </a:lnTo>
                    <a:lnTo>
                      <a:pt x="114" y="42"/>
                    </a:lnTo>
                    <a:lnTo>
                      <a:pt x="114" y="42"/>
                    </a:lnTo>
                    <a:lnTo>
                      <a:pt x="114" y="47"/>
                    </a:lnTo>
                    <a:lnTo>
                      <a:pt x="114" y="50"/>
                    </a:lnTo>
                    <a:lnTo>
                      <a:pt x="118" y="55"/>
                    </a:lnTo>
                    <a:lnTo>
                      <a:pt x="121" y="52"/>
                    </a:lnTo>
                    <a:lnTo>
                      <a:pt x="126" y="52"/>
                    </a:lnTo>
                    <a:lnTo>
                      <a:pt x="128" y="55"/>
                    </a:lnTo>
                    <a:lnTo>
                      <a:pt x="128" y="57"/>
                    </a:lnTo>
                    <a:lnTo>
                      <a:pt x="131" y="60"/>
                    </a:lnTo>
                    <a:lnTo>
                      <a:pt x="131" y="60"/>
                    </a:lnTo>
                    <a:lnTo>
                      <a:pt x="133" y="60"/>
                    </a:lnTo>
                    <a:lnTo>
                      <a:pt x="136" y="60"/>
                    </a:lnTo>
                    <a:lnTo>
                      <a:pt x="138" y="60"/>
                    </a:lnTo>
                    <a:lnTo>
                      <a:pt x="141" y="60"/>
                    </a:lnTo>
                    <a:lnTo>
                      <a:pt x="143" y="60"/>
                    </a:lnTo>
                    <a:lnTo>
                      <a:pt x="143" y="60"/>
                    </a:lnTo>
                    <a:lnTo>
                      <a:pt x="146" y="57"/>
                    </a:lnTo>
                    <a:lnTo>
                      <a:pt x="146" y="57"/>
                    </a:lnTo>
                    <a:lnTo>
                      <a:pt x="151" y="57"/>
                    </a:lnTo>
                    <a:lnTo>
                      <a:pt x="153" y="60"/>
                    </a:lnTo>
                    <a:lnTo>
                      <a:pt x="160" y="64"/>
                    </a:lnTo>
                    <a:lnTo>
                      <a:pt x="165" y="62"/>
                    </a:lnTo>
                    <a:lnTo>
                      <a:pt x="170" y="64"/>
                    </a:lnTo>
                    <a:lnTo>
                      <a:pt x="173" y="60"/>
                    </a:lnTo>
                    <a:lnTo>
                      <a:pt x="178" y="60"/>
                    </a:lnTo>
                    <a:lnTo>
                      <a:pt x="178" y="60"/>
                    </a:lnTo>
                  </a:path>
                </a:pathLst>
              </a:custGeom>
              <a:solidFill>
                <a:srgbClr val="112D45"/>
              </a:solid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5" name="Google Shape;1245;p38"/>
              <p:cNvSpPr/>
              <p:nvPr/>
            </p:nvSpPr>
            <p:spPr>
              <a:xfrm>
                <a:off x="5001" y="2577"/>
                <a:ext cx="106" cy="136"/>
              </a:xfrm>
              <a:custGeom>
                <a:avLst/>
                <a:gdLst/>
                <a:ahLst/>
                <a:cxnLst/>
                <a:rect l="l" t="t" r="r" b="b"/>
                <a:pathLst>
                  <a:path w="106" h="136" extrusionOk="0">
                    <a:moveTo>
                      <a:pt x="98" y="136"/>
                    </a:moveTo>
                    <a:lnTo>
                      <a:pt x="96" y="136"/>
                    </a:lnTo>
                    <a:lnTo>
                      <a:pt x="89" y="104"/>
                    </a:lnTo>
                    <a:lnTo>
                      <a:pt x="81" y="92"/>
                    </a:lnTo>
                    <a:lnTo>
                      <a:pt x="79" y="92"/>
                    </a:lnTo>
                    <a:lnTo>
                      <a:pt x="69" y="92"/>
                    </a:lnTo>
                    <a:lnTo>
                      <a:pt x="66" y="92"/>
                    </a:lnTo>
                    <a:lnTo>
                      <a:pt x="64" y="87"/>
                    </a:lnTo>
                    <a:lnTo>
                      <a:pt x="64" y="89"/>
                    </a:lnTo>
                    <a:lnTo>
                      <a:pt x="61" y="92"/>
                    </a:lnTo>
                    <a:lnTo>
                      <a:pt x="59" y="94"/>
                    </a:lnTo>
                    <a:lnTo>
                      <a:pt x="59" y="104"/>
                    </a:lnTo>
                    <a:lnTo>
                      <a:pt x="52" y="114"/>
                    </a:lnTo>
                    <a:lnTo>
                      <a:pt x="49" y="114"/>
                    </a:lnTo>
                    <a:lnTo>
                      <a:pt x="47" y="109"/>
                    </a:lnTo>
                    <a:lnTo>
                      <a:pt x="44" y="111"/>
                    </a:lnTo>
                    <a:lnTo>
                      <a:pt x="44" y="114"/>
                    </a:lnTo>
                    <a:lnTo>
                      <a:pt x="39" y="116"/>
                    </a:lnTo>
                    <a:lnTo>
                      <a:pt x="39" y="114"/>
                    </a:lnTo>
                    <a:lnTo>
                      <a:pt x="37" y="114"/>
                    </a:lnTo>
                    <a:lnTo>
                      <a:pt x="32" y="114"/>
                    </a:lnTo>
                    <a:lnTo>
                      <a:pt x="32" y="116"/>
                    </a:lnTo>
                    <a:lnTo>
                      <a:pt x="29" y="116"/>
                    </a:lnTo>
                    <a:lnTo>
                      <a:pt x="29" y="116"/>
                    </a:lnTo>
                    <a:lnTo>
                      <a:pt x="27" y="119"/>
                    </a:lnTo>
                    <a:lnTo>
                      <a:pt x="27" y="119"/>
                    </a:lnTo>
                    <a:lnTo>
                      <a:pt x="24" y="119"/>
                    </a:lnTo>
                    <a:lnTo>
                      <a:pt x="19" y="111"/>
                    </a:lnTo>
                    <a:lnTo>
                      <a:pt x="22" y="111"/>
                    </a:lnTo>
                    <a:lnTo>
                      <a:pt x="19" y="104"/>
                    </a:lnTo>
                    <a:lnTo>
                      <a:pt x="19" y="101"/>
                    </a:lnTo>
                    <a:lnTo>
                      <a:pt x="19" y="97"/>
                    </a:lnTo>
                    <a:lnTo>
                      <a:pt x="17" y="94"/>
                    </a:lnTo>
                    <a:lnTo>
                      <a:pt x="17" y="92"/>
                    </a:lnTo>
                    <a:lnTo>
                      <a:pt x="17" y="87"/>
                    </a:lnTo>
                    <a:lnTo>
                      <a:pt x="17" y="87"/>
                    </a:lnTo>
                    <a:lnTo>
                      <a:pt x="17" y="82"/>
                    </a:lnTo>
                    <a:lnTo>
                      <a:pt x="17" y="79"/>
                    </a:lnTo>
                    <a:lnTo>
                      <a:pt x="15" y="79"/>
                    </a:lnTo>
                    <a:lnTo>
                      <a:pt x="15" y="72"/>
                    </a:lnTo>
                    <a:lnTo>
                      <a:pt x="12" y="69"/>
                    </a:lnTo>
                    <a:lnTo>
                      <a:pt x="15" y="55"/>
                    </a:lnTo>
                    <a:lnTo>
                      <a:pt x="7" y="47"/>
                    </a:lnTo>
                    <a:lnTo>
                      <a:pt x="0" y="45"/>
                    </a:lnTo>
                    <a:lnTo>
                      <a:pt x="0" y="42"/>
                    </a:lnTo>
                    <a:lnTo>
                      <a:pt x="0" y="40"/>
                    </a:lnTo>
                    <a:lnTo>
                      <a:pt x="2" y="37"/>
                    </a:lnTo>
                    <a:lnTo>
                      <a:pt x="5" y="35"/>
                    </a:lnTo>
                    <a:lnTo>
                      <a:pt x="7" y="35"/>
                    </a:lnTo>
                    <a:lnTo>
                      <a:pt x="10" y="32"/>
                    </a:lnTo>
                    <a:lnTo>
                      <a:pt x="17" y="30"/>
                    </a:lnTo>
                    <a:lnTo>
                      <a:pt x="17" y="27"/>
                    </a:lnTo>
                    <a:lnTo>
                      <a:pt x="15" y="27"/>
                    </a:lnTo>
                    <a:lnTo>
                      <a:pt x="15" y="25"/>
                    </a:lnTo>
                    <a:lnTo>
                      <a:pt x="10" y="25"/>
                    </a:lnTo>
                    <a:lnTo>
                      <a:pt x="7" y="22"/>
                    </a:lnTo>
                    <a:lnTo>
                      <a:pt x="5" y="17"/>
                    </a:lnTo>
                    <a:lnTo>
                      <a:pt x="5" y="15"/>
                    </a:lnTo>
                    <a:lnTo>
                      <a:pt x="10" y="5"/>
                    </a:lnTo>
                    <a:lnTo>
                      <a:pt x="12" y="0"/>
                    </a:lnTo>
                    <a:lnTo>
                      <a:pt x="12" y="0"/>
                    </a:lnTo>
                    <a:lnTo>
                      <a:pt x="19" y="10"/>
                    </a:lnTo>
                    <a:lnTo>
                      <a:pt x="22" y="3"/>
                    </a:lnTo>
                    <a:lnTo>
                      <a:pt x="24" y="3"/>
                    </a:lnTo>
                    <a:lnTo>
                      <a:pt x="24" y="10"/>
                    </a:lnTo>
                    <a:lnTo>
                      <a:pt x="27" y="12"/>
                    </a:lnTo>
                    <a:lnTo>
                      <a:pt x="29" y="10"/>
                    </a:lnTo>
                    <a:lnTo>
                      <a:pt x="34" y="12"/>
                    </a:lnTo>
                    <a:lnTo>
                      <a:pt x="37" y="8"/>
                    </a:lnTo>
                    <a:lnTo>
                      <a:pt x="39" y="25"/>
                    </a:lnTo>
                    <a:lnTo>
                      <a:pt x="44" y="27"/>
                    </a:lnTo>
                    <a:lnTo>
                      <a:pt x="47" y="30"/>
                    </a:lnTo>
                    <a:lnTo>
                      <a:pt x="66" y="32"/>
                    </a:lnTo>
                    <a:lnTo>
                      <a:pt x="66" y="30"/>
                    </a:lnTo>
                    <a:lnTo>
                      <a:pt x="81" y="30"/>
                    </a:lnTo>
                    <a:lnTo>
                      <a:pt x="98" y="35"/>
                    </a:lnTo>
                    <a:lnTo>
                      <a:pt x="96" y="37"/>
                    </a:lnTo>
                    <a:lnTo>
                      <a:pt x="94" y="40"/>
                    </a:lnTo>
                    <a:lnTo>
                      <a:pt x="91" y="45"/>
                    </a:lnTo>
                    <a:lnTo>
                      <a:pt x="81" y="55"/>
                    </a:lnTo>
                    <a:lnTo>
                      <a:pt x="71" y="59"/>
                    </a:lnTo>
                    <a:lnTo>
                      <a:pt x="71" y="64"/>
                    </a:lnTo>
                    <a:lnTo>
                      <a:pt x="74" y="77"/>
                    </a:lnTo>
                    <a:lnTo>
                      <a:pt x="79" y="79"/>
                    </a:lnTo>
                    <a:lnTo>
                      <a:pt x="81" y="82"/>
                    </a:lnTo>
                    <a:lnTo>
                      <a:pt x="84" y="84"/>
                    </a:lnTo>
                    <a:lnTo>
                      <a:pt x="89" y="72"/>
                    </a:lnTo>
                    <a:lnTo>
                      <a:pt x="91" y="67"/>
                    </a:lnTo>
                    <a:lnTo>
                      <a:pt x="94" y="67"/>
                    </a:lnTo>
                    <a:lnTo>
                      <a:pt x="106" y="111"/>
                    </a:lnTo>
                    <a:lnTo>
                      <a:pt x="106" y="114"/>
                    </a:lnTo>
                    <a:lnTo>
                      <a:pt x="106" y="124"/>
                    </a:lnTo>
                    <a:lnTo>
                      <a:pt x="101" y="124"/>
                    </a:lnTo>
                    <a:lnTo>
                      <a:pt x="98" y="126"/>
                    </a:lnTo>
                    <a:lnTo>
                      <a:pt x="98" y="136"/>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6" name="Google Shape;1246;p38"/>
              <p:cNvSpPr/>
              <p:nvPr/>
            </p:nvSpPr>
            <p:spPr>
              <a:xfrm>
                <a:off x="5001" y="2577"/>
                <a:ext cx="106" cy="136"/>
              </a:xfrm>
              <a:custGeom>
                <a:avLst/>
                <a:gdLst/>
                <a:ahLst/>
                <a:cxnLst/>
                <a:rect l="l" t="t" r="r" b="b"/>
                <a:pathLst>
                  <a:path w="106" h="136" extrusionOk="0">
                    <a:moveTo>
                      <a:pt x="98" y="136"/>
                    </a:moveTo>
                    <a:lnTo>
                      <a:pt x="96" y="136"/>
                    </a:lnTo>
                    <a:lnTo>
                      <a:pt x="89" y="104"/>
                    </a:lnTo>
                    <a:lnTo>
                      <a:pt x="81" y="92"/>
                    </a:lnTo>
                    <a:lnTo>
                      <a:pt x="79" y="92"/>
                    </a:lnTo>
                    <a:lnTo>
                      <a:pt x="69" y="92"/>
                    </a:lnTo>
                    <a:lnTo>
                      <a:pt x="66" y="92"/>
                    </a:lnTo>
                    <a:lnTo>
                      <a:pt x="64" y="87"/>
                    </a:lnTo>
                    <a:lnTo>
                      <a:pt x="64" y="89"/>
                    </a:lnTo>
                    <a:lnTo>
                      <a:pt x="61" y="92"/>
                    </a:lnTo>
                    <a:lnTo>
                      <a:pt x="59" y="94"/>
                    </a:lnTo>
                    <a:lnTo>
                      <a:pt x="59" y="104"/>
                    </a:lnTo>
                    <a:lnTo>
                      <a:pt x="52" y="114"/>
                    </a:lnTo>
                    <a:lnTo>
                      <a:pt x="49" y="114"/>
                    </a:lnTo>
                    <a:lnTo>
                      <a:pt x="47" y="109"/>
                    </a:lnTo>
                    <a:lnTo>
                      <a:pt x="44" y="111"/>
                    </a:lnTo>
                    <a:lnTo>
                      <a:pt x="44" y="114"/>
                    </a:lnTo>
                    <a:lnTo>
                      <a:pt x="39" y="116"/>
                    </a:lnTo>
                    <a:lnTo>
                      <a:pt x="39" y="114"/>
                    </a:lnTo>
                    <a:lnTo>
                      <a:pt x="37" y="114"/>
                    </a:lnTo>
                    <a:lnTo>
                      <a:pt x="32" y="114"/>
                    </a:lnTo>
                    <a:lnTo>
                      <a:pt x="32" y="116"/>
                    </a:lnTo>
                    <a:lnTo>
                      <a:pt x="29" y="116"/>
                    </a:lnTo>
                    <a:lnTo>
                      <a:pt x="29" y="116"/>
                    </a:lnTo>
                    <a:lnTo>
                      <a:pt x="27" y="119"/>
                    </a:lnTo>
                    <a:lnTo>
                      <a:pt x="27" y="119"/>
                    </a:lnTo>
                    <a:lnTo>
                      <a:pt x="24" y="119"/>
                    </a:lnTo>
                    <a:lnTo>
                      <a:pt x="19" y="111"/>
                    </a:lnTo>
                    <a:lnTo>
                      <a:pt x="22" y="111"/>
                    </a:lnTo>
                    <a:lnTo>
                      <a:pt x="19" y="104"/>
                    </a:lnTo>
                    <a:lnTo>
                      <a:pt x="19" y="101"/>
                    </a:lnTo>
                    <a:lnTo>
                      <a:pt x="19" y="97"/>
                    </a:lnTo>
                    <a:lnTo>
                      <a:pt x="17" y="94"/>
                    </a:lnTo>
                    <a:lnTo>
                      <a:pt x="17" y="92"/>
                    </a:lnTo>
                    <a:lnTo>
                      <a:pt x="17" y="87"/>
                    </a:lnTo>
                    <a:lnTo>
                      <a:pt x="17" y="87"/>
                    </a:lnTo>
                    <a:lnTo>
                      <a:pt x="17" y="82"/>
                    </a:lnTo>
                    <a:lnTo>
                      <a:pt x="17" y="79"/>
                    </a:lnTo>
                    <a:lnTo>
                      <a:pt x="15" y="79"/>
                    </a:lnTo>
                    <a:lnTo>
                      <a:pt x="15" y="72"/>
                    </a:lnTo>
                    <a:lnTo>
                      <a:pt x="12" y="69"/>
                    </a:lnTo>
                    <a:lnTo>
                      <a:pt x="15" y="55"/>
                    </a:lnTo>
                    <a:lnTo>
                      <a:pt x="7" y="47"/>
                    </a:lnTo>
                    <a:lnTo>
                      <a:pt x="0" y="45"/>
                    </a:lnTo>
                    <a:lnTo>
                      <a:pt x="0" y="42"/>
                    </a:lnTo>
                    <a:lnTo>
                      <a:pt x="0" y="40"/>
                    </a:lnTo>
                    <a:lnTo>
                      <a:pt x="2" y="37"/>
                    </a:lnTo>
                    <a:lnTo>
                      <a:pt x="5" y="35"/>
                    </a:lnTo>
                    <a:lnTo>
                      <a:pt x="7" y="35"/>
                    </a:lnTo>
                    <a:lnTo>
                      <a:pt x="10" y="32"/>
                    </a:lnTo>
                    <a:lnTo>
                      <a:pt x="17" y="30"/>
                    </a:lnTo>
                    <a:lnTo>
                      <a:pt x="17" y="27"/>
                    </a:lnTo>
                    <a:lnTo>
                      <a:pt x="15" y="27"/>
                    </a:lnTo>
                    <a:lnTo>
                      <a:pt x="15" y="25"/>
                    </a:lnTo>
                    <a:lnTo>
                      <a:pt x="10" y="25"/>
                    </a:lnTo>
                    <a:lnTo>
                      <a:pt x="7" y="22"/>
                    </a:lnTo>
                    <a:lnTo>
                      <a:pt x="5" y="17"/>
                    </a:lnTo>
                    <a:lnTo>
                      <a:pt x="5" y="15"/>
                    </a:lnTo>
                    <a:lnTo>
                      <a:pt x="10" y="5"/>
                    </a:lnTo>
                    <a:lnTo>
                      <a:pt x="12" y="0"/>
                    </a:lnTo>
                    <a:lnTo>
                      <a:pt x="12" y="0"/>
                    </a:lnTo>
                    <a:lnTo>
                      <a:pt x="19" y="10"/>
                    </a:lnTo>
                    <a:lnTo>
                      <a:pt x="22" y="3"/>
                    </a:lnTo>
                    <a:lnTo>
                      <a:pt x="24" y="3"/>
                    </a:lnTo>
                    <a:lnTo>
                      <a:pt x="24" y="10"/>
                    </a:lnTo>
                    <a:lnTo>
                      <a:pt x="27" y="12"/>
                    </a:lnTo>
                    <a:lnTo>
                      <a:pt x="29" y="10"/>
                    </a:lnTo>
                    <a:lnTo>
                      <a:pt x="34" y="12"/>
                    </a:lnTo>
                    <a:lnTo>
                      <a:pt x="37" y="8"/>
                    </a:lnTo>
                    <a:lnTo>
                      <a:pt x="39" y="25"/>
                    </a:lnTo>
                    <a:lnTo>
                      <a:pt x="44" y="27"/>
                    </a:lnTo>
                    <a:lnTo>
                      <a:pt x="47" y="30"/>
                    </a:lnTo>
                    <a:lnTo>
                      <a:pt x="66" y="32"/>
                    </a:lnTo>
                    <a:lnTo>
                      <a:pt x="66" y="30"/>
                    </a:lnTo>
                    <a:lnTo>
                      <a:pt x="81" y="30"/>
                    </a:lnTo>
                    <a:lnTo>
                      <a:pt x="98" y="35"/>
                    </a:lnTo>
                    <a:lnTo>
                      <a:pt x="96" y="37"/>
                    </a:lnTo>
                    <a:lnTo>
                      <a:pt x="94" y="40"/>
                    </a:lnTo>
                    <a:lnTo>
                      <a:pt x="91" y="45"/>
                    </a:lnTo>
                    <a:lnTo>
                      <a:pt x="81" y="55"/>
                    </a:lnTo>
                    <a:lnTo>
                      <a:pt x="71" y="59"/>
                    </a:lnTo>
                    <a:lnTo>
                      <a:pt x="71" y="64"/>
                    </a:lnTo>
                    <a:lnTo>
                      <a:pt x="74" y="77"/>
                    </a:lnTo>
                    <a:lnTo>
                      <a:pt x="79" y="79"/>
                    </a:lnTo>
                    <a:lnTo>
                      <a:pt x="81" y="82"/>
                    </a:lnTo>
                    <a:lnTo>
                      <a:pt x="84" y="84"/>
                    </a:lnTo>
                    <a:lnTo>
                      <a:pt x="89" y="72"/>
                    </a:lnTo>
                    <a:lnTo>
                      <a:pt x="91" y="67"/>
                    </a:lnTo>
                    <a:lnTo>
                      <a:pt x="94" y="67"/>
                    </a:lnTo>
                    <a:lnTo>
                      <a:pt x="106" y="111"/>
                    </a:lnTo>
                    <a:lnTo>
                      <a:pt x="106" y="114"/>
                    </a:lnTo>
                    <a:lnTo>
                      <a:pt x="106" y="124"/>
                    </a:lnTo>
                    <a:lnTo>
                      <a:pt x="101" y="124"/>
                    </a:lnTo>
                    <a:lnTo>
                      <a:pt x="98" y="126"/>
                    </a:lnTo>
                    <a:lnTo>
                      <a:pt x="98" y="136"/>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7" name="Google Shape;1247;p38"/>
              <p:cNvSpPr/>
              <p:nvPr/>
            </p:nvSpPr>
            <p:spPr>
              <a:xfrm>
                <a:off x="4821" y="2965"/>
                <a:ext cx="47" cy="87"/>
              </a:xfrm>
              <a:custGeom>
                <a:avLst/>
                <a:gdLst/>
                <a:ahLst/>
                <a:cxnLst/>
                <a:rect l="l" t="t" r="r" b="b"/>
                <a:pathLst>
                  <a:path w="47" h="87" extrusionOk="0">
                    <a:moveTo>
                      <a:pt x="7" y="0"/>
                    </a:moveTo>
                    <a:lnTo>
                      <a:pt x="5" y="3"/>
                    </a:lnTo>
                    <a:lnTo>
                      <a:pt x="7" y="5"/>
                    </a:lnTo>
                    <a:lnTo>
                      <a:pt x="12" y="5"/>
                    </a:lnTo>
                    <a:lnTo>
                      <a:pt x="12" y="8"/>
                    </a:lnTo>
                    <a:lnTo>
                      <a:pt x="12" y="8"/>
                    </a:lnTo>
                    <a:lnTo>
                      <a:pt x="9" y="10"/>
                    </a:lnTo>
                    <a:lnTo>
                      <a:pt x="7" y="18"/>
                    </a:lnTo>
                    <a:lnTo>
                      <a:pt x="5" y="20"/>
                    </a:lnTo>
                    <a:lnTo>
                      <a:pt x="2" y="40"/>
                    </a:lnTo>
                    <a:lnTo>
                      <a:pt x="0" y="37"/>
                    </a:lnTo>
                    <a:lnTo>
                      <a:pt x="0" y="40"/>
                    </a:lnTo>
                    <a:lnTo>
                      <a:pt x="2" y="67"/>
                    </a:lnTo>
                    <a:lnTo>
                      <a:pt x="7" y="82"/>
                    </a:lnTo>
                    <a:lnTo>
                      <a:pt x="12" y="84"/>
                    </a:lnTo>
                    <a:lnTo>
                      <a:pt x="24" y="87"/>
                    </a:lnTo>
                    <a:lnTo>
                      <a:pt x="39" y="77"/>
                    </a:lnTo>
                    <a:lnTo>
                      <a:pt x="44" y="69"/>
                    </a:lnTo>
                    <a:lnTo>
                      <a:pt x="47" y="52"/>
                    </a:lnTo>
                    <a:lnTo>
                      <a:pt x="47" y="47"/>
                    </a:lnTo>
                    <a:lnTo>
                      <a:pt x="44" y="47"/>
                    </a:lnTo>
                    <a:lnTo>
                      <a:pt x="37" y="32"/>
                    </a:lnTo>
                    <a:lnTo>
                      <a:pt x="34" y="30"/>
                    </a:lnTo>
                    <a:lnTo>
                      <a:pt x="32" y="22"/>
                    </a:lnTo>
                    <a:lnTo>
                      <a:pt x="27" y="20"/>
                    </a:lnTo>
                    <a:lnTo>
                      <a:pt x="24" y="15"/>
                    </a:lnTo>
                    <a:lnTo>
                      <a:pt x="14" y="3"/>
                    </a:lnTo>
                    <a:lnTo>
                      <a:pt x="9" y="0"/>
                    </a:lnTo>
                    <a:lnTo>
                      <a:pt x="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8" name="Google Shape;1248;p38"/>
              <p:cNvSpPr/>
              <p:nvPr/>
            </p:nvSpPr>
            <p:spPr>
              <a:xfrm>
                <a:off x="4821" y="2965"/>
                <a:ext cx="47" cy="87"/>
              </a:xfrm>
              <a:custGeom>
                <a:avLst/>
                <a:gdLst/>
                <a:ahLst/>
                <a:cxnLst/>
                <a:rect l="l" t="t" r="r" b="b"/>
                <a:pathLst>
                  <a:path w="47" h="87" extrusionOk="0">
                    <a:moveTo>
                      <a:pt x="7" y="0"/>
                    </a:moveTo>
                    <a:lnTo>
                      <a:pt x="5" y="3"/>
                    </a:lnTo>
                    <a:lnTo>
                      <a:pt x="7" y="5"/>
                    </a:lnTo>
                    <a:lnTo>
                      <a:pt x="12" y="5"/>
                    </a:lnTo>
                    <a:lnTo>
                      <a:pt x="12" y="8"/>
                    </a:lnTo>
                    <a:lnTo>
                      <a:pt x="12" y="8"/>
                    </a:lnTo>
                    <a:lnTo>
                      <a:pt x="9" y="10"/>
                    </a:lnTo>
                    <a:lnTo>
                      <a:pt x="7" y="18"/>
                    </a:lnTo>
                    <a:lnTo>
                      <a:pt x="5" y="20"/>
                    </a:lnTo>
                    <a:lnTo>
                      <a:pt x="2" y="40"/>
                    </a:lnTo>
                    <a:lnTo>
                      <a:pt x="0" y="37"/>
                    </a:lnTo>
                    <a:lnTo>
                      <a:pt x="0" y="40"/>
                    </a:lnTo>
                    <a:lnTo>
                      <a:pt x="2" y="67"/>
                    </a:lnTo>
                    <a:lnTo>
                      <a:pt x="7" y="82"/>
                    </a:lnTo>
                    <a:lnTo>
                      <a:pt x="12" y="84"/>
                    </a:lnTo>
                    <a:lnTo>
                      <a:pt x="24" y="87"/>
                    </a:lnTo>
                    <a:lnTo>
                      <a:pt x="39" y="77"/>
                    </a:lnTo>
                    <a:lnTo>
                      <a:pt x="44" y="69"/>
                    </a:lnTo>
                    <a:lnTo>
                      <a:pt x="47" y="52"/>
                    </a:lnTo>
                    <a:lnTo>
                      <a:pt x="47" y="47"/>
                    </a:lnTo>
                    <a:lnTo>
                      <a:pt x="44" y="47"/>
                    </a:lnTo>
                    <a:lnTo>
                      <a:pt x="37" y="32"/>
                    </a:lnTo>
                    <a:lnTo>
                      <a:pt x="34" y="30"/>
                    </a:lnTo>
                    <a:lnTo>
                      <a:pt x="32" y="22"/>
                    </a:lnTo>
                    <a:lnTo>
                      <a:pt x="27" y="20"/>
                    </a:lnTo>
                    <a:lnTo>
                      <a:pt x="24" y="15"/>
                    </a:lnTo>
                    <a:lnTo>
                      <a:pt x="14" y="3"/>
                    </a:lnTo>
                    <a:lnTo>
                      <a:pt x="9" y="0"/>
                    </a:lnTo>
                    <a:lnTo>
                      <a:pt x="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9" name="Google Shape;1249;p38"/>
              <p:cNvSpPr/>
              <p:nvPr/>
            </p:nvSpPr>
            <p:spPr>
              <a:xfrm>
                <a:off x="5275" y="2674"/>
                <a:ext cx="160" cy="197"/>
              </a:xfrm>
              <a:custGeom>
                <a:avLst/>
                <a:gdLst/>
                <a:ahLst/>
                <a:cxnLst/>
                <a:rect l="l" t="t" r="r" b="b"/>
                <a:pathLst>
                  <a:path w="160" h="197" extrusionOk="0">
                    <a:moveTo>
                      <a:pt x="42" y="2"/>
                    </a:moveTo>
                    <a:lnTo>
                      <a:pt x="59" y="24"/>
                    </a:lnTo>
                    <a:lnTo>
                      <a:pt x="59" y="29"/>
                    </a:lnTo>
                    <a:lnTo>
                      <a:pt x="59" y="32"/>
                    </a:lnTo>
                    <a:lnTo>
                      <a:pt x="66" y="39"/>
                    </a:lnTo>
                    <a:lnTo>
                      <a:pt x="74" y="39"/>
                    </a:lnTo>
                    <a:lnTo>
                      <a:pt x="81" y="37"/>
                    </a:lnTo>
                    <a:lnTo>
                      <a:pt x="86" y="39"/>
                    </a:lnTo>
                    <a:lnTo>
                      <a:pt x="93" y="47"/>
                    </a:lnTo>
                    <a:lnTo>
                      <a:pt x="93" y="49"/>
                    </a:lnTo>
                    <a:lnTo>
                      <a:pt x="98" y="51"/>
                    </a:lnTo>
                    <a:lnTo>
                      <a:pt x="98" y="54"/>
                    </a:lnTo>
                    <a:lnTo>
                      <a:pt x="101" y="56"/>
                    </a:lnTo>
                    <a:lnTo>
                      <a:pt x="101" y="61"/>
                    </a:lnTo>
                    <a:lnTo>
                      <a:pt x="93" y="66"/>
                    </a:lnTo>
                    <a:lnTo>
                      <a:pt x="88" y="66"/>
                    </a:lnTo>
                    <a:lnTo>
                      <a:pt x="86" y="66"/>
                    </a:lnTo>
                    <a:lnTo>
                      <a:pt x="84" y="69"/>
                    </a:lnTo>
                    <a:lnTo>
                      <a:pt x="81" y="74"/>
                    </a:lnTo>
                    <a:lnTo>
                      <a:pt x="84" y="76"/>
                    </a:lnTo>
                    <a:lnTo>
                      <a:pt x="106" y="91"/>
                    </a:lnTo>
                    <a:lnTo>
                      <a:pt x="108" y="96"/>
                    </a:lnTo>
                    <a:lnTo>
                      <a:pt x="118" y="106"/>
                    </a:lnTo>
                    <a:lnTo>
                      <a:pt x="118" y="108"/>
                    </a:lnTo>
                    <a:lnTo>
                      <a:pt x="125" y="116"/>
                    </a:lnTo>
                    <a:lnTo>
                      <a:pt x="128" y="118"/>
                    </a:lnTo>
                    <a:lnTo>
                      <a:pt x="135" y="123"/>
                    </a:lnTo>
                    <a:lnTo>
                      <a:pt x="138" y="133"/>
                    </a:lnTo>
                    <a:lnTo>
                      <a:pt x="138" y="133"/>
                    </a:lnTo>
                    <a:lnTo>
                      <a:pt x="138" y="133"/>
                    </a:lnTo>
                    <a:lnTo>
                      <a:pt x="140" y="140"/>
                    </a:lnTo>
                    <a:lnTo>
                      <a:pt x="143" y="140"/>
                    </a:lnTo>
                    <a:lnTo>
                      <a:pt x="153" y="145"/>
                    </a:lnTo>
                    <a:lnTo>
                      <a:pt x="160" y="165"/>
                    </a:lnTo>
                    <a:lnTo>
                      <a:pt x="160" y="182"/>
                    </a:lnTo>
                    <a:lnTo>
                      <a:pt x="158" y="185"/>
                    </a:lnTo>
                    <a:lnTo>
                      <a:pt x="153" y="187"/>
                    </a:lnTo>
                    <a:lnTo>
                      <a:pt x="150" y="190"/>
                    </a:lnTo>
                    <a:lnTo>
                      <a:pt x="148" y="190"/>
                    </a:lnTo>
                    <a:lnTo>
                      <a:pt x="143" y="185"/>
                    </a:lnTo>
                    <a:lnTo>
                      <a:pt x="140" y="185"/>
                    </a:lnTo>
                    <a:lnTo>
                      <a:pt x="130" y="190"/>
                    </a:lnTo>
                    <a:lnTo>
                      <a:pt x="128" y="197"/>
                    </a:lnTo>
                    <a:lnTo>
                      <a:pt x="125" y="197"/>
                    </a:lnTo>
                    <a:lnTo>
                      <a:pt x="113" y="195"/>
                    </a:lnTo>
                    <a:lnTo>
                      <a:pt x="111" y="192"/>
                    </a:lnTo>
                    <a:lnTo>
                      <a:pt x="111" y="190"/>
                    </a:lnTo>
                    <a:lnTo>
                      <a:pt x="113" y="190"/>
                    </a:lnTo>
                    <a:lnTo>
                      <a:pt x="116" y="185"/>
                    </a:lnTo>
                    <a:lnTo>
                      <a:pt x="116" y="168"/>
                    </a:lnTo>
                    <a:lnTo>
                      <a:pt x="116" y="165"/>
                    </a:lnTo>
                    <a:lnTo>
                      <a:pt x="116" y="160"/>
                    </a:lnTo>
                    <a:lnTo>
                      <a:pt x="116" y="158"/>
                    </a:lnTo>
                    <a:lnTo>
                      <a:pt x="113" y="155"/>
                    </a:lnTo>
                    <a:lnTo>
                      <a:pt x="111" y="153"/>
                    </a:lnTo>
                    <a:lnTo>
                      <a:pt x="111" y="150"/>
                    </a:lnTo>
                    <a:lnTo>
                      <a:pt x="106" y="150"/>
                    </a:lnTo>
                    <a:lnTo>
                      <a:pt x="103" y="148"/>
                    </a:lnTo>
                    <a:lnTo>
                      <a:pt x="101" y="145"/>
                    </a:lnTo>
                    <a:lnTo>
                      <a:pt x="98" y="140"/>
                    </a:lnTo>
                    <a:lnTo>
                      <a:pt x="98" y="126"/>
                    </a:lnTo>
                    <a:lnTo>
                      <a:pt x="96" y="116"/>
                    </a:lnTo>
                    <a:lnTo>
                      <a:pt x="91" y="113"/>
                    </a:lnTo>
                    <a:lnTo>
                      <a:pt x="91" y="111"/>
                    </a:lnTo>
                    <a:lnTo>
                      <a:pt x="86" y="106"/>
                    </a:lnTo>
                    <a:lnTo>
                      <a:pt x="79" y="96"/>
                    </a:lnTo>
                    <a:lnTo>
                      <a:pt x="64" y="98"/>
                    </a:lnTo>
                    <a:lnTo>
                      <a:pt x="64" y="103"/>
                    </a:lnTo>
                    <a:lnTo>
                      <a:pt x="61" y="103"/>
                    </a:lnTo>
                    <a:lnTo>
                      <a:pt x="51" y="108"/>
                    </a:lnTo>
                    <a:lnTo>
                      <a:pt x="49" y="108"/>
                    </a:lnTo>
                    <a:lnTo>
                      <a:pt x="47" y="106"/>
                    </a:lnTo>
                    <a:lnTo>
                      <a:pt x="44" y="101"/>
                    </a:lnTo>
                    <a:lnTo>
                      <a:pt x="39" y="101"/>
                    </a:lnTo>
                    <a:lnTo>
                      <a:pt x="32" y="103"/>
                    </a:lnTo>
                    <a:lnTo>
                      <a:pt x="27" y="108"/>
                    </a:lnTo>
                    <a:lnTo>
                      <a:pt x="22" y="111"/>
                    </a:lnTo>
                    <a:lnTo>
                      <a:pt x="19" y="113"/>
                    </a:lnTo>
                    <a:lnTo>
                      <a:pt x="17" y="116"/>
                    </a:lnTo>
                    <a:lnTo>
                      <a:pt x="17" y="113"/>
                    </a:lnTo>
                    <a:lnTo>
                      <a:pt x="14" y="108"/>
                    </a:lnTo>
                    <a:lnTo>
                      <a:pt x="22" y="81"/>
                    </a:lnTo>
                    <a:lnTo>
                      <a:pt x="19" y="76"/>
                    </a:lnTo>
                    <a:lnTo>
                      <a:pt x="22" y="69"/>
                    </a:lnTo>
                    <a:lnTo>
                      <a:pt x="19" y="66"/>
                    </a:lnTo>
                    <a:lnTo>
                      <a:pt x="10" y="66"/>
                    </a:lnTo>
                    <a:lnTo>
                      <a:pt x="7" y="66"/>
                    </a:lnTo>
                    <a:lnTo>
                      <a:pt x="7" y="51"/>
                    </a:lnTo>
                    <a:lnTo>
                      <a:pt x="2" y="47"/>
                    </a:lnTo>
                    <a:lnTo>
                      <a:pt x="0" y="49"/>
                    </a:lnTo>
                    <a:lnTo>
                      <a:pt x="0" y="47"/>
                    </a:lnTo>
                    <a:lnTo>
                      <a:pt x="0" y="42"/>
                    </a:lnTo>
                    <a:lnTo>
                      <a:pt x="0" y="42"/>
                    </a:lnTo>
                    <a:lnTo>
                      <a:pt x="2" y="39"/>
                    </a:lnTo>
                    <a:lnTo>
                      <a:pt x="2" y="39"/>
                    </a:lnTo>
                    <a:lnTo>
                      <a:pt x="10" y="37"/>
                    </a:lnTo>
                    <a:lnTo>
                      <a:pt x="7" y="32"/>
                    </a:lnTo>
                    <a:lnTo>
                      <a:pt x="19" y="24"/>
                    </a:lnTo>
                    <a:lnTo>
                      <a:pt x="19" y="22"/>
                    </a:lnTo>
                    <a:lnTo>
                      <a:pt x="22" y="19"/>
                    </a:lnTo>
                    <a:lnTo>
                      <a:pt x="24" y="29"/>
                    </a:lnTo>
                    <a:lnTo>
                      <a:pt x="32" y="29"/>
                    </a:lnTo>
                    <a:lnTo>
                      <a:pt x="34" y="27"/>
                    </a:lnTo>
                    <a:lnTo>
                      <a:pt x="34" y="22"/>
                    </a:lnTo>
                    <a:lnTo>
                      <a:pt x="32" y="14"/>
                    </a:lnTo>
                    <a:lnTo>
                      <a:pt x="32" y="2"/>
                    </a:lnTo>
                    <a:lnTo>
                      <a:pt x="34" y="0"/>
                    </a:lnTo>
                    <a:lnTo>
                      <a:pt x="42" y="0"/>
                    </a:lnTo>
                    <a:lnTo>
                      <a:pt x="4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0" name="Google Shape;1250;p38"/>
              <p:cNvSpPr/>
              <p:nvPr/>
            </p:nvSpPr>
            <p:spPr>
              <a:xfrm>
                <a:off x="5275" y="2674"/>
                <a:ext cx="160" cy="197"/>
              </a:xfrm>
              <a:custGeom>
                <a:avLst/>
                <a:gdLst/>
                <a:ahLst/>
                <a:cxnLst/>
                <a:rect l="l" t="t" r="r" b="b"/>
                <a:pathLst>
                  <a:path w="160" h="197" extrusionOk="0">
                    <a:moveTo>
                      <a:pt x="42" y="2"/>
                    </a:moveTo>
                    <a:lnTo>
                      <a:pt x="59" y="24"/>
                    </a:lnTo>
                    <a:lnTo>
                      <a:pt x="59" y="29"/>
                    </a:lnTo>
                    <a:lnTo>
                      <a:pt x="59" y="32"/>
                    </a:lnTo>
                    <a:lnTo>
                      <a:pt x="66" y="39"/>
                    </a:lnTo>
                    <a:lnTo>
                      <a:pt x="74" y="39"/>
                    </a:lnTo>
                    <a:lnTo>
                      <a:pt x="81" y="37"/>
                    </a:lnTo>
                    <a:lnTo>
                      <a:pt x="86" y="39"/>
                    </a:lnTo>
                    <a:lnTo>
                      <a:pt x="93" y="47"/>
                    </a:lnTo>
                    <a:lnTo>
                      <a:pt x="93" y="49"/>
                    </a:lnTo>
                    <a:lnTo>
                      <a:pt x="98" y="51"/>
                    </a:lnTo>
                    <a:lnTo>
                      <a:pt x="98" y="54"/>
                    </a:lnTo>
                    <a:lnTo>
                      <a:pt x="101" y="56"/>
                    </a:lnTo>
                    <a:lnTo>
                      <a:pt x="101" y="61"/>
                    </a:lnTo>
                    <a:lnTo>
                      <a:pt x="93" y="66"/>
                    </a:lnTo>
                    <a:lnTo>
                      <a:pt x="88" y="66"/>
                    </a:lnTo>
                    <a:lnTo>
                      <a:pt x="86" y="66"/>
                    </a:lnTo>
                    <a:lnTo>
                      <a:pt x="84" y="69"/>
                    </a:lnTo>
                    <a:lnTo>
                      <a:pt x="81" y="74"/>
                    </a:lnTo>
                    <a:lnTo>
                      <a:pt x="84" y="76"/>
                    </a:lnTo>
                    <a:lnTo>
                      <a:pt x="106" y="91"/>
                    </a:lnTo>
                    <a:lnTo>
                      <a:pt x="108" y="96"/>
                    </a:lnTo>
                    <a:lnTo>
                      <a:pt x="118" y="106"/>
                    </a:lnTo>
                    <a:lnTo>
                      <a:pt x="118" y="108"/>
                    </a:lnTo>
                    <a:lnTo>
                      <a:pt x="125" y="116"/>
                    </a:lnTo>
                    <a:lnTo>
                      <a:pt x="128" y="118"/>
                    </a:lnTo>
                    <a:lnTo>
                      <a:pt x="135" y="123"/>
                    </a:lnTo>
                    <a:lnTo>
                      <a:pt x="138" y="133"/>
                    </a:lnTo>
                    <a:lnTo>
                      <a:pt x="138" y="133"/>
                    </a:lnTo>
                    <a:lnTo>
                      <a:pt x="138" y="133"/>
                    </a:lnTo>
                    <a:lnTo>
                      <a:pt x="140" y="140"/>
                    </a:lnTo>
                    <a:lnTo>
                      <a:pt x="143" y="140"/>
                    </a:lnTo>
                    <a:lnTo>
                      <a:pt x="153" y="145"/>
                    </a:lnTo>
                    <a:lnTo>
                      <a:pt x="160" y="165"/>
                    </a:lnTo>
                    <a:lnTo>
                      <a:pt x="160" y="182"/>
                    </a:lnTo>
                    <a:lnTo>
                      <a:pt x="158" y="185"/>
                    </a:lnTo>
                    <a:lnTo>
                      <a:pt x="153" y="187"/>
                    </a:lnTo>
                    <a:lnTo>
                      <a:pt x="150" y="190"/>
                    </a:lnTo>
                    <a:lnTo>
                      <a:pt x="148" y="190"/>
                    </a:lnTo>
                    <a:lnTo>
                      <a:pt x="143" y="185"/>
                    </a:lnTo>
                    <a:lnTo>
                      <a:pt x="140" y="185"/>
                    </a:lnTo>
                    <a:lnTo>
                      <a:pt x="130" y="190"/>
                    </a:lnTo>
                    <a:lnTo>
                      <a:pt x="128" y="197"/>
                    </a:lnTo>
                    <a:lnTo>
                      <a:pt x="125" y="197"/>
                    </a:lnTo>
                    <a:lnTo>
                      <a:pt x="113" y="195"/>
                    </a:lnTo>
                    <a:lnTo>
                      <a:pt x="111" y="192"/>
                    </a:lnTo>
                    <a:lnTo>
                      <a:pt x="111" y="190"/>
                    </a:lnTo>
                    <a:lnTo>
                      <a:pt x="113" y="190"/>
                    </a:lnTo>
                    <a:lnTo>
                      <a:pt x="116" y="185"/>
                    </a:lnTo>
                    <a:lnTo>
                      <a:pt x="116" y="168"/>
                    </a:lnTo>
                    <a:lnTo>
                      <a:pt x="116" y="165"/>
                    </a:lnTo>
                    <a:lnTo>
                      <a:pt x="116" y="160"/>
                    </a:lnTo>
                    <a:lnTo>
                      <a:pt x="116" y="158"/>
                    </a:lnTo>
                    <a:lnTo>
                      <a:pt x="113" y="155"/>
                    </a:lnTo>
                    <a:lnTo>
                      <a:pt x="111" y="153"/>
                    </a:lnTo>
                    <a:lnTo>
                      <a:pt x="111" y="150"/>
                    </a:lnTo>
                    <a:lnTo>
                      <a:pt x="106" y="150"/>
                    </a:lnTo>
                    <a:lnTo>
                      <a:pt x="103" y="148"/>
                    </a:lnTo>
                    <a:lnTo>
                      <a:pt x="101" y="145"/>
                    </a:lnTo>
                    <a:lnTo>
                      <a:pt x="98" y="140"/>
                    </a:lnTo>
                    <a:lnTo>
                      <a:pt x="98" y="126"/>
                    </a:lnTo>
                    <a:lnTo>
                      <a:pt x="96" y="116"/>
                    </a:lnTo>
                    <a:lnTo>
                      <a:pt x="91" y="113"/>
                    </a:lnTo>
                    <a:lnTo>
                      <a:pt x="91" y="111"/>
                    </a:lnTo>
                    <a:lnTo>
                      <a:pt x="86" y="106"/>
                    </a:lnTo>
                    <a:lnTo>
                      <a:pt x="79" y="96"/>
                    </a:lnTo>
                    <a:lnTo>
                      <a:pt x="64" y="98"/>
                    </a:lnTo>
                    <a:lnTo>
                      <a:pt x="64" y="103"/>
                    </a:lnTo>
                    <a:lnTo>
                      <a:pt x="61" y="103"/>
                    </a:lnTo>
                    <a:lnTo>
                      <a:pt x="51" y="108"/>
                    </a:lnTo>
                    <a:lnTo>
                      <a:pt x="49" y="108"/>
                    </a:lnTo>
                    <a:lnTo>
                      <a:pt x="47" y="106"/>
                    </a:lnTo>
                    <a:lnTo>
                      <a:pt x="44" y="101"/>
                    </a:lnTo>
                    <a:lnTo>
                      <a:pt x="39" y="101"/>
                    </a:lnTo>
                    <a:lnTo>
                      <a:pt x="32" y="103"/>
                    </a:lnTo>
                    <a:lnTo>
                      <a:pt x="27" y="108"/>
                    </a:lnTo>
                    <a:lnTo>
                      <a:pt x="22" y="111"/>
                    </a:lnTo>
                    <a:lnTo>
                      <a:pt x="19" y="113"/>
                    </a:lnTo>
                    <a:lnTo>
                      <a:pt x="17" y="116"/>
                    </a:lnTo>
                    <a:lnTo>
                      <a:pt x="17" y="113"/>
                    </a:lnTo>
                    <a:lnTo>
                      <a:pt x="14" y="108"/>
                    </a:lnTo>
                    <a:lnTo>
                      <a:pt x="22" y="81"/>
                    </a:lnTo>
                    <a:lnTo>
                      <a:pt x="19" y="76"/>
                    </a:lnTo>
                    <a:lnTo>
                      <a:pt x="22" y="69"/>
                    </a:lnTo>
                    <a:lnTo>
                      <a:pt x="19" y="66"/>
                    </a:lnTo>
                    <a:lnTo>
                      <a:pt x="10" y="66"/>
                    </a:lnTo>
                    <a:lnTo>
                      <a:pt x="7" y="66"/>
                    </a:lnTo>
                    <a:lnTo>
                      <a:pt x="7" y="51"/>
                    </a:lnTo>
                    <a:lnTo>
                      <a:pt x="2" y="47"/>
                    </a:lnTo>
                    <a:lnTo>
                      <a:pt x="0" y="49"/>
                    </a:lnTo>
                    <a:lnTo>
                      <a:pt x="0" y="47"/>
                    </a:lnTo>
                    <a:lnTo>
                      <a:pt x="0" y="42"/>
                    </a:lnTo>
                    <a:lnTo>
                      <a:pt x="0" y="42"/>
                    </a:lnTo>
                    <a:lnTo>
                      <a:pt x="2" y="39"/>
                    </a:lnTo>
                    <a:lnTo>
                      <a:pt x="2" y="39"/>
                    </a:lnTo>
                    <a:lnTo>
                      <a:pt x="10" y="37"/>
                    </a:lnTo>
                    <a:lnTo>
                      <a:pt x="7" y="32"/>
                    </a:lnTo>
                    <a:lnTo>
                      <a:pt x="19" y="24"/>
                    </a:lnTo>
                    <a:lnTo>
                      <a:pt x="19" y="22"/>
                    </a:lnTo>
                    <a:lnTo>
                      <a:pt x="22" y="19"/>
                    </a:lnTo>
                    <a:lnTo>
                      <a:pt x="24" y="29"/>
                    </a:lnTo>
                    <a:lnTo>
                      <a:pt x="32" y="29"/>
                    </a:lnTo>
                    <a:lnTo>
                      <a:pt x="34" y="27"/>
                    </a:lnTo>
                    <a:lnTo>
                      <a:pt x="34" y="22"/>
                    </a:lnTo>
                    <a:lnTo>
                      <a:pt x="32" y="14"/>
                    </a:lnTo>
                    <a:lnTo>
                      <a:pt x="32" y="2"/>
                    </a:lnTo>
                    <a:lnTo>
                      <a:pt x="34" y="0"/>
                    </a:lnTo>
                    <a:lnTo>
                      <a:pt x="42" y="0"/>
                    </a:lnTo>
                    <a:lnTo>
                      <a:pt x="4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1" name="Google Shape;1251;p38"/>
              <p:cNvSpPr/>
              <p:nvPr/>
            </p:nvSpPr>
            <p:spPr>
              <a:xfrm>
                <a:off x="5462" y="2730"/>
                <a:ext cx="50" cy="42"/>
              </a:xfrm>
              <a:custGeom>
                <a:avLst/>
                <a:gdLst/>
                <a:ahLst/>
                <a:cxnLst/>
                <a:rect l="l" t="t" r="r" b="b"/>
                <a:pathLst>
                  <a:path w="50" h="42" extrusionOk="0">
                    <a:moveTo>
                      <a:pt x="0" y="18"/>
                    </a:moveTo>
                    <a:lnTo>
                      <a:pt x="0" y="18"/>
                    </a:lnTo>
                    <a:lnTo>
                      <a:pt x="0" y="23"/>
                    </a:lnTo>
                    <a:lnTo>
                      <a:pt x="0" y="28"/>
                    </a:lnTo>
                    <a:lnTo>
                      <a:pt x="0" y="28"/>
                    </a:lnTo>
                    <a:lnTo>
                      <a:pt x="3" y="33"/>
                    </a:lnTo>
                    <a:lnTo>
                      <a:pt x="3" y="37"/>
                    </a:lnTo>
                    <a:lnTo>
                      <a:pt x="3" y="37"/>
                    </a:lnTo>
                    <a:lnTo>
                      <a:pt x="10" y="40"/>
                    </a:lnTo>
                    <a:lnTo>
                      <a:pt x="15" y="40"/>
                    </a:lnTo>
                    <a:lnTo>
                      <a:pt x="15" y="40"/>
                    </a:lnTo>
                    <a:lnTo>
                      <a:pt x="20" y="42"/>
                    </a:lnTo>
                    <a:lnTo>
                      <a:pt x="27" y="42"/>
                    </a:lnTo>
                    <a:lnTo>
                      <a:pt x="27" y="42"/>
                    </a:lnTo>
                    <a:lnTo>
                      <a:pt x="27" y="40"/>
                    </a:lnTo>
                    <a:lnTo>
                      <a:pt x="30" y="40"/>
                    </a:lnTo>
                    <a:lnTo>
                      <a:pt x="30" y="37"/>
                    </a:lnTo>
                    <a:lnTo>
                      <a:pt x="32" y="40"/>
                    </a:lnTo>
                    <a:lnTo>
                      <a:pt x="32" y="40"/>
                    </a:lnTo>
                    <a:lnTo>
                      <a:pt x="35" y="35"/>
                    </a:lnTo>
                    <a:lnTo>
                      <a:pt x="40" y="33"/>
                    </a:lnTo>
                    <a:lnTo>
                      <a:pt x="40" y="33"/>
                    </a:lnTo>
                    <a:lnTo>
                      <a:pt x="42" y="28"/>
                    </a:lnTo>
                    <a:lnTo>
                      <a:pt x="42" y="25"/>
                    </a:lnTo>
                    <a:lnTo>
                      <a:pt x="40" y="23"/>
                    </a:lnTo>
                    <a:lnTo>
                      <a:pt x="40" y="23"/>
                    </a:lnTo>
                    <a:lnTo>
                      <a:pt x="45" y="18"/>
                    </a:lnTo>
                    <a:lnTo>
                      <a:pt x="45" y="13"/>
                    </a:lnTo>
                    <a:lnTo>
                      <a:pt x="45" y="13"/>
                    </a:lnTo>
                    <a:lnTo>
                      <a:pt x="47" y="13"/>
                    </a:lnTo>
                    <a:lnTo>
                      <a:pt x="50" y="10"/>
                    </a:lnTo>
                    <a:lnTo>
                      <a:pt x="47" y="5"/>
                    </a:lnTo>
                    <a:lnTo>
                      <a:pt x="47" y="5"/>
                    </a:lnTo>
                    <a:lnTo>
                      <a:pt x="42" y="0"/>
                    </a:lnTo>
                    <a:lnTo>
                      <a:pt x="40" y="3"/>
                    </a:lnTo>
                    <a:lnTo>
                      <a:pt x="40" y="5"/>
                    </a:lnTo>
                    <a:lnTo>
                      <a:pt x="40" y="5"/>
                    </a:lnTo>
                    <a:lnTo>
                      <a:pt x="37" y="3"/>
                    </a:lnTo>
                    <a:lnTo>
                      <a:pt x="35" y="3"/>
                    </a:lnTo>
                    <a:lnTo>
                      <a:pt x="35" y="5"/>
                    </a:lnTo>
                    <a:lnTo>
                      <a:pt x="35" y="5"/>
                    </a:lnTo>
                    <a:lnTo>
                      <a:pt x="32" y="3"/>
                    </a:lnTo>
                    <a:lnTo>
                      <a:pt x="30" y="3"/>
                    </a:lnTo>
                    <a:lnTo>
                      <a:pt x="25" y="5"/>
                    </a:lnTo>
                    <a:lnTo>
                      <a:pt x="25" y="5"/>
                    </a:lnTo>
                    <a:lnTo>
                      <a:pt x="25" y="3"/>
                    </a:lnTo>
                    <a:lnTo>
                      <a:pt x="22" y="3"/>
                    </a:lnTo>
                    <a:lnTo>
                      <a:pt x="15" y="5"/>
                    </a:lnTo>
                    <a:lnTo>
                      <a:pt x="15" y="5"/>
                    </a:lnTo>
                    <a:lnTo>
                      <a:pt x="17" y="8"/>
                    </a:lnTo>
                    <a:lnTo>
                      <a:pt x="17" y="8"/>
                    </a:lnTo>
                    <a:lnTo>
                      <a:pt x="15" y="5"/>
                    </a:lnTo>
                    <a:lnTo>
                      <a:pt x="10" y="5"/>
                    </a:lnTo>
                    <a:lnTo>
                      <a:pt x="10" y="5"/>
                    </a:lnTo>
                    <a:lnTo>
                      <a:pt x="10" y="5"/>
                    </a:lnTo>
                    <a:lnTo>
                      <a:pt x="10" y="8"/>
                    </a:lnTo>
                    <a:lnTo>
                      <a:pt x="13" y="10"/>
                    </a:lnTo>
                    <a:lnTo>
                      <a:pt x="13" y="10"/>
                    </a:lnTo>
                    <a:lnTo>
                      <a:pt x="5" y="13"/>
                    </a:lnTo>
                    <a:lnTo>
                      <a:pt x="0" y="1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2" name="Google Shape;1252;p38"/>
              <p:cNvSpPr/>
              <p:nvPr/>
            </p:nvSpPr>
            <p:spPr>
              <a:xfrm>
                <a:off x="5462" y="2730"/>
                <a:ext cx="50" cy="42"/>
              </a:xfrm>
              <a:custGeom>
                <a:avLst/>
                <a:gdLst/>
                <a:ahLst/>
                <a:cxnLst/>
                <a:rect l="l" t="t" r="r" b="b"/>
                <a:pathLst>
                  <a:path w="50" h="42" extrusionOk="0">
                    <a:moveTo>
                      <a:pt x="0" y="18"/>
                    </a:moveTo>
                    <a:lnTo>
                      <a:pt x="0" y="18"/>
                    </a:lnTo>
                    <a:lnTo>
                      <a:pt x="0" y="23"/>
                    </a:lnTo>
                    <a:lnTo>
                      <a:pt x="0" y="28"/>
                    </a:lnTo>
                    <a:lnTo>
                      <a:pt x="0" y="28"/>
                    </a:lnTo>
                    <a:lnTo>
                      <a:pt x="3" y="33"/>
                    </a:lnTo>
                    <a:lnTo>
                      <a:pt x="3" y="37"/>
                    </a:lnTo>
                    <a:lnTo>
                      <a:pt x="3" y="37"/>
                    </a:lnTo>
                    <a:lnTo>
                      <a:pt x="10" y="40"/>
                    </a:lnTo>
                    <a:lnTo>
                      <a:pt x="15" y="40"/>
                    </a:lnTo>
                    <a:lnTo>
                      <a:pt x="15" y="40"/>
                    </a:lnTo>
                    <a:lnTo>
                      <a:pt x="20" y="42"/>
                    </a:lnTo>
                    <a:lnTo>
                      <a:pt x="27" y="42"/>
                    </a:lnTo>
                    <a:lnTo>
                      <a:pt x="27" y="42"/>
                    </a:lnTo>
                    <a:lnTo>
                      <a:pt x="27" y="40"/>
                    </a:lnTo>
                    <a:lnTo>
                      <a:pt x="30" y="40"/>
                    </a:lnTo>
                    <a:lnTo>
                      <a:pt x="30" y="37"/>
                    </a:lnTo>
                    <a:lnTo>
                      <a:pt x="32" y="40"/>
                    </a:lnTo>
                    <a:lnTo>
                      <a:pt x="32" y="40"/>
                    </a:lnTo>
                    <a:lnTo>
                      <a:pt x="35" y="35"/>
                    </a:lnTo>
                    <a:lnTo>
                      <a:pt x="40" y="33"/>
                    </a:lnTo>
                    <a:lnTo>
                      <a:pt x="40" y="33"/>
                    </a:lnTo>
                    <a:lnTo>
                      <a:pt x="42" y="28"/>
                    </a:lnTo>
                    <a:lnTo>
                      <a:pt x="42" y="25"/>
                    </a:lnTo>
                    <a:lnTo>
                      <a:pt x="40" y="23"/>
                    </a:lnTo>
                    <a:lnTo>
                      <a:pt x="40" y="23"/>
                    </a:lnTo>
                    <a:lnTo>
                      <a:pt x="45" y="18"/>
                    </a:lnTo>
                    <a:lnTo>
                      <a:pt x="45" y="13"/>
                    </a:lnTo>
                    <a:lnTo>
                      <a:pt x="45" y="13"/>
                    </a:lnTo>
                    <a:lnTo>
                      <a:pt x="47" y="13"/>
                    </a:lnTo>
                    <a:lnTo>
                      <a:pt x="50" y="10"/>
                    </a:lnTo>
                    <a:lnTo>
                      <a:pt x="47" y="5"/>
                    </a:lnTo>
                    <a:lnTo>
                      <a:pt x="47" y="5"/>
                    </a:lnTo>
                    <a:lnTo>
                      <a:pt x="42" y="0"/>
                    </a:lnTo>
                    <a:lnTo>
                      <a:pt x="40" y="3"/>
                    </a:lnTo>
                    <a:lnTo>
                      <a:pt x="40" y="5"/>
                    </a:lnTo>
                    <a:lnTo>
                      <a:pt x="40" y="5"/>
                    </a:lnTo>
                    <a:lnTo>
                      <a:pt x="37" y="3"/>
                    </a:lnTo>
                    <a:lnTo>
                      <a:pt x="35" y="3"/>
                    </a:lnTo>
                    <a:lnTo>
                      <a:pt x="35" y="5"/>
                    </a:lnTo>
                    <a:lnTo>
                      <a:pt x="35" y="5"/>
                    </a:lnTo>
                    <a:lnTo>
                      <a:pt x="32" y="3"/>
                    </a:lnTo>
                    <a:lnTo>
                      <a:pt x="30" y="3"/>
                    </a:lnTo>
                    <a:lnTo>
                      <a:pt x="25" y="5"/>
                    </a:lnTo>
                    <a:lnTo>
                      <a:pt x="25" y="5"/>
                    </a:lnTo>
                    <a:lnTo>
                      <a:pt x="25" y="3"/>
                    </a:lnTo>
                    <a:lnTo>
                      <a:pt x="22" y="3"/>
                    </a:lnTo>
                    <a:lnTo>
                      <a:pt x="15" y="5"/>
                    </a:lnTo>
                    <a:lnTo>
                      <a:pt x="15" y="5"/>
                    </a:lnTo>
                    <a:lnTo>
                      <a:pt x="17" y="8"/>
                    </a:lnTo>
                    <a:lnTo>
                      <a:pt x="17" y="8"/>
                    </a:lnTo>
                    <a:lnTo>
                      <a:pt x="15" y="5"/>
                    </a:lnTo>
                    <a:lnTo>
                      <a:pt x="10" y="5"/>
                    </a:lnTo>
                    <a:lnTo>
                      <a:pt x="10" y="5"/>
                    </a:lnTo>
                    <a:lnTo>
                      <a:pt x="10" y="5"/>
                    </a:lnTo>
                    <a:lnTo>
                      <a:pt x="10" y="8"/>
                    </a:lnTo>
                    <a:lnTo>
                      <a:pt x="13" y="10"/>
                    </a:lnTo>
                    <a:lnTo>
                      <a:pt x="13" y="10"/>
                    </a:lnTo>
                    <a:lnTo>
                      <a:pt x="5" y="13"/>
                    </a:lnTo>
                    <a:lnTo>
                      <a:pt x="0" y="1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3" name="Google Shape;1253;p38"/>
              <p:cNvSpPr/>
              <p:nvPr/>
            </p:nvSpPr>
            <p:spPr>
              <a:xfrm>
                <a:off x="5164" y="3059"/>
                <a:ext cx="244" cy="255"/>
              </a:xfrm>
              <a:custGeom>
                <a:avLst/>
                <a:gdLst/>
                <a:ahLst/>
                <a:cxnLst/>
                <a:rect l="l" t="t" r="r" b="b"/>
                <a:pathLst>
                  <a:path w="244" h="255" extrusionOk="0">
                    <a:moveTo>
                      <a:pt x="51" y="8"/>
                    </a:moveTo>
                    <a:lnTo>
                      <a:pt x="51" y="8"/>
                    </a:lnTo>
                    <a:lnTo>
                      <a:pt x="49" y="10"/>
                    </a:lnTo>
                    <a:lnTo>
                      <a:pt x="44" y="10"/>
                    </a:lnTo>
                    <a:lnTo>
                      <a:pt x="44" y="10"/>
                    </a:lnTo>
                    <a:lnTo>
                      <a:pt x="39" y="8"/>
                    </a:lnTo>
                    <a:lnTo>
                      <a:pt x="39" y="8"/>
                    </a:lnTo>
                    <a:lnTo>
                      <a:pt x="27" y="10"/>
                    </a:lnTo>
                    <a:lnTo>
                      <a:pt x="27" y="10"/>
                    </a:lnTo>
                    <a:lnTo>
                      <a:pt x="22" y="8"/>
                    </a:lnTo>
                    <a:lnTo>
                      <a:pt x="17" y="3"/>
                    </a:lnTo>
                    <a:lnTo>
                      <a:pt x="17" y="3"/>
                    </a:lnTo>
                    <a:lnTo>
                      <a:pt x="9" y="0"/>
                    </a:lnTo>
                    <a:lnTo>
                      <a:pt x="7" y="0"/>
                    </a:lnTo>
                    <a:lnTo>
                      <a:pt x="2" y="0"/>
                    </a:lnTo>
                    <a:lnTo>
                      <a:pt x="2" y="0"/>
                    </a:lnTo>
                    <a:lnTo>
                      <a:pt x="0" y="5"/>
                    </a:lnTo>
                    <a:lnTo>
                      <a:pt x="0" y="10"/>
                    </a:lnTo>
                    <a:lnTo>
                      <a:pt x="9" y="20"/>
                    </a:lnTo>
                    <a:lnTo>
                      <a:pt x="29" y="37"/>
                    </a:lnTo>
                    <a:lnTo>
                      <a:pt x="29" y="37"/>
                    </a:lnTo>
                    <a:lnTo>
                      <a:pt x="32" y="40"/>
                    </a:lnTo>
                    <a:lnTo>
                      <a:pt x="37" y="42"/>
                    </a:lnTo>
                    <a:lnTo>
                      <a:pt x="37" y="42"/>
                    </a:lnTo>
                    <a:lnTo>
                      <a:pt x="39" y="42"/>
                    </a:lnTo>
                    <a:lnTo>
                      <a:pt x="42" y="45"/>
                    </a:lnTo>
                    <a:lnTo>
                      <a:pt x="44" y="50"/>
                    </a:lnTo>
                    <a:lnTo>
                      <a:pt x="44" y="50"/>
                    </a:lnTo>
                    <a:lnTo>
                      <a:pt x="49" y="57"/>
                    </a:lnTo>
                    <a:lnTo>
                      <a:pt x="54" y="59"/>
                    </a:lnTo>
                    <a:lnTo>
                      <a:pt x="54" y="59"/>
                    </a:lnTo>
                    <a:lnTo>
                      <a:pt x="56" y="62"/>
                    </a:lnTo>
                    <a:lnTo>
                      <a:pt x="56" y="64"/>
                    </a:lnTo>
                    <a:lnTo>
                      <a:pt x="59" y="72"/>
                    </a:lnTo>
                    <a:lnTo>
                      <a:pt x="59" y="72"/>
                    </a:lnTo>
                    <a:lnTo>
                      <a:pt x="59" y="74"/>
                    </a:lnTo>
                    <a:lnTo>
                      <a:pt x="61" y="74"/>
                    </a:lnTo>
                    <a:lnTo>
                      <a:pt x="69" y="77"/>
                    </a:lnTo>
                    <a:lnTo>
                      <a:pt x="69" y="77"/>
                    </a:lnTo>
                    <a:lnTo>
                      <a:pt x="74" y="79"/>
                    </a:lnTo>
                    <a:lnTo>
                      <a:pt x="74" y="79"/>
                    </a:lnTo>
                    <a:lnTo>
                      <a:pt x="81" y="87"/>
                    </a:lnTo>
                    <a:lnTo>
                      <a:pt x="81" y="87"/>
                    </a:lnTo>
                    <a:lnTo>
                      <a:pt x="84" y="89"/>
                    </a:lnTo>
                    <a:lnTo>
                      <a:pt x="84" y="92"/>
                    </a:lnTo>
                    <a:lnTo>
                      <a:pt x="84" y="92"/>
                    </a:lnTo>
                    <a:lnTo>
                      <a:pt x="88" y="104"/>
                    </a:lnTo>
                    <a:lnTo>
                      <a:pt x="88" y="104"/>
                    </a:lnTo>
                    <a:lnTo>
                      <a:pt x="91" y="109"/>
                    </a:lnTo>
                    <a:lnTo>
                      <a:pt x="91" y="116"/>
                    </a:lnTo>
                    <a:lnTo>
                      <a:pt x="91" y="116"/>
                    </a:lnTo>
                    <a:lnTo>
                      <a:pt x="93" y="119"/>
                    </a:lnTo>
                    <a:lnTo>
                      <a:pt x="93" y="119"/>
                    </a:lnTo>
                    <a:lnTo>
                      <a:pt x="98" y="121"/>
                    </a:lnTo>
                    <a:lnTo>
                      <a:pt x="98" y="121"/>
                    </a:lnTo>
                    <a:lnTo>
                      <a:pt x="103" y="124"/>
                    </a:lnTo>
                    <a:lnTo>
                      <a:pt x="106" y="126"/>
                    </a:lnTo>
                    <a:lnTo>
                      <a:pt x="106" y="129"/>
                    </a:lnTo>
                    <a:lnTo>
                      <a:pt x="106" y="129"/>
                    </a:lnTo>
                    <a:lnTo>
                      <a:pt x="108" y="134"/>
                    </a:lnTo>
                    <a:lnTo>
                      <a:pt x="113" y="139"/>
                    </a:lnTo>
                    <a:lnTo>
                      <a:pt x="118" y="144"/>
                    </a:lnTo>
                    <a:lnTo>
                      <a:pt x="121" y="148"/>
                    </a:lnTo>
                    <a:lnTo>
                      <a:pt x="121" y="148"/>
                    </a:lnTo>
                    <a:lnTo>
                      <a:pt x="121" y="148"/>
                    </a:lnTo>
                    <a:lnTo>
                      <a:pt x="121" y="151"/>
                    </a:lnTo>
                    <a:lnTo>
                      <a:pt x="121" y="151"/>
                    </a:lnTo>
                    <a:lnTo>
                      <a:pt x="123" y="156"/>
                    </a:lnTo>
                    <a:lnTo>
                      <a:pt x="123" y="156"/>
                    </a:lnTo>
                    <a:lnTo>
                      <a:pt x="128" y="161"/>
                    </a:lnTo>
                    <a:lnTo>
                      <a:pt x="130" y="168"/>
                    </a:lnTo>
                    <a:lnTo>
                      <a:pt x="130" y="168"/>
                    </a:lnTo>
                    <a:lnTo>
                      <a:pt x="130" y="176"/>
                    </a:lnTo>
                    <a:lnTo>
                      <a:pt x="133" y="181"/>
                    </a:lnTo>
                    <a:lnTo>
                      <a:pt x="133" y="181"/>
                    </a:lnTo>
                    <a:lnTo>
                      <a:pt x="140" y="188"/>
                    </a:lnTo>
                    <a:lnTo>
                      <a:pt x="140" y="188"/>
                    </a:lnTo>
                    <a:lnTo>
                      <a:pt x="145" y="193"/>
                    </a:lnTo>
                    <a:lnTo>
                      <a:pt x="148" y="198"/>
                    </a:lnTo>
                    <a:lnTo>
                      <a:pt x="148" y="198"/>
                    </a:lnTo>
                    <a:lnTo>
                      <a:pt x="155" y="203"/>
                    </a:lnTo>
                    <a:lnTo>
                      <a:pt x="160" y="208"/>
                    </a:lnTo>
                    <a:lnTo>
                      <a:pt x="160" y="208"/>
                    </a:lnTo>
                    <a:lnTo>
                      <a:pt x="162" y="213"/>
                    </a:lnTo>
                    <a:lnTo>
                      <a:pt x="165" y="215"/>
                    </a:lnTo>
                    <a:lnTo>
                      <a:pt x="165" y="215"/>
                    </a:lnTo>
                    <a:lnTo>
                      <a:pt x="177" y="225"/>
                    </a:lnTo>
                    <a:lnTo>
                      <a:pt x="177" y="225"/>
                    </a:lnTo>
                    <a:lnTo>
                      <a:pt x="190" y="233"/>
                    </a:lnTo>
                    <a:lnTo>
                      <a:pt x="190" y="233"/>
                    </a:lnTo>
                    <a:lnTo>
                      <a:pt x="192" y="235"/>
                    </a:lnTo>
                    <a:lnTo>
                      <a:pt x="195" y="240"/>
                    </a:lnTo>
                    <a:lnTo>
                      <a:pt x="195" y="240"/>
                    </a:lnTo>
                    <a:lnTo>
                      <a:pt x="199" y="245"/>
                    </a:lnTo>
                    <a:lnTo>
                      <a:pt x="199" y="245"/>
                    </a:lnTo>
                    <a:lnTo>
                      <a:pt x="204" y="247"/>
                    </a:lnTo>
                    <a:lnTo>
                      <a:pt x="204" y="247"/>
                    </a:lnTo>
                    <a:lnTo>
                      <a:pt x="204" y="250"/>
                    </a:lnTo>
                    <a:lnTo>
                      <a:pt x="204" y="250"/>
                    </a:lnTo>
                    <a:lnTo>
                      <a:pt x="209" y="255"/>
                    </a:lnTo>
                    <a:lnTo>
                      <a:pt x="212" y="255"/>
                    </a:lnTo>
                    <a:lnTo>
                      <a:pt x="212" y="255"/>
                    </a:lnTo>
                    <a:lnTo>
                      <a:pt x="212" y="255"/>
                    </a:lnTo>
                    <a:lnTo>
                      <a:pt x="212" y="250"/>
                    </a:lnTo>
                    <a:lnTo>
                      <a:pt x="209" y="247"/>
                    </a:lnTo>
                    <a:lnTo>
                      <a:pt x="209" y="247"/>
                    </a:lnTo>
                    <a:lnTo>
                      <a:pt x="209" y="245"/>
                    </a:lnTo>
                    <a:lnTo>
                      <a:pt x="212" y="247"/>
                    </a:lnTo>
                    <a:lnTo>
                      <a:pt x="217" y="250"/>
                    </a:lnTo>
                    <a:lnTo>
                      <a:pt x="217" y="250"/>
                    </a:lnTo>
                    <a:lnTo>
                      <a:pt x="219" y="252"/>
                    </a:lnTo>
                    <a:lnTo>
                      <a:pt x="222" y="252"/>
                    </a:lnTo>
                    <a:lnTo>
                      <a:pt x="224" y="250"/>
                    </a:lnTo>
                    <a:lnTo>
                      <a:pt x="224" y="245"/>
                    </a:lnTo>
                    <a:lnTo>
                      <a:pt x="224" y="245"/>
                    </a:lnTo>
                    <a:lnTo>
                      <a:pt x="229" y="250"/>
                    </a:lnTo>
                    <a:lnTo>
                      <a:pt x="236" y="255"/>
                    </a:lnTo>
                    <a:lnTo>
                      <a:pt x="236" y="255"/>
                    </a:lnTo>
                    <a:lnTo>
                      <a:pt x="236" y="252"/>
                    </a:lnTo>
                    <a:lnTo>
                      <a:pt x="239" y="250"/>
                    </a:lnTo>
                    <a:lnTo>
                      <a:pt x="239" y="245"/>
                    </a:lnTo>
                    <a:lnTo>
                      <a:pt x="239" y="245"/>
                    </a:lnTo>
                    <a:lnTo>
                      <a:pt x="239" y="230"/>
                    </a:lnTo>
                    <a:lnTo>
                      <a:pt x="239" y="230"/>
                    </a:lnTo>
                    <a:lnTo>
                      <a:pt x="241" y="228"/>
                    </a:lnTo>
                    <a:lnTo>
                      <a:pt x="241" y="223"/>
                    </a:lnTo>
                    <a:lnTo>
                      <a:pt x="241" y="223"/>
                    </a:lnTo>
                    <a:lnTo>
                      <a:pt x="239" y="220"/>
                    </a:lnTo>
                    <a:lnTo>
                      <a:pt x="239" y="218"/>
                    </a:lnTo>
                    <a:lnTo>
                      <a:pt x="239" y="218"/>
                    </a:lnTo>
                    <a:lnTo>
                      <a:pt x="241" y="213"/>
                    </a:lnTo>
                    <a:lnTo>
                      <a:pt x="241" y="208"/>
                    </a:lnTo>
                    <a:lnTo>
                      <a:pt x="241" y="208"/>
                    </a:lnTo>
                    <a:lnTo>
                      <a:pt x="241" y="208"/>
                    </a:lnTo>
                    <a:lnTo>
                      <a:pt x="239" y="205"/>
                    </a:lnTo>
                    <a:lnTo>
                      <a:pt x="239" y="205"/>
                    </a:lnTo>
                    <a:lnTo>
                      <a:pt x="244" y="198"/>
                    </a:lnTo>
                    <a:lnTo>
                      <a:pt x="244" y="198"/>
                    </a:lnTo>
                    <a:lnTo>
                      <a:pt x="244" y="195"/>
                    </a:lnTo>
                    <a:lnTo>
                      <a:pt x="244" y="193"/>
                    </a:lnTo>
                    <a:lnTo>
                      <a:pt x="244" y="193"/>
                    </a:lnTo>
                    <a:lnTo>
                      <a:pt x="244" y="191"/>
                    </a:lnTo>
                    <a:lnTo>
                      <a:pt x="241" y="188"/>
                    </a:lnTo>
                    <a:lnTo>
                      <a:pt x="241" y="188"/>
                    </a:lnTo>
                    <a:lnTo>
                      <a:pt x="236" y="183"/>
                    </a:lnTo>
                    <a:lnTo>
                      <a:pt x="236" y="178"/>
                    </a:lnTo>
                    <a:lnTo>
                      <a:pt x="236" y="178"/>
                    </a:lnTo>
                    <a:lnTo>
                      <a:pt x="227" y="176"/>
                    </a:lnTo>
                    <a:lnTo>
                      <a:pt x="222" y="176"/>
                    </a:lnTo>
                    <a:lnTo>
                      <a:pt x="219" y="176"/>
                    </a:lnTo>
                    <a:lnTo>
                      <a:pt x="219" y="176"/>
                    </a:lnTo>
                    <a:lnTo>
                      <a:pt x="219" y="176"/>
                    </a:lnTo>
                    <a:lnTo>
                      <a:pt x="219" y="176"/>
                    </a:lnTo>
                    <a:lnTo>
                      <a:pt x="217" y="181"/>
                    </a:lnTo>
                    <a:lnTo>
                      <a:pt x="212" y="183"/>
                    </a:lnTo>
                    <a:lnTo>
                      <a:pt x="212" y="183"/>
                    </a:lnTo>
                    <a:lnTo>
                      <a:pt x="214" y="181"/>
                    </a:lnTo>
                    <a:lnTo>
                      <a:pt x="217" y="178"/>
                    </a:lnTo>
                    <a:lnTo>
                      <a:pt x="214" y="178"/>
                    </a:lnTo>
                    <a:lnTo>
                      <a:pt x="214" y="178"/>
                    </a:lnTo>
                    <a:lnTo>
                      <a:pt x="217" y="176"/>
                    </a:lnTo>
                    <a:lnTo>
                      <a:pt x="219" y="171"/>
                    </a:lnTo>
                    <a:lnTo>
                      <a:pt x="219" y="171"/>
                    </a:lnTo>
                    <a:lnTo>
                      <a:pt x="217" y="168"/>
                    </a:lnTo>
                    <a:lnTo>
                      <a:pt x="214" y="168"/>
                    </a:lnTo>
                    <a:lnTo>
                      <a:pt x="214" y="168"/>
                    </a:lnTo>
                    <a:lnTo>
                      <a:pt x="212" y="166"/>
                    </a:lnTo>
                    <a:lnTo>
                      <a:pt x="212" y="163"/>
                    </a:lnTo>
                    <a:lnTo>
                      <a:pt x="212" y="163"/>
                    </a:lnTo>
                    <a:lnTo>
                      <a:pt x="209" y="148"/>
                    </a:lnTo>
                    <a:lnTo>
                      <a:pt x="209" y="148"/>
                    </a:lnTo>
                    <a:lnTo>
                      <a:pt x="207" y="148"/>
                    </a:lnTo>
                    <a:lnTo>
                      <a:pt x="204" y="146"/>
                    </a:lnTo>
                    <a:lnTo>
                      <a:pt x="197" y="146"/>
                    </a:lnTo>
                    <a:lnTo>
                      <a:pt x="197" y="146"/>
                    </a:lnTo>
                    <a:lnTo>
                      <a:pt x="192" y="146"/>
                    </a:lnTo>
                    <a:lnTo>
                      <a:pt x="190" y="144"/>
                    </a:lnTo>
                    <a:lnTo>
                      <a:pt x="190" y="144"/>
                    </a:lnTo>
                    <a:lnTo>
                      <a:pt x="187" y="139"/>
                    </a:lnTo>
                    <a:lnTo>
                      <a:pt x="187" y="134"/>
                    </a:lnTo>
                    <a:lnTo>
                      <a:pt x="187" y="134"/>
                    </a:lnTo>
                    <a:lnTo>
                      <a:pt x="187" y="136"/>
                    </a:lnTo>
                    <a:lnTo>
                      <a:pt x="190" y="134"/>
                    </a:lnTo>
                    <a:lnTo>
                      <a:pt x="190" y="134"/>
                    </a:lnTo>
                    <a:lnTo>
                      <a:pt x="190" y="134"/>
                    </a:lnTo>
                    <a:lnTo>
                      <a:pt x="185" y="131"/>
                    </a:lnTo>
                    <a:lnTo>
                      <a:pt x="185" y="131"/>
                    </a:lnTo>
                    <a:lnTo>
                      <a:pt x="190" y="129"/>
                    </a:lnTo>
                    <a:lnTo>
                      <a:pt x="190" y="129"/>
                    </a:lnTo>
                    <a:lnTo>
                      <a:pt x="185" y="131"/>
                    </a:lnTo>
                    <a:lnTo>
                      <a:pt x="185" y="131"/>
                    </a:lnTo>
                    <a:lnTo>
                      <a:pt x="190" y="126"/>
                    </a:lnTo>
                    <a:lnTo>
                      <a:pt x="190" y="126"/>
                    </a:lnTo>
                    <a:lnTo>
                      <a:pt x="197" y="124"/>
                    </a:lnTo>
                    <a:lnTo>
                      <a:pt x="197" y="124"/>
                    </a:lnTo>
                    <a:lnTo>
                      <a:pt x="197" y="121"/>
                    </a:lnTo>
                    <a:lnTo>
                      <a:pt x="195" y="119"/>
                    </a:lnTo>
                    <a:lnTo>
                      <a:pt x="192" y="116"/>
                    </a:lnTo>
                    <a:lnTo>
                      <a:pt x="192" y="116"/>
                    </a:lnTo>
                    <a:lnTo>
                      <a:pt x="187" y="114"/>
                    </a:lnTo>
                    <a:lnTo>
                      <a:pt x="180" y="116"/>
                    </a:lnTo>
                    <a:lnTo>
                      <a:pt x="180" y="116"/>
                    </a:lnTo>
                    <a:lnTo>
                      <a:pt x="172" y="119"/>
                    </a:lnTo>
                    <a:lnTo>
                      <a:pt x="167" y="121"/>
                    </a:lnTo>
                    <a:lnTo>
                      <a:pt x="165" y="119"/>
                    </a:lnTo>
                    <a:lnTo>
                      <a:pt x="165" y="119"/>
                    </a:lnTo>
                    <a:lnTo>
                      <a:pt x="172" y="119"/>
                    </a:lnTo>
                    <a:lnTo>
                      <a:pt x="177" y="116"/>
                    </a:lnTo>
                    <a:lnTo>
                      <a:pt x="180" y="111"/>
                    </a:lnTo>
                    <a:lnTo>
                      <a:pt x="177" y="109"/>
                    </a:lnTo>
                    <a:lnTo>
                      <a:pt x="172" y="109"/>
                    </a:lnTo>
                    <a:lnTo>
                      <a:pt x="172" y="109"/>
                    </a:lnTo>
                    <a:lnTo>
                      <a:pt x="167" y="106"/>
                    </a:lnTo>
                    <a:lnTo>
                      <a:pt x="167" y="106"/>
                    </a:lnTo>
                    <a:lnTo>
                      <a:pt x="162" y="104"/>
                    </a:lnTo>
                    <a:lnTo>
                      <a:pt x="162" y="104"/>
                    </a:lnTo>
                    <a:lnTo>
                      <a:pt x="160" y="102"/>
                    </a:lnTo>
                    <a:lnTo>
                      <a:pt x="158" y="97"/>
                    </a:lnTo>
                    <a:lnTo>
                      <a:pt x="158" y="94"/>
                    </a:lnTo>
                    <a:lnTo>
                      <a:pt x="155" y="92"/>
                    </a:lnTo>
                    <a:lnTo>
                      <a:pt x="155" y="92"/>
                    </a:lnTo>
                    <a:lnTo>
                      <a:pt x="150" y="89"/>
                    </a:lnTo>
                    <a:lnTo>
                      <a:pt x="150" y="89"/>
                    </a:lnTo>
                    <a:lnTo>
                      <a:pt x="143" y="87"/>
                    </a:lnTo>
                    <a:lnTo>
                      <a:pt x="143" y="87"/>
                    </a:lnTo>
                    <a:lnTo>
                      <a:pt x="140" y="84"/>
                    </a:lnTo>
                    <a:lnTo>
                      <a:pt x="138" y="79"/>
                    </a:lnTo>
                    <a:lnTo>
                      <a:pt x="138" y="79"/>
                    </a:lnTo>
                    <a:lnTo>
                      <a:pt x="133" y="74"/>
                    </a:lnTo>
                    <a:lnTo>
                      <a:pt x="130" y="74"/>
                    </a:lnTo>
                    <a:lnTo>
                      <a:pt x="128" y="74"/>
                    </a:lnTo>
                    <a:lnTo>
                      <a:pt x="128" y="74"/>
                    </a:lnTo>
                    <a:lnTo>
                      <a:pt x="130" y="79"/>
                    </a:lnTo>
                    <a:lnTo>
                      <a:pt x="130" y="84"/>
                    </a:lnTo>
                    <a:lnTo>
                      <a:pt x="130" y="84"/>
                    </a:lnTo>
                    <a:lnTo>
                      <a:pt x="128" y="79"/>
                    </a:lnTo>
                    <a:lnTo>
                      <a:pt x="128" y="79"/>
                    </a:lnTo>
                    <a:lnTo>
                      <a:pt x="125" y="77"/>
                    </a:lnTo>
                    <a:lnTo>
                      <a:pt x="121" y="74"/>
                    </a:lnTo>
                    <a:lnTo>
                      <a:pt x="121" y="74"/>
                    </a:lnTo>
                    <a:lnTo>
                      <a:pt x="118" y="69"/>
                    </a:lnTo>
                    <a:lnTo>
                      <a:pt x="113" y="64"/>
                    </a:lnTo>
                    <a:lnTo>
                      <a:pt x="113" y="64"/>
                    </a:lnTo>
                    <a:lnTo>
                      <a:pt x="113" y="67"/>
                    </a:lnTo>
                    <a:lnTo>
                      <a:pt x="113" y="67"/>
                    </a:lnTo>
                    <a:lnTo>
                      <a:pt x="111" y="64"/>
                    </a:lnTo>
                    <a:lnTo>
                      <a:pt x="111" y="64"/>
                    </a:lnTo>
                    <a:lnTo>
                      <a:pt x="111" y="67"/>
                    </a:lnTo>
                    <a:lnTo>
                      <a:pt x="111" y="67"/>
                    </a:lnTo>
                    <a:lnTo>
                      <a:pt x="108" y="62"/>
                    </a:lnTo>
                    <a:lnTo>
                      <a:pt x="108" y="59"/>
                    </a:lnTo>
                    <a:lnTo>
                      <a:pt x="108" y="59"/>
                    </a:lnTo>
                    <a:lnTo>
                      <a:pt x="108" y="59"/>
                    </a:lnTo>
                    <a:lnTo>
                      <a:pt x="98" y="52"/>
                    </a:lnTo>
                    <a:lnTo>
                      <a:pt x="98" y="52"/>
                    </a:lnTo>
                    <a:lnTo>
                      <a:pt x="93" y="47"/>
                    </a:lnTo>
                    <a:lnTo>
                      <a:pt x="88" y="45"/>
                    </a:lnTo>
                    <a:lnTo>
                      <a:pt x="88" y="45"/>
                    </a:lnTo>
                    <a:lnTo>
                      <a:pt x="84" y="42"/>
                    </a:lnTo>
                    <a:lnTo>
                      <a:pt x="84" y="42"/>
                    </a:lnTo>
                    <a:lnTo>
                      <a:pt x="81" y="40"/>
                    </a:lnTo>
                    <a:lnTo>
                      <a:pt x="79" y="37"/>
                    </a:lnTo>
                    <a:lnTo>
                      <a:pt x="79" y="37"/>
                    </a:lnTo>
                    <a:lnTo>
                      <a:pt x="71" y="35"/>
                    </a:lnTo>
                    <a:lnTo>
                      <a:pt x="71" y="35"/>
                    </a:lnTo>
                    <a:lnTo>
                      <a:pt x="69" y="32"/>
                    </a:lnTo>
                    <a:lnTo>
                      <a:pt x="69" y="30"/>
                    </a:lnTo>
                    <a:lnTo>
                      <a:pt x="69" y="27"/>
                    </a:lnTo>
                    <a:lnTo>
                      <a:pt x="69" y="25"/>
                    </a:lnTo>
                    <a:lnTo>
                      <a:pt x="69" y="25"/>
                    </a:lnTo>
                    <a:lnTo>
                      <a:pt x="66" y="22"/>
                    </a:lnTo>
                    <a:lnTo>
                      <a:pt x="64" y="17"/>
                    </a:lnTo>
                    <a:lnTo>
                      <a:pt x="64" y="17"/>
                    </a:lnTo>
                    <a:lnTo>
                      <a:pt x="59" y="13"/>
                    </a:lnTo>
                    <a:lnTo>
                      <a:pt x="51"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4" name="Google Shape;1254;p38"/>
              <p:cNvSpPr/>
              <p:nvPr/>
            </p:nvSpPr>
            <p:spPr>
              <a:xfrm>
                <a:off x="5164" y="3059"/>
                <a:ext cx="244" cy="255"/>
              </a:xfrm>
              <a:custGeom>
                <a:avLst/>
                <a:gdLst/>
                <a:ahLst/>
                <a:cxnLst/>
                <a:rect l="l" t="t" r="r" b="b"/>
                <a:pathLst>
                  <a:path w="244" h="255" extrusionOk="0">
                    <a:moveTo>
                      <a:pt x="51" y="8"/>
                    </a:moveTo>
                    <a:lnTo>
                      <a:pt x="51" y="8"/>
                    </a:lnTo>
                    <a:lnTo>
                      <a:pt x="49" y="10"/>
                    </a:lnTo>
                    <a:lnTo>
                      <a:pt x="44" y="10"/>
                    </a:lnTo>
                    <a:lnTo>
                      <a:pt x="44" y="10"/>
                    </a:lnTo>
                    <a:lnTo>
                      <a:pt x="39" y="8"/>
                    </a:lnTo>
                    <a:lnTo>
                      <a:pt x="39" y="8"/>
                    </a:lnTo>
                    <a:lnTo>
                      <a:pt x="27" y="10"/>
                    </a:lnTo>
                    <a:lnTo>
                      <a:pt x="27" y="10"/>
                    </a:lnTo>
                    <a:lnTo>
                      <a:pt x="22" y="8"/>
                    </a:lnTo>
                    <a:lnTo>
                      <a:pt x="17" y="3"/>
                    </a:lnTo>
                    <a:lnTo>
                      <a:pt x="17" y="3"/>
                    </a:lnTo>
                    <a:lnTo>
                      <a:pt x="9" y="0"/>
                    </a:lnTo>
                    <a:lnTo>
                      <a:pt x="7" y="0"/>
                    </a:lnTo>
                    <a:lnTo>
                      <a:pt x="2" y="0"/>
                    </a:lnTo>
                    <a:lnTo>
                      <a:pt x="2" y="0"/>
                    </a:lnTo>
                    <a:lnTo>
                      <a:pt x="0" y="5"/>
                    </a:lnTo>
                    <a:lnTo>
                      <a:pt x="0" y="10"/>
                    </a:lnTo>
                    <a:lnTo>
                      <a:pt x="9" y="20"/>
                    </a:lnTo>
                    <a:lnTo>
                      <a:pt x="29" y="37"/>
                    </a:lnTo>
                    <a:lnTo>
                      <a:pt x="29" y="37"/>
                    </a:lnTo>
                    <a:lnTo>
                      <a:pt x="32" y="40"/>
                    </a:lnTo>
                    <a:lnTo>
                      <a:pt x="37" y="42"/>
                    </a:lnTo>
                    <a:lnTo>
                      <a:pt x="37" y="42"/>
                    </a:lnTo>
                    <a:lnTo>
                      <a:pt x="39" y="42"/>
                    </a:lnTo>
                    <a:lnTo>
                      <a:pt x="42" y="45"/>
                    </a:lnTo>
                    <a:lnTo>
                      <a:pt x="44" y="50"/>
                    </a:lnTo>
                    <a:lnTo>
                      <a:pt x="44" y="50"/>
                    </a:lnTo>
                    <a:lnTo>
                      <a:pt x="49" y="57"/>
                    </a:lnTo>
                    <a:lnTo>
                      <a:pt x="54" y="59"/>
                    </a:lnTo>
                    <a:lnTo>
                      <a:pt x="54" y="59"/>
                    </a:lnTo>
                    <a:lnTo>
                      <a:pt x="56" y="62"/>
                    </a:lnTo>
                    <a:lnTo>
                      <a:pt x="56" y="64"/>
                    </a:lnTo>
                    <a:lnTo>
                      <a:pt x="59" y="72"/>
                    </a:lnTo>
                    <a:lnTo>
                      <a:pt x="59" y="72"/>
                    </a:lnTo>
                    <a:lnTo>
                      <a:pt x="59" y="74"/>
                    </a:lnTo>
                    <a:lnTo>
                      <a:pt x="61" y="74"/>
                    </a:lnTo>
                    <a:lnTo>
                      <a:pt x="69" y="77"/>
                    </a:lnTo>
                    <a:lnTo>
                      <a:pt x="69" y="77"/>
                    </a:lnTo>
                    <a:lnTo>
                      <a:pt x="74" y="79"/>
                    </a:lnTo>
                    <a:lnTo>
                      <a:pt x="74" y="79"/>
                    </a:lnTo>
                    <a:lnTo>
                      <a:pt x="81" y="87"/>
                    </a:lnTo>
                    <a:lnTo>
                      <a:pt x="81" y="87"/>
                    </a:lnTo>
                    <a:lnTo>
                      <a:pt x="84" y="89"/>
                    </a:lnTo>
                    <a:lnTo>
                      <a:pt x="84" y="92"/>
                    </a:lnTo>
                    <a:lnTo>
                      <a:pt x="84" y="92"/>
                    </a:lnTo>
                    <a:lnTo>
                      <a:pt x="88" y="104"/>
                    </a:lnTo>
                    <a:lnTo>
                      <a:pt x="88" y="104"/>
                    </a:lnTo>
                    <a:lnTo>
                      <a:pt x="91" y="109"/>
                    </a:lnTo>
                    <a:lnTo>
                      <a:pt x="91" y="116"/>
                    </a:lnTo>
                    <a:lnTo>
                      <a:pt x="91" y="116"/>
                    </a:lnTo>
                    <a:lnTo>
                      <a:pt x="93" y="119"/>
                    </a:lnTo>
                    <a:lnTo>
                      <a:pt x="93" y="119"/>
                    </a:lnTo>
                    <a:lnTo>
                      <a:pt x="98" y="121"/>
                    </a:lnTo>
                    <a:lnTo>
                      <a:pt x="98" y="121"/>
                    </a:lnTo>
                    <a:lnTo>
                      <a:pt x="103" y="124"/>
                    </a:lnTo>
                    <a:lnTo>
                      <a:pt x="106" y="126"/>
                    </a:lnTo>
                    <a:lnTo>
                      <a:pt x="106" y="129"/>
                    </a:lnTo>
                    <a:lnTo>
                      <a:pt x="106" y="129"/>
                    </a:lnTo>
                    <a:lnTo>
                      <a:pt x="108" y="134"/>
                    </a:lnTo>
                    <a:lnTo>
                      <a:pt x="113" y="139"/>
                    </a:lnTo>
                    <a:lnTo>
                      <a:pt x="118" y="144"/>
                    </a:lnTo>
                    <a:lnTo>
                      <a:pt x="121" y="148"/>
                    </a:lnTo>
                    <a:lnTo>
                      <a:pt x="121" y="148"/>
                    </a:lnTo>
                    <a:lnTo>
                      <a:pt x="121" y="148"/>
                    </a:lnTo>
                    <a:lnTo>
                      <a:pt x="121" y="151"/>
                    </a:lnTo>
                    <a:lnTo>
                      <a:pt x="121" y="151"/>
                    </a:lnTo>
                    <a:lnTo>
                      <a:pt x="123" y="156"/>
                    </a:lnTo>
                    <a:lnTo>
                      <a:pt x="123" y="156"/>
                    </a:lnTo>
                    <a:lnTo>
                      <a:pt x="128" y="161"/>
                    </a:lnTo>
                    <a:lnTo>
                      <a:pt x="130" y="168"/>
                    </a:lnTo>
                    <a:lnTo>
                      <a:pt x="130" y="168"/>
                    </a:lnTo>
                    <a:lnTo>
                      <a:pt x="130" y="176"/>
                    </a:lnTo>
                    <a:lnTo>
                      <a:pt x="133" y="181"/>
                    </a:lnTo>
                    <a:lnTo>
                      <a:pt x="133" y="181"/>
                    </a:lnTo>
                    <a:lnTo>
                      <a:pt x="140" y="188"/>
                    </a:lnTo>
                    <a:lnTo>
                      <a:pt x="140" y="188"/>
                    </a:lnTo>
                    <a:lnTo>
                      <a:pt x="145" y="193"/>
                    </a:lnTo>
                    <a:lnTo>
                      <a:pt x="148" y="198"/>
                    </a:lnTo>
                    <a:lnTo>
                      <a:pt x="148" y="198"/>
                    </a:lnTo>
                    <a:lnTo>
                      <a:pt x="155" y="203"/>
                    </a:lnTo>
                    <a:lnTo>
                      <a:pt x="160" y="208"/>
                    </a:lnTo>
                    <a:lnTo>
                      <a:pt x="160" y="208"/>
                    </a:lnTo>
                    <a:lnTo>
                      <a:pt x="162" y="213"/>
                    </a:lnTo>
                    <a:lnTo>
                      <a:pt x="165" y="215"/>
                    </a:lnTo>
                    <a:lnTo>
                      <a:pt x="165" y="215"/>
                    </a:lnTo>
                    <a:lnTo>
                      <a:pt x="177" y="225"/>
                    </a:lnTo>
                    <a:lnTo>
                      <a:pt x="177" y="225"/>
                    </a:lnTo>
                    <a:lnTo>
                      <a:pt x="190" y="233"/>
                    </a:lnTo>
                    <a:lnTo>
                      <a:pt x="190" y="233"/>
                    </a:lnTo>
                    <a:lnTo>
                      <a:pt x="192" y="235"/>
                    </a:lnTo>
                    <a:lnTo>
                      <a:pt x="195" y="240"/>
                    </a:lnTo>
                    <a:lnTo>
                      <a:pt x="195" y="240"/>
                    </a:lnTo>
                    <a:lnTo>
                      <a:pt x="199" y="245"/>
                    </a:lnTo>
                    <a:lnTo>
                      <a:pt x="199" y="245"/>
                    </a:lnTo>
                    <a:lnTo>
                      <a:pt x="204" y="247"/>
                    </a:lnTo>
                    <a:lnTo>
                      <a:pt x="204" y="247"/>
                    </a:lnTo>
                    <a:lnTo>
                      <a:pt x="204" y="250"/>
                    </a:lnTo>
                    <a:lnTo>
                      <a:pt x="204" y="250"/>
                    </a:lnTo>
                    <a:lnTo>
                      <a:pt x="209" y="255"/>
                    </a:lnTo>
                    <a:lnTo>
                      <a:pt x="212" y="255"/>
                    </a:lnTo>
                    <a:lnTo>
                      <a:pt x="212" y="255"/>
                    </a:lnTo>
                    <a:lnTo>
                      <a:pt x="212" y="255"/>
                    </a:lnTo>
                    <a:lnTo>
                      <a:pt x="212" y="250"/>
                    </a:lnTo>
                    <a:lnTo>
                      <a:pt x="209" y="247"/>
                    </a:lnTo>
                    <a:lnTo>
                      <a:pt x="209" y="247"/>
                    </a:lnTo>
                    <a:lnTo>
                      <a:pt x="209" y="245"/>
                    </a:lnTo>
                    <a:lnTo>
                      <a:pt x="212" y="247"/>
                    </a:lnTo>
                    <a:lnTo>
                      <a:pt x="217" y="250"/>
                    </a:lnTo>
                    <a:lnTo>
                      <a:pt x="217" y="250"/>
                    </a:lnTo>
                    <a:lnTo>
                      <a:pt x="219" y="252"/>
                    </a:lnTo>
                    <a:lnTo>
                      <a:pt x="222" y="252"/>
                    </a:lnTo>
                    <a:lnTo>
                      <a:pt x="224" y="250"/>
                    </a:lnTo>
                    <a:lnTo>
                      <a:pt x="224" y="245"/>
                    </a:lnTo>
                    <a:lnTo>
                      <a:pt x="224" y="245"/>
                    </a:lnTo>
                    <a:lnTo>
                      <a:pt x="229" y="250"/>
                    </a:lnTo>
                    <a:lnTo>
                      <a:pt x="236" y="255"/>
                    </a:lnTo>
                    <a:lnTo>
                      <a:pt x="236" y="255"/>
                    </a:lnTo>
                    <a:lnTo>
                      <a:pt x="236" y="252"/>
                    </a:lnTo>
                    <a:lnTo>
                      <a:pt x="239" y="250"/>
                    </a:lnTo>
                    <a:lnTo>
                      <a:pt x="239" y="245"/>
                    </a:lnTo>
                    <a:lnTo>
                      <a:pt x="239" y="245"/>
                    </a:lnTo>
                    <a:lnTo>
                      <a:pt x="239" y="230"/>
                    </a:lnTo>
                    <a:lnTo>
                      <a:pt x="239" y="230"/>
                    </a:lnTo>
                    <a:lnTo>
                      <a:pt x="241" y="228"/>
                    </a:lnTo>
                    <a:lnTo>
                      <a:pt x="241" y="223"/>
                    </a:lnTo>
                    <a:lnTo>
                      <a:pt x="241" y="223"/>
                    </a:lnTo>
                    <a:lnTo>
                      <a:pt x="239" y="220"/>
                    </a:lnTo>
                    <a:lnTo>
                      <a:pt x="239" y="218"/>
                    </a:lnTo>
                    <a:lnTo>
                      <a:pt x="239" y="218"/>
                    </a:lnTo>
                    <a:lnTo>
                      <a:pt x="241" y="213"/>
                    </a:lnTo>
                    <a:lnTo>
                      <a:pt x="241" y="208"/>
                    </a:lnTo>
                    <a:lnTo>
                      <a:pt x="241" y="208"/>
                    </a:lnTo>
                    <a:lnTo>
                      <a:pt x="241" y="208"/>
                    </a:lnTo>
                    <a:lnTo>
                      <a:pt x="239" y="205"/>
                    </a:lnTo>
                    <a:lnTo>
                      <a:pt x="239" y="205"/>
                    </a:lnTo>
                    <a:lnTo>
                      <a:pt x="244" y="198"/>
                    </a:lnTo>
                    <a:lnTo>
                      <a:pt x="244" y="198"/>
                    </a:lnTo>
                    <a:lnTo>
                      <a:pt x="244" y="195"/>
                    </a:lnTo>
                    <a:lnTo>
                      <a:pt x="244" y="193"/>
                    </a:lnTo>
                    <a:lnTo>
                      <a:pt x="244" y="193"/>
                    </a:lnTo>
                    <a:lnTo>
                      <a:pt x="244" y="191"/>
                    </a:lnTo>
                    <a:lnTo>
                      <a:pt x="241" y="188"/>
                    </a:lnTo>
                    <a:lnTo>
                      <a:pt x="241" y="188"/>
                    </a:lnTo>
                    <a:lnTo>
                      <a:pt x="236" y="183"/>
                    </a:lnTo>
                    <a:lnTo>
                      <a:pt x="236" y="178"/>
                    </a:lnTo>
                    <a:lnTo>
                      <a:pt x="236" y="178"/>
                    </a:lnTo>
                    <a:lnTo>
                      <a:pt x="227" y="176"/>
                    </a:lnTo>
                    <a:lnTo>
                      <a:pt x="222" y="176"/>
                    </a:lnTo>
                    <a:lnTo>
                      <a:pt x="219" y="176"/>
                    </a:lnTo>
                    <a:lnTo>
                      <a:pt x="219" y="176"/>
                    </a:lnTo>
                    <a:lnTo>
                      <a:pt x="219" y="176"/>
                    </a:lnTo>
                    <a:lnTo>
                      <a:pt x="219" y="176"/>
                    </a:lnTo>
                    <a:lnTo>
                      <a:pt x="217" y="181"/>
                    </a:lnTo>
                    <a:lnTo>
                      <a:pt x="212" y="183"/>
                    </a:lnTo>
                    <a:lnTo>
                      <a:pt x="212" y="183"/>
                    </a:lnTo>
                    <a:lnTo>
                      <a:pt x="214" y="181"/>
                    </a:lnTo>
                    <a:lnTo>
                      <a:pt x="217" y="178"/>
                    </a:lnTo>
                    <a:lnTo>
                      <a:pt x="214" y="178"/>
                    </a:lnTo>
                    <a:lnTo>
                      <a:pt x="214" y="178"/>
                    </a:lnTo>
                    <a:lnTo>
                      <a:pt x="217" y="176"/>
                    </a:lnTo>
                    <a:lnTo>
                      <a:pt x="219" y="171"/>
                    </a:lnTo>
                    <a:lnTo>
                      <a:pt x="219" y="171"/>
                    </a:lnTo>
                    <a:lnTo>
                      <a:pt x="217" y="168"/>
                    </a:lnTo>
                    <a:lnTo>
                      <a:pt x="214" y="168"/>
                    </a:lnTo>
                    <a:lnTo>
                      <a:pt x="214" y="168"/>
                    </a:lnTo>
                    <a:lnTo>
                      <a:pt x="212" y="166"/>
                    </a:lnTo>
                    <a:lnTo>
                      <a:pt x="212" y="163"/>
                    </a:lnTo>
                    <a:lnTo>
                      <a:pt x="212" y="163"/>
                    </a:lnTo>
                    <a:lnTo>
                      <a:pt x="209" y="148"/>
                    </a:lnTo>
                    <a:lnTo>
                      <a:pt x="209" y="148"/>
                    </a:lnTo>
                    <a:lnTo>
                      <a:pt x="207" y="148"/>
                    </a:lnTo>
                    <a:lnTo>
                      <a:pt x="204" y="146"/>
                    </a:lnTo>
                    <a:lnTo>
                      <a:pt x="197" y="146"/>
                    </a:lnTo>
                    <a:lnTo>
                      <a:pt x="197" y="146"/>
                    </a:lnTo>
                    <a:lnTo>
                      <a:pt x="192" y="146"/>
                    </a:lnTo>
                    <a:lnTo>
                      <a:pt x="190" y="144"/>
                    </a:lnTo>
                    <a:lnTo>
                      <a:pt x="190" y="144"/>
                    </a:lnTo>
                    <a:lnTo>
                      <a:pt x="187" y="139"/>
                    </a:lnTo>
                    <a:lnTo>
                      <a:pt x="187" y="134"/>
                    </a:lnTo>
                    <a:lnTo>
                      <a:pt x="187" y="134"/>
                    </a:lnTo>
                    <a:lnTo>
                      <a:pt x="187" y="136"/>
                    </a:lnTo>
                    <a:lnTo>
                      <a:pt x="190" y="134"/>
                    </a:lnTo>
                    <a:lnTo>
                      <a:pt x="190" y="134"/>
                    </a:lnTo>
                    <a:lnTo>
                      <a:pt x="190" y="134"/>
                    </a:lnTo>
                    <a:lnTo>
                      <a:pt x="185" y="131"/>
                    </a:lnTo>
                    <a:lnTo>
                      <a:pt x="185" y="131"/>
                    </a:lnTo>
                    <a:lnTo>
                      <a:pt x="190" y="129"/>
                    </a:lnTo>
                    <a:lnTo>
                      <a:pt x="190" y="129"/>
                    </a:lnTo>
                    <a:lnTo>
                      <a:pt x="185" y="131"/>
                    </a:lnTo>
                    <a:lnTo>
                      <a:pt x="185" y="131"/>
                    </a:lnTo>
                    <a:lnTo>
                      <a:pt x="190" y="126"/>
                    </a:lnTo>
                    <a:lnTo>
                      <a:pt x="190" y="126"/>
                    </a:lnTo>
                    <a:lnTo>
                      <a:pt x="197" y="124"/>
                    </a:lnTo>
                    <a:lnTo>
                      <a:pt x="197" y="124"/>
                    </a:lnTo>
                    <a:lnTo>
                      <a:pt x="197" y="121"/>
                    </a:lnTo>
                    <a:lnTo>
                      <a:pt x="195" y="119"/>
                    </a:lnTo>
                    <a:lnTo>
                      <a:pt x="192" y="116"/>
                    </a:lnTo>
                    <a:lnTo>
                      <a:pt x="192" y="116"/>
                    </a:lnTo>
                    <a:lnTo>
                      <a:pt x="187" y="114"/>
                    </a:lnTo>
                    <a:lnTo>
                      <a:pt x="180" y="116"/>
                    </a:lnTo>
                    <a:lnTo>
                      <a:pt x="180" y="116"/>
                    </a:lnTo>
                    <a:lnTo>
                      <a:pt x="172" y="119"/>
                    </a:lnTo>
                    <a:lnTo>
                      <a:pt x="167" y="121"/>
                    </a:lnTo>
                    <a:lnTo>
                      <a:pt x="165" y="119"/>
                    </a:lnTo>
                    <a:lnTo>
                      <a:pt x="165" y="119"/>
                    </a:lnTo>
                    <a:lnTo>
                      <a:pt x="172" y="119"/>
                    </a:lnTo>
                    <a:lnTo>
                      <a:pt x="177" y="116"/>
                    </a:lnTo>
                    <a:lnTo>
                      <a:pt x="180" y="111"/>
                    </a:lnTo>
                    <a:lnTo>
                      <a:pt x="177" y="109"/>
                    </a:lnTo>
                    <a:lnTo>
                      <a:pt x="172" y="109"/>
                    </a:lnTo>
                    <a:lnTo>
                      <a:pt x="172" y="109"/>
                    </a:lnTo>
                    <a:lnTo>
                      <a:pt x="167" y="106"/>
                    </a:lnTo>
                    <a:lnTo>
                      <a:pt x="167" y="106"/>
                    </a:lnTo>
                    <a:lnTo>
                      <a:pt x="162" y="104"/>
                    </a:lnTo>
                    <a:lnTo>
                      <a:pt x="162" y="104"/>
                    </a:lnTo>
                    <a:lnTo>
                      <a:pt x="160" y="102"/>
                    </a:lnTo>
                    <a:lnTo>
                      <a:pt x="158" y="97"/>
                    </a:lnTo>
                    <a:lnTo>
                      <a:pt x="158" y="94"/>
                    </a:lnTo>
                    <a:lnTo>
                      <a:pt x="155" y="92"/>
                    </a:lnTo>
                    <a:lnTo>
                      <a:pt x="155" y="92"/>
                    </a:lnTo>
                    <a:lnTo>
                      <a:pt x="150" y="89"/>
                    </a:lnTo>
                    <a:lnTo>
                      <a:pt x="150" y="89"/>
                    </a:lnTo>
                    <a:lnTo>
                      <a:pt x="143" y="87"/>
                    </a:lnTo>
                    <a:lnTo>
                      <a:pt x="143" y="87"/>
                    </a:lnTo>
                    <a:lnTo>
                      <a:pt x="140" y="84"/>
                    </a:lnTo>
                    <a:lnTo>
                      <a:pt x="138" y="79"/>
                    </a:lnTo>
                    <a:lnTo>
                      <a:pt x="138" y="79"/>
                    </a:lnTo>
                    <a:lnTo>
                      <a:pt x="133" y="74"/>
                    </a:lnTo>
                    <a:lnTo>
                      <a:pt x="130" y="74"/>
                    </a:lnTo>
                    <a:lnTo>
                      <a:pt x="128" y="74"/>
                    </a:lnTo>
                    <a:lnTo>
                      <a:pt x="128" y="74"/>
                    </a:lnTo>
                    <a:lnTo>
                      <a:pt x="130" y="79"/>
                    </a:lnTo>
                    <a:lnTo>
                      <a:pt x="130" y="84"/>
                    </a:lnTo>
                    <a:lnTo>
                      <a:pt x="130" y="84"/>
                    </a:lnTo>
                    <a:lnTo>
                      <a:pt x="128" y="79"/>
                    </a:lnTo>
                    <a:lnTo>
                      <a:pt x="128" y="79"/>
                    </a:lnTo>
                    <a:lnTo>
                      <a:pt x="125" y="77"/>
                    </a:lnTo>
                    <a:lnTo>
                      <a:pt x="121" y="74"/>
                    </a:lnTo>
                    <a:lnTo>
                      <a:pt x="121" y="74"/>
                    </a:lnTo>
                    <a:lnTo>
                      <a:pt x="118" y="69"/>
                    </a:lnTo>
                    <a:lnTo>
                      <a:pt x="113" y="64"/>
                    </a:lnTo>
                    <a:lnTo>
                      <a:pt x="113" y="64"/>
                    </a:lnTo>
                    <a:lnTo>
                      <a:pt x="113" y="67"/>
                    </a:lnTo>
                    <a:lnTo>
                      <a:pt x="113" y="67"/>
                    </a:lnTo>
                    <a:lnTo>
                      <a:pt x="111" y="64"/>
                    </a:lnTo>
                    <a:lnTo>
                      <a:pt x="111" y="64"/>
                    </a:lnTo>
                    <a:lnTo>
                      <a:pt x="111" y="67"/>
                    </a:lnTo>
                    <a:lnTo>
                      <a:pt x="111" y="67"/>
                    </a:lnTo>
                    <a:lnTo>
                      <a:pt x="108" y="62"/>
                    </a:lnTo>
                    <a:lnTo>
                      <a:pt x="108" y="59"/>
                    </a:lnTo>
                    <a:lnTo>
                      <a:pt x="108" y="59"/>
                    </a:lnTo>
                    <a:lnTo>
                      <a:pt x="108" y="59"/>
                    </a:lnTo>
                    <a:lnTo>
                      <a:pt x="98" y="52"/>
                    </a:lnTo>
                    <a:lnTo>
                      <a:pt x="98" y="52"/>
                    </a:lnTo>
                    <a:lnTo>
                      <a:pt x="93" y="47"/>
                    </a:lnTo>
                    <a:lnTo>
                      <a:pt x="88" y="45"/>
                    </a:lnTo>
                    <a:lnTo>
                      <a:pt x="88" y="45"/>
                    </a:lnTo>
                    <a:lnTo>
                      <a:pt x="84" y="42"/>
                    </a:lnTo>
                    <a:lnTo>
                      <a:pt x="84" y="42"/>
                    </a:lnTo>
                    <a:lnTo>
                      <a:pt x="81" y="40"/>
                    </a:lnTo>
                    <a:lnTo>
                      <a:pt x="79" y="37"/>
                    </a:lnTo>
                    <a:lnTo>
                      <a:pt x="79" y="37"/>
                    </a:lnTo>
                    <a:lnTo>
                      <a:pt x="71" y="35"/>
                    </a:lnTo>
                    <a:lnTo>
                      <a:pt x="71" y="35"/>
                    </a:lnTo>
                    <a:lnTo>
                      <a:pt x="69" y="32"/>
                    </a:lnTo>
                    <a:lnTo>
                      <a:pt x="69" y="30"/>
                    </a:lnTo>
                    <a:lnTo>
                      <a:pt x="69" y="27"/>
                    </a:lnTo>
                    <a:lnTo>
                      <a:pt x="69" y="25"/>
                    </a:lnTo>
                    <a:lnTo>
                      <a:pt x="69" y="25"/>
                    </a:lnTo>
                    <a:lnTo>
                      <a:pt x="66" y="22"/>
                    </a:lnTo>
                    <a:lnTo>
                      <a:pt x="64" y="17"/>
                    </a:lnTo>
                    <a:lnTo>
                      <a:pt x="64" y="17"/>
                    </a:lnTo>
                    <a:lnTo>
                      <a:pt x="59" y="13"/>
                    </a:lnTo>
                    <a:lnTo>
                      <a:pt x="51"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5" name="Google Shape;1255;p38"/>
              <p:cNvSpPr/>
              <p:nvPr/>
            </p:nvSpPr>
            <p:spPr>
              <a:xfrm>
                <a:off x="5178" y="3118"/>
                <a:ext cx="18" cy="13"/>
              </a:xfrm>
              <a:custGeom>
                <a:avLst/>
                <a:gdLst/>
                <a:ahLst/>
                <a:cxnLst/>
                <a:rect l="l" t="t" r="r" b="b"/>
                <a:pathLst>
                  <a:path w="18" h="13" extrusionOk="0">
                    <a:moveTo>
                      <a:pt x="13" y="13"/>
                    </a:moveTo>
                    <a:lnTo>
                      <a:pt x="13" y="13"/>
                    </a:lnTo>
                    <a:lnTo>
                      <a:pt x="15" y="13"/>
                    </a:lnTo>
                    <a:lnTo>
                      <a:pt x="18" y="13"/>
                    </a:lnTo>
                    <a:lnTo>
                      <a:pt x="18" y="13"/>
                    </a:lnTo>
                    <a:lnTo>
                      <a:pt x="13" y="8"/>
                    </a:lnTo>
                    <a:lnTo>
                      <a:pt x="13" y="8"/>
                    </a:lnTo>
                    <a:lnTo>
                      <a:pt x="8" y="8"/>
                    </a:lnTo>
                    <a:lnTo>
                      <a:pt x="8" y="8"/>
                    </a:lnTo>
                    <a:lnTo>
                      <a:pt x="8" y="3"/>
                    </a:lnTo>
                    <a:lnTo>
                      <a:pt x="5" y="3"/>
                    </a:lnTo>
                    <a:lnTo>
                      <a:pt x="5" y="3"/>
                    </a:lnTo>
                    <a:lnTo>
                      <a:pt x="3" y="0"/>
                    </a:lnTo>
                    <a:lnTo>
                      <a:pt x="3" y="0"/>
                    </a:lnTo>
                    <a:lnTo>
                      <a:pt x="3" y="0"/>
                    </a:lnTo>
                    <a:lnTo>
                      <a:pt x="0" y="3"/>
                    </a:lnTo>
                    <a:lnTo>
                      <a:pt x="3" y="5"/>
                    </a:lnTo>
                    <a:lnTo>
                      <a:pt x="3" y="5"/>
                    </a:lnTo>
                    <a:lnTo>
                      <a:pt x="8" y="8"/>
                    </a:lnTo>
                    <a:lnTo>
                      <a:pt x="13" y="10"/>
                    </a:lnTo>
                    <a:lnTo>
                      <a:pt x="13"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6" name="Google Shape;1256;p38"/>
              <p:cNvSpPr/>
              <p:nvPr/>
            </p:nvSpPr>
            <p:spPr>
              <a:xfrm>
                <a:off x="5178" y="3118"/>
                <a:ext cx="18" cy="13"/>
              </a:xfrm>
              <a:custGeom>
                <a:avLst/>
                <a:gdLst/>
                <a:ahLst/>
                <a:cxnLst/>
                <a:rect l="l" t="t" r="r" b="b"/>
                <a:pathLst>
                  <a:path w="18" h="13" extrusionOk="0">
                    <a:moveTo>
                      <a:pt x="13" y="13"/>
                    </a:moveTo>
                    <a:lnTo>
                      <a:pt x="13" y="13"/>
                    </a:lnTo>
                    <a:lnTo>
                      <a:pt x="15" y="13"/>
                    </a:lnTo>
                    <a:lnTo>
                      <a:pt x="18" y="13"/>
                    </a:lnTo>
                    <a:lnTo>
                      <a:pt x="18" y="13"/>
                    </a:lnTo>
                    <a:lnTo>
                      <a:pt x="13" y="8"/>
                    </a:lnTo>
                    <a:lnTo>
                      <a:pt x="13" y="8"/>
                    </a:lnTo>
                    <a:lnTo>
                      <a:pt x="8" y="8"/>
                    </a:lnTo>
                    <a:lnTo>
                      <a:pt x="8" y="8"/>
                    </a:lnTo>
                    <a:lnTo>
                      <a:pt x="8" y="3"/>
                    </a:lnTo>
                    <a:lnTo>
                      <a:pt x="5" y="3"/>
                    </a:lnTo>
                    <a:lnTo>
                      <a:pt x="5" y="3"/>
                    </a:lnTo>
                    <a:lnTo>
                      <a:pt x="3" y="0"/>
                    </a:lnTo>
                    <a:lnTo>
                      <a:pt x="3" y="0"/>
                    </a:lnTo>
                    <a:lnTo>
                      <a:pt x="3" y="0"/>
                    </a:lnTo>
                    <a:lnTo>
                      <a:pt x="0" y="3"/>
                    </a:lnTo>
                    <a:lnTo>
                      <a:pt x="3" y="5"/>
                    </a:lnTo>
                    <a:lnTo>
                      <a:pt x="3" y="5"/>
                    </a:lnTo>
                    <a:lnTo>
                      <a:pt x="8" y="8"/>
                    </a:lnTo>
                    <a:lnTo>
                      <a:pt x="13" y="10"/>
                    </a:lnTo>
                    <a:lnTo>
                      <a:pt x="13"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7" name="Google Shape;1257;p38"/>
              <p:cNvSpPr/>
              <p:nvPr/>
            </p:nvSpPr>
            <p:spPr>
              <a:xfrm>
                <a:off x="5210" y="3151"/>
                <a:ext cx="18" cy="19"/>
              </a:xfrm>
              <a:custGeom>
                <a:avLst/>
                <a:gdLst/>
                <a:ahLst/>
                <a:cxnLst/>
                <a:rect l="l" t="t" r="r" b="b"/>
                <a:pathLst>
                  <a:path w="18" h="19" extrusionOk="0">
                    <a:moveTo>
                      <a:pt x="13" y="19"/>
                    </a:moveTo>
                    <a:lnTo>
                      <a:pt x="13" y="19"/>
                    </a:lnTo>
                    <a:lnTo>
                      <a:pt x="15" y="19"/>
                    </a:lnTo>
                    <a:lnTo>
                      <a:pt x="18" y="17"/>
                    </a:lnTo>
                    <a:lnTo>
                      <a:pt x="18" y="10"/>
                    </a:lnTo>
                    <a:lnTo>
                      <a:pt x="18" y="10"/>
                    </a:lnTo>
                    <a:lnTo>
                      <a:pt x="13" y="5"/>
                    </a:lnTo>
                    <a:lnTo>
                      <a:pt x="8" y="0"/>
                    </a:lnTo>
                    <a:lnTo>
                      <a:pt x="8" y="0"/>
                    </a:lnTo>
                    <a:lnTo>
                      <a:pt x="5" y="0"/>
                    </a:lnTo>
                    <a:lnTo>
                      <a:pt x="0" y="0"/>
                    </a:lnTo>
                    <a:lnTo>
                      <a:pt x="0" y="0"/>
                    </a:lnTo>
                    <a:lnTo>
                      <a:pt x="3" y="5"/>
                    </a:lnTo>
                    <a:lnTo>
                      <a:pt x="5" y="10"/>
                    </a:lnTo>
                    <a:lnTo>
                      <a:pt x="5" y="10"/>
                    </a:lnTo>
                    <a:lnTo>
                      <a:pt x="10" y="14"/>
                    </a:lnTo>
                    <a:lnTo>
                      <a:pt x="10" y="14"/>
                    </a:lnTo>
                    <a:lnTo>
                      <a:pt x="13" y="1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8" name="Google Shape;1258;p38"/>
              <p:cNvSpPr/>
              <p:nvPr/>
            </p:nvSpPr>
            <p:spPr>
              <a:xfrm>
                <a:off x="5210" y="3151"/>
                <a:ext cx="18" cy="19"/>
              </a:xfrm>
              <a:custGeom>
                <a:avLst/>
                <a:gdLst/>
                <a:ahLst/>
                <a:cxnLst/>
                <a:rect l="l" t="t" r="r" b="b"/>
                <a:pathLst>
                  <a:path w="18" h="19" extrusionOk="0">
                    <a:moveTo>
                      <a:pt x="13" y="19"/>
                    </a:moveTo>
                    <a:lnTo>
                      <a:pt x="13" y="19"/>
                    </a:lnTo>
                    <a:lnTo>
                      <a:pt x="15" y="19"/>
                    </a:lnTo>
                    <a:lnTo>
                      <a:pt x="18" y="17"/>
                    </a:lnTo>
                    <a:lnTo>
                      <a:pt x="18" y="10"/>
                    </a:lnTo>
                    <a:lnTo>
                      <a:pt x="18" y="10"/>
                    </a:lnTo>
                    <a:lnTo>
                      <a:pt x="13" y="5"/>
                    </a:lnTo>
                    <a:lnTo>
                      <a:pt x="8" y="0"/>
                    </a:lnTo>
                    <a:lnTo>
                      <a:pt x="8" y="0"/>
                    </a:lnTo>
                    <a:lnTo>
                      <a:pt x="5" y="0"/>
                    </a:lnTo>
                    <a:lnTo>
                      <a:pt x="0" y="0"/>
                    </a:lnTo>
                    <a:lnTo>
                      <a:pt x="0" y="0"/>
                    </a:lnTo>
                    <a:lnTo>
                      <a:pt x="3" y="5"/>
                    </a:lnTo>
                    <a:lnTo>
                      <a:pt x="5" y="10"/>
                    </a:lnTo>
                    <a:lnTo>
                      <a:pt x="5" y="10"/>
                    </a:lnTo>
                    <a:lnTo>
                      <a:pt x="10" y="14"/>
                    </a:lnTo>
                    <a:lnTo>
                      <a:pt x="10" y="14"/>
                    </a:lnTo>
                    <a:lnTo>
                      <a:pt x="13" y="1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9" name="Google Shape;1259;p38"/>
              <p:cNvSpPr/>
              <p:nvPr/>
            </p:nvSpPr>
            <p:spPr>
              <a:xfrm>
                <a:off x="5210" y="3136"/>
                <a:ext cx="5" cy="2"/>
              </a:xfrm>
              <a:custGeom>
                <a:avLst/>
                <a:gdLst/>
                <a:ahLst/>
                <a:cxnLst/>
                <a:rect l="l" t="t" r="r" b="b"/>
                <a:pathLst>
                  <a:path w="5" h="2" extrusionOk="0">
                    <a:moveTo>
                      <a:pt x="5" y="2"/>
                    </a:moveTo>
                    <a:lnTo>
                      <a:pt x="5" y="2"/>
                    </a:lnTo>
                    <a:lnTo>
                      <a:pt x="3" y="0"/>
                    </a:lnTo>
                    <a:lnTo>
                      <a:pt x="0" y="0"/>
                    </a:lnTo>
                    <a:lnTo>
                      <a:pt x="0" y="0"/>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0" name="Google Shape;1260;p38"/>
              <p:cNvSpPr/>
              <p:nvPr/>
            </p:nvSpPr>
            <p:spPr>
              <a:xfrm>
                <a:off x="5210" y="3136"/>
                <a:ext cx="5" cy="2"/>
              </a:xfrm>
              <a:custGeom>
                <a:avLst/>
                <a:gdLst/>
                <a:ahLst/>
                <a:cxnLst/>
                <a:rect l="l" t="t" r="r" b="b"/>
                <a:pathLst>
                  <a:path w="5" h="2" extrusionOk="0">
                    <a:moveTo>
                      <a:pt x="5" y="2"/>
                    </a:moveTo>
                    <a:lnTo>
                      <a:pt x="5" y="2"/>
                    </a:lnTo>
                    <a:lnTo>
                      <a:pt x="3" y="0"/>
                    </a:lnTo>
                    <a:lnTo>
                      <a:pt x="0" y="0"/>
                    </a:lnTo>
                    <a:lnTo>
                      <a:pt x="0" y="0"/>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1" name="Google Shape;1261;p38"/>
              <p:cNvSpPr/>
              <p:nvPr/>
            </p:nvSpPr>
            <p:spPr>
              <a:xfrm>
                <a:off x="5238" y="3190"/>
                <a:ext cx="5" cy="8"/>
              </a:xfrm>
              <a:custGeom>
                <a:avLst/>
                <a:gdLst/>
                <a:ahLst/>
                <a:cxnLst/>
                <a:rect l="l" t="t" r="r" b="b"/>
                <a:pathLst>
                  <a:path w="5" h="8" extrusionOk="0">
                    <a:moveTo>
                      <a:pt x="5" y="5"/>
                    </a:moveTo>
                    <a:lnTo>
                      <a:pt x="5" y="5"/>
                    </a:lnTo>
                    <a:lnTo>
                      <a:pt x="5" y="3"/>
                    </a:lnTo>
                    <a:lnTo>
                      <a:pt x="2" y="0"/>
                    </a:lnTo>
                    <a:lnTo>
                      <a:pt x="2" y="0"/>
                    </a:lnTo>
                    <a:lnTo>
                      <a:pt x="0" y="5"/>
                    </a:lnTo>
                    <a:lnTo>
                      <a:pt x="0" y="5"/>
                    </a:lnTo>
                    <a:lnTo>
                      <a:pt x="0" y="5"/>
                    </a:lnTo>
                    <a:lnTo>
                      <a:pt x="2" y="8"/>
                    </a:lnTo>
                    <a:lnTo>
                      <a:pt x="2" y="5"/>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2" name="Google Shape;1262;p38"/>
              <p:cNvSpPr/>
              <p:nvPr/>
            </p:nvSpPr>
            <p:spPr>
              <a:xfrm>
                <a:off x="5238" y="3190"/>
                <a:ext cx="5" cy="8"/>
              </a:xfrm>
              <a:custGeom>
                <a:avLst/>
                <a:gdLst/>
                <a:ahLst/>
                <a:cxnLst/>
                <a:rect l="l" t="t" r="r" b="b"/>
                <a:pathLst>
                  <a:path w="5" h="8" extrusionOk="0">
                    <a:moveTo>
                      <a:pt x="5" y="5"/>
                    </a:moveTo>
                    <a:lnTo>
                      <a:pt x="5" y="5"/>
                    </a:lnTo>
                    <a:lnTo>
                      <a:pt x="5" y="3"/>
                    </a:lnTo>
                    <a:lnTo>
                      <a:pt x="2" y="0"/>
                    </a:lnTo>
                    <a:lnTo>
                      <a:pt x="2" y="0"/>
                    </a:lnTo>
                    <a:lnTo>
                      <a:pt x="0" y="5"/>
                    </a:lnTo>
                    <a:lnTo>
                      <a:pt x="0" y="5"/>
                    </a:lnTo>
                    <a:lnTo>
                      <a:pt x="0" y="5"/>
                    </a:lnTo>
                    <a:lnTo>
                      <a:pt x="2" y="8"/>
                    </a:lnTo>
                    <a:lnTo>
                      <a:pt x="2" y="5"/>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3" name="Google Shape;1263;p38"/>
              <p:cNvSpPr/>
              <p:nvPr/>
            </p:nvSpPr>
            <p:spPr>
              <a:xfrm>
                <a:off x="5238" y="3183"/>
                <a:ext cx="5" cy="7"/>
              </a:xfrm>
              <a:custGeom>
                <a:avLst/>
                <a:gdLst/>
                <a:ahLst/>
                <a:cxnLst/>
                <a:rect l="l" t="t" r="r" b="b"/>
                <a:pathLst>
                  <a:path w="5" h="7" extrusionOk="0">
                    <a:moveTo>
                      <a:pt x="0" y="0"/>
                    </a:moveTo>
                    <a:lnTo>
                      <a:pt x="0" y="0"/>
                    </a:lnTo>
                    <a:lnTo>
                      <a:pt x="5" y="7"/>
                    </a:lnTo>
                    <a:lnTo>
                      <a:pt x="5" y="7"/>
                    </a:lnTo>
                    <a:lnTo>
                      <a:pt x="5" y="5"/>
                    </a:lnTo>
                    <a:lnTo>
                      <a:pt x="2"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4" name="Google Shape;1264;p38"/>
              <p:cNvSpPr/>
              <p:nvPr/>
            </p:nvSpPr>
            <p:spPr>
              <a:xfrm>
                <a:off x="5238" y="3183"/>
                <a:ext cx="5" cy="7"/>
              </a:xfrm>
              <a:custGeom>
                <a:avLst/>
                <a:gdLst/>
                <a:ahLst/>
                <a:cxnLst/>
                <a:rect l="l" t="t" r="r" b="b"/>
                <a:pathLst>
                  <a:path w="5" h="7" extrusionOk="0">
                    <a:moveTo>
                      <a:pt x="0" y="0"/>
                    </a:moveTo>
                    <a:lnTo>
                      <a:pt x="0" y="0"/>
                    </a:lnTo>
                    <a:lnTo>
                      <a:pt x="5" y="7"/>
                    </a:lnTo>
                    <a:lnTo>
                      <a:pt x="5" y="7"/>
                    </a:lnTo>
                    <a:lnTo>
                      <a:pt x="5" y="5"/>
                    </a:lnTo>
                    <a:lnTo>
                      <a:pt x="2"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5" name="Google Shape;1265;p38"/>
              <p:cNvSpPr/>
              <p:nvPr/>
            </p:nvSpPr>
            <p:spPr>
              <a:xfrm>
                <a:off x="5240" y="3146"/>
                <a:ext cx="3" cy="2"/>
              </a:xfrm>
              <a:custGeom>
                <a:avLst/>
                <a:gdLst/>
                <a:ahLst/>
                <a:cxnLst/>
                <a:rect l="l" t="t" r="r" b="b"/>
                <a:pathLst>
                  <a:path w="3" h="2" extrusionOk="0">
                    <a:moveTo>
                      <a:pt x="3" y="2"/>
                    </a:moveTo>
                    <a:lnTo>
                      <a:pt x="3" y="2"/>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6" name="Google Shape;1266;p38"/>
              <p:cNvSpPr/>
              <p:nvPr/>
            </p:nvSpPr>
            <p:spPr>
              <a:xfrm>
                <a:off x="5240" y="3146"/>
                <a:ext cx="3" cy="2"/>
              </a:xfrm>
              <a:custGeom>
                <a:avLst/>
                <a:gdLst/>
                <a:ahLst/>
                <a:cxnLst/>
                <a:rect l="l" t="t" r="r" b="b"/>
                <a:pathLst>
                  <a:path w="3" h="2" extrusionOk="0">
                    <a:moveTo>
                      <a:pt x="3" y="2"/>
                    </a:moveTo>
                    <a:lnTo>
                      <a:pt x="3" y="2"/>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7" name="Google Shape;1267;p38"/>
              <p:cNvSpPr/>
              <p:nvPr/>
            </p:nvSpPr>
            <p:spPr>
              <a:xfrm>
                <a:off x="5243" y="3180"/>
                <a:ext cx="5" cy="0"/>
              </a:xfrm>
              <a:custGeom>
                <a:avLst/>
                <a:gdLst/>
                <a:ahLst/>
                <a:cxnLst/>
                <a:rect l="l" t="t" r="r" b="b"/>
                <a:pathLst>
                  <a:path w="5" h="120000" extrusionOk="0">
                    <a:moveTo>
                      <a:pt x="5" y="0"/>
                    </a:moveTo>
                    <a:lnTo>
                      <a:pt x="5" y="0"/>
                    </a:lnTo>
                    <a:lnTo>
                      <a:pt x="2" y="0"/>
                    </a:lnTo>
                    <a:lnTo>
                      <a:pt x="0" y="0"/>
                    </a:lnTo>
                    <a:lnTo>
                      <a:pt x="0"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8" name="Google Shape;1268;p38"/>
              <p:cNvSpPr/>
              <p:nvPr/>
            </p:nvSpPr>
            <p:spPr>
              <a:xfrm>
                <a:off x="5243" y="3180"/>
                <a:ext cx="5" cy="0"/>
              </a:xfrm>
              <a:custGeom>
                <a:avLst/>
                <a:gdLst/>
                <a:ahLst/>
                <a:cxnLst/>
                <a:rect l="l" t="t" r="r" b="b"/>
                <a:pathLst>
                  <a:path w="5" h="120000" extrusionOk="0">
                    <a:moveTo>
                      <a:pt x="5" y="0"/>
                    </a:moveTo>
                    <a:lnTo>
                      <a:pt x="5" y="0"/>
                    </a:lnTo>
                    <a:lnTo>
                      <a:pt x="2" y="0"/>
                    </a:lnTo>
                    <a:lnTo>
                      <a:pt x="0" y="0"/>
                    </a:lnTo>
                    <a:lnTo>
                      <a:pt x="0"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9" name="Google Shape;1269;p38"/>
              <p:cNvSpPr/>
              <p:nvPr/>
            </p:nvSpPr>
            <p:spPr>
              <a:xfrm>
                <a:off x="5245" y="3205"/>
                <a:ext cx="12" cy="20"/>
              </a:xfrm>
              <a:custGeom>
                <a:avLst/>
                <a:gdLst/>
                <a:ahLst/>
                <a:cxnLst/>
                <a:rect l="l" t="t" r="r" b="b"/>
                <a:pathLst>
                  <a:path w="12" h="20" extrusionOk="0">
                    <a:moveTo>
                      <a:pt x="10" y="20"/>
                    </a:moveTo>
                    <a:lnTo>
                      <a:pt x="10" y="20"/>
                    </a:lnTo>
                    <a:lnTo>
                      <a:pt x="12" y="17"/>
                    </a:lnTo>
                    <a:lnTo>
                      <a:pt x="12" y="15"/>
                    </a:lnTo>
                    <a:lnTo>
                      <a:pt x="10" y="10"/>
                    </a:lnTo>
                    <a:lnTo>
                      <a:pt x="5" y="0"/>
                    </a:lnTo>
                    <a:lnTo>
                      <a:pt x="5" y="0"/>
                    </a:lnTo>
                    <a:lnTo>
                      <a:pt x="0" y="0"/>
                    </a:lnTo>
                    <a:lnTo>
                      <a:pt x="0" y="0"/>
                    </a:lnTo>
                    <a:lnTo>
                      <a:pt x="0" y="5"/>
                    </a:lnTo>
                    <a:lnTo>
                      <a:pt x="0" y="7"/>
                    </a:lnTo>
                    <a:lnTo>
                      <a:pt x="0" y="7"/>
                    </a:lnTo>
                    <a:lnTo>
                      <a:pt x="5" y="15"/>
                    </a:lnTo>
                    <a:lnTo>
                      <a:pt x="7" y="17"/>
                    </a:lnTo>
                    <a:lnTo>
                      <a:pt x="10" y="2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0" name="Google Shape;1270;p38"/>
              <p:cNvSpPr/>
              <p:nvPr/>
            </p:nvSpPr>
            <p:spPr>
              <a:xfrm>
                <a:off x="5245" y="3205"/>
                <a:ext cx="12" cy="20"/>
              </a:xfrm>
              <a:custGeom>
                <a:avLst/>
                <a:gdLst/>
                <a:ahLst/>
                <a:cxnLst/>
                <a:rect l="l" t="t" r="r" b="b"/>
                <a:pathLst>
                  <a:path w="12" h="20" extrusionOk="0">
                    <a:moveTo>
                      <a:pt x="10" y="20"/>
                    </a:moveTo>
                    <a:lnTo>
                      <a:pt x="10" y="20"/>
                    </a:lnTo>
                    <a:lnTo>
                      <a:pt x="12" y="17"/>
                    </a:lnTo>
                    <a:lnTo>
                      <a:pt x="12" y="15"/>
                    </a:lnTo>
                    <a:lnTo>
                      <a:pt x="10" y="10"/>
                    </a:lnTo>
                    <a:lnTo>
                      <a:pt x="5" y="0"/>
                    </a:lnTo>
                    <a:lnTo>
                      <a:pt x="5" y="0"/>
                    </a:lnTo>
                    <a:lnTo>
                      <a:pt x="0" y="0"/>
                    </a:lnTo>
                    <a:lnTo>
                      <a:pt x="0" y="0"/>
                    </a:lnTo>
                    <a:lnTo>
                      <a:pt x="0" y="5"/>
                    </a:lnTo>
                    <a:lnTo>
                      <a:pt x="0" y="7"/>
                    </a:lnTo>
                    <a:lnTo>
                      <a:pt x="0" y="7"/>
                    </a:lnTo>
                    <a:lnTo>
                      <a:pt x="5" y="15"/>
                    </a:lnTo>
                    <a:lnTo>
                      <a:pt x="7" y="17"/>
                    </a:lnTo>
                    <a:lnTo>
                      <a:pt x="10" y="2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1" name="Google Shape;1271;p38"/>
              <p:cNvSpPr/>
              <p:nvPr/>
            </p:nvSpPr>
            <p:spPr>
              <a:xfrm>
                <a:off x="5265" y="3230"/>
                <a:ext cx="7" cy="7"/>
              </a:xfrm>
              <a:custGeom>
                <a:avLst/>
                <a:gdLst/>
                <a:ahLst/>
                <a:cxnLst/>
                <a:rect l="l" t="t" r="r" b="b"/>
                <a:pathLst>
                  <a:path w="7" h="7" extrusionOk="0">
                    <a:moveTo>
                      <a:pt x="7" y="7"/>
                    </a:moveTo>
                    <a:lnTo>
                      <a:pt x="7" y="7"/>
                    </a:lnTo>
                    <a:lnTo>
                      <a:pt x="5" y="2"/>
                    </a:lnTo>
                    <a:lnTo>
                      <a:pt x="2" y="0"/>
                    </a:lnTo>
                    <a:lnTo>
                      <a:pt x="0" y="0"/>
                    </a:lnTo>
                    <a:lnTo>
                      <a:pt x="0" y="0"/>
                    </a:lnTo>
                    <a:lnTo>
                      <a:pt x="0" y="2"/>
                    </a:lnTo>
                    <a:lnTo>
                      <a:pt x="2" y="2"/>
                    </a:lnTo>
                    <a:lnTo>
                      <a:pt x="7"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2" name="Google Shape;1272;p38"/>
              <p:cNvSpPr/>
              <p:nvPr/>
            </p:nvSpPr>
            <p:spPr>
              <a:xfrm>
                <a:off x="5265" y="3230"/>
                <a:ext cx="7" cy="7"/>
              </a:xfrm>
              <a:custGeom>
                <a:avLst/>
                <a:gdLst/>
                <a:ahLst/>
                <a:cxnLst/>
                <a:rect l="l" t="t" r="r" b="b"/>
                <a:pathLst>
                  <a:path w="7" h="7" extrusionOk="0">
                    <a:moveTo>
                      <a:pt x="7" y="7"/>
                    </a:moveTo>
                    <a:lnTo>
                      <a:pt x="7" y="7"/>
                    </a:lnTo>
                    <a:lnTo>
                      <a:pt x="5" y="2"/>
                    </a:lnTo>
                    <a:lnTo>
                      <a:pt x="2" y="0"/>
                    </a:lnTo>
                    <a:lnTo>
                      <a:pt x="0" y="0"/>
                    </a:lnTo>
                    <a:lnTo>
                      <a:pt x="0" y="0"/>
                    </a:lnTo>
                    <a:lnTo>
                      <a:pt x="0" y="2"/>
                    </a:lnTo>
                    <a:lnTo>
                      <a:pt x="2" y="2"/>
                    </a:lnTo>
                    <a:lnTo>
                      <a:pt x="7"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3" name="Google Shape;1273;p38"/>
              <p:cNvSpPr/>
              <p:nvPr/>
            </p:nvSpPr>
            <p:spPr>
              <a:xfrm>
                <a:off x="5275" y="3240"/>
                <a:ext cx="5" cy="7"/>
              </a:xfrm>
              <a:custGeom>
                <a:avLst/>
                <a:gdLst/>
                <a:ahLst/>
                <a:cxnLst/>
                <a:rect l="l" t="t" r="r" b="b"/>
                <a:pathLst>
                  <a:path w="5" h="7" extrusionOk="0">
                    <a:moveTo>
                      <a:pt x="0" y="5"/>
                    </a:moveTo>
                    <a:lnTo>
                      <a:pt x="0" y="5"/>
                    </a:lnTo>
                    <a:lnTo>
                      <a:pt x="2" y="7"/>
                    </a:lnTo>
                    <a:lnTo>
                      <a:pt x="5" y="5"/>
                    </a:lnTo>
                    <a:lnTo>
                      <a:pt x="5" y="5"/>
                    </a:lnTo>
                    <a:lnTo>
                      <a:pt x="2" y="2"/>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4" name="Google Shape;1274;p38"/>
              <p:cNvSpPr/>
              <p:nvPr/>
            </p:nvSpPr>
            <p:spPr>
              <a:xfrm>
                <a:off x="5275" y="3240"/>
                <a:ext cx="5" cy="7"/>
              </a:xfrm>
              <a:custGeom>
                <a:avLst/>
                <a:gdLst/>
                <a:ahLst/>
                <a:cxnLst/>
                <a:rect l="l" t="t" r="r" b="b"/>
                <a:pathLst>
                  <a:path w="5" h="7" extrusionOk="0">
                    <a:moveTo>
                      <a:pt x="0" y="5"/>
                    </a:moveTo>
                    <a:lnTo>
                      <a:pt x="0" y="5"/>
                    </a:lnTo>
                    <a:lnTo>
                      <a:pt x="2" y="7"/>
                    </a:lnTo>
                    <a:lnTo>
                      <a:pt x="5" y="5"/>
                    </a:lnTo>
                    <a:lnTo>
                      <a:pt x="5" y="5"/>
                    </a:lnTo>
                    <a:lnTo>
                      <a:pt x="2" y="2"/>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5" name="Google Shape;1275;p38"/>
              <p:cNvSpPr/>
              <p:nvPr/>
            </p:nvSpPr>
            <p:spPr>
              <a:xfrm>
                <a:off x="5280" y="3247"/>
                <a:ext cx="5" cy="10"/>
              </a:xfrm>
              <a:custGeom>
                <a:avLst/>
                <a:gdLst/>
                <a:ahLst/>
                <a:cxnLst/>
                <a:rect l="l" t="t" r="r" b="b"/>
                <a:pathLst>
                  <a:path w="5" h="10" extrusionOk="0">
                    <a:moveTo>
                      <a:pt x="5" y="10"/>
                    </a:moveTo>
                    <a:lnTo>
                      <a:pt x="5" y="10"/>
                    </a:lnTo>
                    <a:lnTo>
                      <a:pt x="2" y="7"/>
                    </a:lnTo>
                    <a:lnTo>
                      <a:pt x="2" y="7"/>
                    </a:lnTo>
                    <a:lnTo>
                      <a:pt x="5" y="5"/>
                    </a:lnTo>
                    <a:lnTo>
                      <a:pt x="5" y="3"/>
                    </a:lnTo>
                    <a:lnTo>
                      <a:pt x="5" y="3"/>
                    </a:lnTo>
                    <a:lnTo>
                      <a:pt x="2" y="0"/>
                    </a:lnTo>
                    <a:lnTo>
                      <a:pt x="0" y="0"/>
                    </a:lnTo>
                    <a:lnTo>
                      <a:pt x="0" y="0"/>
                    </a:lnTo>
                    <a:lnTo>
                      <a:pt x="0" y="0"/>
                    </a:lnTo>
                    <a:lnTo>
                      <a:pt x="0" y="5"/>
                    </a:lnTo>
                    <a:lnTo>
                      <a:pt x="5"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6" name="Google Shape;1276;p38"/>
              <p:cNvSpPr/>
              <p:nvPr/>
            </p:nvSpPr>
            <p:spPr>
              <a:xfrm>
                <a:off x="5280" y="3247"/>
                <a:ext cx="5" cy="10"/>
              </a:xfrm>
              <a:custGeom>
                <a:avLst/>
                <a:gdLst/>
                <a:ahLst/>
                <a:cxnLst/>
                <a:rect l="l" t="t" r="r" b="b"/>
                <a:pathLst>
                  <a:path w="5" h="10" extrusionOk="0">
                    <a:moveTo>
                      <a:pt x="5" y="10"/>
                    </a:moveTo>
                    <a:lnTo>
                      <a:pt x="5" y="10"/>
                    </a:lnTo>
                    <a:lnTo>
                      <a:pt x="2" y="7"/>
                    </a:lnTo>
                    <a:lnTo>
                      <a:pt x="2" y="7"/>
                    </a:lnTo>
                    <a:lnTo>
                      <a:pt x="5" y="5"/>
                    </a:lnTo>
                    <a:lnTo>
                      <a:pt x="5" y="3"/>
                    </a:lnTo>
                    <a:lnTo>
                      <a:pt x="5" y="3"/>
                    </a:lnTo>
                    <a:lnTo>
                      <a:pt x="2" y="0"/>
                    </a:lnTo>
                    <a:lnTo>
                      <a:pt x="0" y="0"/>
                    </a:lnTo>
                    <a:lnTo>
                      <a:pt x="0" y="0"/>
                    </a:lnTo>
                    <a:lnTo>
                      <a:pt x="0" y="0"/>
                    </a:lnTo>
                    <a:lnTo>
                      <a:pt x="0" y="5"/>
                    </a:lnTo>
                    <a:lnTo>
                      <a:pt x="5"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7" name="Google Shape;1277;p38"/>
              <p:cNvSpPr/>
              <p:nvPr/>
            </p:nvSpPr>
            <p:spPr>
              <a:xfrm>
                <a:off x="5307" y="3136"/>
                <a:ext cx="7" cy="10"/>
              </a:xfrm>
              <a:custGeom>
                <a:avLst/>
                <a:gdLst/>
                <a:ahLst/>
                <a:cxnLst/>
                <a:rect l="l" t="t" r="r" b="b"/>
                <a:pathLst>
                  <a:path w="7" h="10" extrusionOk="0">
                    <a:moveTo>
                      <a:pt x="7" y="5"/>
                    </a:moveTo>
                    <a:lnTo>
                      <a:pt x="7" y="5"/>
                    </a:lnTo>
                    <a:lnTo>
                      <a:pt x="5" y="2"/>
                    </a:lnTo>
                    <a:lnTo>
                      <a:pt x="2" y="0"/>
                    </a:lnTo>
                    <a:lnTo>
                      <a:pt x="0" y="2"/>
                    </a:lnTo>
                    <a:lnTo>
                      <a:pt x="0" y="2"/>
                    </a:lnTo>
                    <a:lnTo>
                      <a:pt x="0" y="2"/>
                    </a:lnTo>
                    <a:lnTo>
                      <a:pt x="0" y="7"/>
                    </a:lnTo>
                    <a:lnTo>
                      <a:pt x="2" y="10"/>
                    </a:lnTo>
                    <a:lnTo>
                      <a:pt x="2" y="10"/>
                    </a:lnTo>
                    <a:lnTo>
                      <a:pt x="5" y="10"/>
                    </a:lnTo>
                    <a:lnTo>
                      <a:pt x="5" y="7"/>
                    </a:lnTo>
                    <a:lnTo>
                      <a:pt x="7"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8" name="Google Shape;1278;p38"/>
              <p:cNvSpPr/>
              <p:nvPr/>
            </p:nvSpPr>
            <p:spPr>
              <a:xfrm>
                <a:off x="5307" y="3136"/>
                <a:ext cx="7" cy="10"/>
              </a:xfrm>
              <a:custGeom>
                <a:avLst/>
                <a:gdLst/>
                <a:ahLst/>
                <a:cxnLst/>
                <a:rect l="l" t="t" r="r" b="b"/>
                <a:pathLst>
                  <a:path w="7" h="10" extrusionOk="0">
                    <a:moveTo>
                      <a:pt x="7" y="5"/>
                    </a:moveTo>
                    <a:lnTo>
                      <a:pt x="7" y="5"/>
                    </a:lnTo>
                    <a:lnTo>
                      <a:pt x="5" y="2"/>
                    </a:lnTo>
                    <a:lnTo>
                      <a:pt x="2" y="0"/>
                    </a:lnTo>
                    <a:lnTo>
                      <a:pt x="0" y="2"/>
                    </a:lnTo>
                    <a:lnTo>
                      <a:pt x="0" y="2"/>
                    </a:lnTo>
                    <a:lnTo>
                      <a:pt x="0" y="2"/>
                    </a:lnTo>
                    <a:lnTo>
                      <a:pt x="0" y="7"/>
                    </a:lnTo>
                    <a:lnTo>
                      <a:pt x="2" y="10"/>
                    </a:lnTo>
                    <a:lnTo>
                      <a:pt x="2" y="10"/>
                    </a:lnTo>
                    <a:lnTo>
                      <a:pt x="5" y="10"/>
                    </a:lnTo>
                    <a:lnTo>
                      <a:pt x="5" y="7"/>
                    </a:lnTo>
                    <a:lnTo>
                      <a:pt x="7"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9" name="Google Shape;1279;p38"/>
              <p:cNvSpPr/>
              <p:nvPr/>
            </p:nvSpPr>
            <p:spPr>
              <a:xfrm>
                <a:off x="5319" y="3301"/>
                <a:ext cx="7" cy="5"/>
              </a:xfrm>
              <a:custGeom>
                <a:avLst/>
                <a:gdLst/>
                <a:ahLst/>
                <a:cxnLst/>
                <a:rect l="l" t="t" r="r" b="b"/>
                <a:pathLst>
                  <a:path w="7" h="5" extrusionOk="0">
                    <a:moveTo>
                      <a:pt x="7" y="5"/>
                    </a:moveTo>
                    <a:lnTo>
                      <a:pt x="7" y="5"/>
                    </a:lnTo>
                    <a:lnTo>
                      <a:pt x="5" y="0"/>
                    </a:lnTo>
                    <a:lnTo>
                      <a:pt x="3" y="0"/>
                    </a:lnTo>
                    <a:lnTo>
                      <a:pt x="0" y="0"/>
                    </a:lnTo>
                    <a:lnTo>
                      <a:pt x="0" y="0"/>
                    </a:lnTo>
                    <a:lnTo>
                      <a:pt x="3" y="3"/>
                    </a:lnTo>
                    <a:lnTo>
                      <a:pt x="7"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0" name="Google Shape;1280;p38"/>
              <p:cNvSpPr/>
              <p:nvPr/>
            </p:nvSpPr>
            <p:spPr>
              <a:xfrm>
                <a:off x="5319" y="3301"/>
                <a:ext cx="7" cy="5"/>
              </a:xfrm>
              <a:custGeom>
                <a:avLst/>
                <a:gdLst/>
                <a:ahLst/>
                <a:cxnLst/>
                <a:rect l="l" t="t" r="r" b="b"/>
                <a:pathLst>
                  <a:path w="7" h="5" extrusionOk="0">
                    <a:moveTo>
                      <a:pt x="7" y="5"/>
                    </a:moveTo>
                    <a:lnTo>
                      <a:pt x="7" y="5"/>
                    </a:lnTo>
                    <a:lnTo>
                      <a:pt x="5" y="0"/>
                    </a:lnTo>
                    <a:lnTo>
                      <a:pt x="3" y="0"/>
                    </a:lnTo>
                    <a:lnTo>
                      <a:pt x="0" y="0"/>
                    </a:lnTo>
                    <a:lnTo>
                      <a:pt x="0" y="0"/>
                    </a:lnTo>
                    <a:lnTo>
                      <a:pt x="3" y="3"/>
                    </a:lnTo>
                    <a:lnTo>
                      <a:pt x="7"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1" name="Google Shape;1281;p38"/>
              <p:cNvSpPr/>
              <p:nvPr/>
            </p:nvSpPr>
            <p:spPr>
              <a:xfrm>
                <a:off x="5319" y="3148"/>
                <a:ext cx="12" cy="8"/>
              </a:xfrm>
              <a:custGeom>
                <a:avLst/>
                <a:gdLst/>
                <a:ahLst/>
                <a:cxnLst/>
                <a:rect l="l" t="t" r="r" b="b"/>
                <a:pathLst>
                  <a:path w="12" h="8" extrusionOk="0">
                    <a:moveTo>
                      <a:pt x="10" y="3"/>
                    </a:moveTo>
                    <a:lnTo>
                      <a:pt x="10" y="3"/>
                    </a:lnTo>
                    <a:lnTo>
                      <a:pt x="0" y="0"/>
                    </a:lnTo>
                    <a:lnTo>
                      <a:pt x="0" y="0"/>
                    </a:lnTo>
                    <a:lnTo>
                      <a:pt x="3" y="3"/>
                    </a:lnTo>
                    <a:lnTo>
                      <a:pt x="5" y="3"/>
                    </a:lnTo>
                    <a:lnTo>
                      <a:pt x="5" y="3"/>
                    </a:lnTo>
                    <a:lnTo>
                      <a:pt x="7" y="5"/>
                    </a:lnTo>
                    <a:lnTo>
                      <a:pt x="12" y="8"/>
                    </a:lnTo>
                    <a:lnTo>
                      <a:pt x="12" y="8"/>
                    </a:lnTo>
                    <a:lnTo>
                      <a:pt x="1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2" name="Google Shape;1282;p38"/>
              <p:cNvSpPr/>
              <p:nvPr/>
            </p:nvSpPr>
            <p:spPr>
              <a:xfrm>
                <a:off x="5319" y="3148"/>
                <a:ext cx="12" cy="8"/>
              </a:xfrm>
              <a:custGeom>
                <a:avLst/>
                <a:gdLst/>
                <a:ahLst/>
                <a:cxnLst/>
                <a:rect l="l" t="t" r="r" b="b"/>
                <a:pathLst>
                  <a:path w="12" h="8" extrusionOk="0">
                    <a:moveTo>
                      <a:pt x="10" y="3"/>
                    </a:moveTo>
                    <a:lnTo>
                      <a:pt x="10" y="3"/>
                    </a:lnTo>
                    <a:lnTo>
                      <a:pt x="0" y="0"/>
                    </a:lnTo>
                    <a:lnTo>
                      <a:pt x="0" y="0"/>
                    </a:lnTo>
                    <a:lnTo>
                      <a:pt x="3" y="3"/>
                    </a:lnTo>
                    <a:lnTo>
                      <a:pt x="5" y="3"/>
                    </a:lnTo>
                    <a:lnTo>
                      <a:pt x="5" y="3"/>
                    </a:lnTo>
                    <a:lnTo>
                      <a:pt x="7" y="5"/>
                    </a:lnTo>
                    <a:lnTo>
                      <a:pt x="12" y="8"/>
                    </a:lnTo>
                    <a:lnTo>
                      <a:pt x="12" y="8"/>
                    </a:lnTo>
                    <a:lnTo>
                      <a:pt x="1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3" name="Google Shape;1283;p38"/>
              <p:cNvSpPr/>
              <p:nvPr/>
            </p:nvSpPr>
            <p:spPr>
              <a:xfrm>
                <a:off x="5324" y="3153"/>
                <a:ext cx="5" cy="10"/>
              </a:xfrm>
              <a:custGeom>
                <a:avLst/>
                <a:gdLst/>
                <a:ahLst/>
                <a:cxnLst/>
                <a:rect l="l" t="t" r="r" b="b"/>
                <a:pathLst>
                  <a:path w="5" h="10" extrusionOk="0">
                    <a:moveTo>
                      <a:pt x="5" y="3"/>
                    </a:moveTo>
                    <a:lnTo>
                      <a:pt x="5" y="3"/>
                    </a:lnTo>
                    <a:lnTo>
                      <a:pt x="2" y="0"/>
                    </a:lnTo>
                    <a:lnTo>
                      <a:pt x="0" y="0"/>
                    </a:lnTo>
                    <a:lnTo>
                      <a:pt x="0" y="0"/>
                    </a:lnTo>
                    <a:lnTo>
                      <a:pt x="0" y="5"/>
                    </a:lnTo>
                    <a:lnTo>
                      <a:pt x="2" y="8"/>
                    </a:lnTo>
                    <a:lnTo>
                      <a:pt x="5" y="10"/>
                    </a:lnTo>
                    <a:lnTo>
                      <a:pt x="5" y="10"/>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4" name="Google Shape;1284;p38"/>
              <p:cNvSpPr/>
              <p:nvPr/>
            </p:nvSpPr>
            <p:spPr>
              <a:xfrm>
                <a:off x="5324" y="3153"/>
                <a:ext cx="5" cy="10"/>
              </a:xfrm>
              <a:custGeom>
                <a:avLst/>
                <a:gdLst/>
                <a:ahLst/>
                <a:cxnLst/>
                <a:rect l="l" t="t" r="r" b="b"/>
                <a:pathLst>
                  <a:path w="5" h="10" extrusionOk="0">
                    <a:moveTo>
                      <a:pt x="5" y="3"/>
                    </a:moveTo>
                    <a:lnTo>
                      <a:pt x="5" y="3"/>
                    </a:lnTo>
                    <a:lnTo>
                      <a:pt x="2" y="0"/>
                    </a:lnTo>
                    <a:lnTo>
                      <a:pt x="0" y="0"/>
                    </a:lnTo>
                    <a:lnTo>
                      <a:pt x="0" y="0"/>
                    </a:lnTo>
                    <a:lnTo>
                      <a:pt x="0" y="5"/>
                    </a:lnTo>
                    <a:lnTo>
                      <a:pt x="2" y="8"/>
                    </a:lnTo>
                    <a:lnTo>
                      <a:pt x="5" y="10"/>
                    </a:lnTo>
                    <a:lnTo>
                      <a:pt x="5" y="10"/>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5" name="Google Shape;1285;p38"/>
              <p:cNvSpPr/>
              <p:nvPr/>
            </p:nvSpPr>
            <p:spPr>
              <a:xfrm>
                <a:off x="5329" y="3158"/>
                <a:ext cx="15" cy="10"/>
              </a:xfrm>
              <a:custGeom>
                <a:avLst/>
                <a:gdLst/>
                <a:ahLst/>
                <a:cxnLst/>
                <a:rect l="l" t="t" r="r" b="b"/>
                <a:pathLst>
                  <a:path w="15" h="10" extrusionOk="0">
                    <a:moveTo>
                      <a:pt x="15" y="7"/>
                    </a:moveTo>
                    <a:lnTo>
                      <a:pt x="15" y="7"/>
                    </a:lnTo>
                    <a:lnTo>
                      <a:pt x="10" y="5"/>
                    </a:lnTo>
                    <a:lnTo>
                      <a:pt x="7" y="3"/>
                    </a:lnTo>
                    <a:lnTo>
                      <a:pt x="7" y="3"/>
                    </a:lnTo>
                    <a:lnTo>
                      <a:pt x="2" y="0"/>
                    </a:lnTo>
                    <a:lnTo>
                      <a:pt x="2" y="0"/>
                    </a:lnTo>
                    <a:lnTo>
                      <a:pt x="0" y="3"/>
                    </a:lnTo>
                    <a:lnTo>
                      <a:pt x="2" y="7"/>
                    </a:lnTo>
                    <a:lnTo>
                      <a:pt x="2" y="7"/>
                    </a:lnTo>
                    <a:lnTo>
                      <a:pt x="7" y="7"/>
                    </a:lnTo>
                    <a:lnTo>
                      <a:pt x="12" y="10"/>
                    </a:lnTo>
                    <a:lnTo>
                      <a:pt x="12" y="10"/>
                    </a:lnTo>
                    <a:lnTo>
                      <a:pt x="15"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6" name="Google Shape;1286;p38"/>
              <p:cNvSpPr/>
              <p:nvPr/>
            </p:nvSpPr>
            <p:spPr>
              <a:xfrm>
                <a:off x="5329" y="3158"/>
                <a:ext cx="15" cy="10"/>
              </a:xfrm>
              <a:custGeom>
                <a:avLst/>
                <a:gdLst/>
                <a:ahLst/>
                <a:cxnLst/>
                <a:rect l="l" t="t" r="r" b="b"/>
                <a:pathLst>
                  <a:path w="15" h="10" extrusionOk="0">
                    <a:moveTo>
                      <a:pt x="15" y="7"/>
                    </a:moveTo>
                    <a:lnTo>
                      <a:pt x="15" y="7"/>
                    </a:lnTo>
                    <a:lnTo>
                      <a:pt x="10" y="5"/>
                    </a:lnTo>
                    <a:lnTo>
                      <a:pt x="7" y="3"/>
                    </a:lnTo>
                    <a:lnTo>
                      <a:pt x="7" y="3"/>
                    </a:lnTo>
                    <a:lnTo>
                      <a:pt x="2" y="0"/>
                    </a:lnTo>
                    <a:lnTo>
                      <a:pt x="2" y="0"/>
                    </a:lnTo>
                    <a:lnTo>
                      <a:pt x="0" y="3"/>
                    </a:lnTo>
                    <a:lnTo>
                      <a:pt x="2" y="7"/>
                    </a:lnTo>
                    <a:lnTo>
                      <a:pt x="2" y="7"/>
                    </a:lnTo>
                    <a:lnTo>
                      <a:pt x="7" y="7"/>
                    </a:lnTo>
                    <a:lnTo>
                      <a:pt x="12" y="10"/>
                    </a:lnTo>
                    <a:lnTo>
                      <a:pt x="12" y="10"/>
                    </a:lnTo>
                    <a:lnTo>
                      <a:pt x="15"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7" name="Google Shape;1287;p38"/>
              <p:cNvSpPr/>
              <p:nvPr/>
            </p:nvSpPr>
            <p:spPr>
              <a:xfrm>
                <a:off x="5334" y="3158"/>
                <a:ext cx="12" cy="5"/>
              </a:xfrm>
              <a:custGeom>
                <a:avLst/>
                <a:gdLst/>
                <a:ahLst/>
                <a:cxnLst/>
                <a:rect l="l" t="t" r="r" b="b"/>
                <a:pathLst>
                  <a:path w="12" h="5" extrusionOk="0">
                    <a:moveTo>
                      <a:pt x="12" y="5"/>
                    </a:moveTo>
                    <a:lnTo>
                      <a:pt x="12" y="5"/>
                    </a:lnTo>
                    <a:lnTo>
                      <a:pt x="5" y="0"/>
                    </a:lnTo>
                    <a:lnTo>
                      <a:pt x="2" y="0"/>
                    </a:lnTo>
                    <a:lnTo>
                      <a:pt x="0" y="3"/>
                    </a:lnTo>
                    <a:lnTo>
                      <a:pt x="0" y="3"/>
                    </a:lnTo>
                    <a:lnTo>
                      <a:pt x="2" y="3"/>
                    </a:lnTo>
                    <a:lnTo>
                      <a:pt x="5" y="5"/>
                    </a:lnTo>
                    <a:lnTo>
                      <a:pt x="7" y="5"/>
                    </a:lnTo>
                    <a:lnTo>
                      <a:pt x="1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8" name="Google Shape;1288;p38"/>
              <p:cNvSpPr/>
              <p:nvPr/>
            </p:nvSpPr>
            <p:spPr>
              <a:xfrm>
                <a:off x="5334" y="3158"/>
                <a:ext cx="12" cy="5"/>
              </a:xfrm>
              <a:custGeom>
                <a:avLst/>
                <a:gdLst/>
                <a:ahLst/>
                <a:cxnLst/>
                <a:rect l="l" t="t" r="r" b="b"/>
                <a:pathLst>
                  <a:path w="12" h="5" extrusionOk="0">
                    <a:moveTo>
                      <a:pt x="12" y="5"/>
                    </a:moveTo>
                    <a:lnTo>
                      <a:pt x="12" y="5"/>
                    </a:lnTo>
                    <a:lnTo>
                      <a:pt x="5" y="0"/>
                    </a:lnTo>
                    <a:lnTo>
                      <a:pt x="2" y="0"/>
                    </a:lnTo>
                    <a:lnTo>
                      <a:pt x="0" y="3"/>
                    </a:lnTo>
                    <a:lnTo>
                      <a:pt x="0" y="3"/>
                    </a:lnTo>
                    <a:lnTo>
                      <a:pt x="2" y="3"/>
                    </a:lnTo>
                    <a:lnTo>
                      <a:pt x="5" y="5"/>
                    </a:lnTo>
                    <a:lnTo>
                      <a:pt x="7" y="5"/>
                    </a:lnTo>
                    <a:lnTo>
                      <a:pt x="1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9" name="Google Shape;1289;p38"/>
              <p:cNvSpPr/>
              <p:nvPr/>
            </p:nvSpPr>
            <p:spPr>
              <a:xfrm>
                <a:off x="5344" y="3168"/>
                <a:ext cx="5" cy="2"/>
              </a:xfrm>
              <a:custGeom>
                <a:avLst/>
                <a:gdLst/>
                <a:ahLst/>
                <a:cxnLst/>
                <a:rect l="l" t="t" r="r" b="b"/>
                <a:pathLst>
                  <a:path w="5" h="2" extrusionOk="0">
                    <a:moveTo>
                      <a:pt x="5" y="2"/>
                    </a:moveTo>
                    <a:lnTo>
                      <a:pt x="5" y="2"/>
                    </a:lnTo>
                    <a:lnTo>
                      <a:pt x="2" y="0"/>
                    </a:lnTo>
                    <a:lnTo>
                      <a:pt x="2" y="0"/>
                    </a:lnTo>
                    <a:lnTo>
                      <a:pt x="0" y="2"/>
                    </a:lnTo>
                    <a:lnTo>
                      <a:pt x="2" y="2"/>
                    </a:lnTo>
                    <a:lnTo>
                      <a:pt x="2"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0" name="Google Shape;1290;p38"/>
              <p:cNvSpPr/>
              <p:nvPr/>
            </p:nvSpPr>
            <p:spPr>
              <a:xfrm>
                <a:off x="5344" y="3168"/>
                <a:ext cx="5" cy="2"/>
              </a:xfrm>
              <a:custGeom>
                <a:avLst/>
                <a:gdLst/>
                <a:ahLst/>
                <a:cxnLst/>
                <a:rect l="l" t="t" r="r" b="b"/>
                <a:pathLst>
                  <a:path w="5" h="2" extrusionOk="0">
                    <a:moveTo>
                      <a:pt x="5" y="2"/>
                    </a:moveTo>
                    <a:lnTo>
                      <a:pt x="5" y="2"/>
                    </a:lnTo>
                    <a:lnTo>
                      <a:pt x="2" y="0"/>
                    </a:lnTo>
                    <a:lnTo>
                      <a:pt x="2" y="0"/>
                    </a:lnTo>
                    <a:lnTo>
                      <a:pt x="0" y="2"/>
                    </a:lnTo>
                    <a:lnTo>
                      <a:pt x="2" y="2"/>
                    </a:lnTo>
                    <a:lnTo>
                      <a:pt x="2"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1" name="Google Shape;1291;p38"/>
              <p:cNvSpPr/>
              <p:nvPr/>
            </p:nvSpPr>
            <p:spPr>
              <a:xfrm>
                <a:off x="5349" y="3158"/>
                <a:ext cx="2" cy="3"/>
              </a:xfrm>
              <a:custGeom>
                <a:avLst/>
                <a:gdLst/>
                <a:ahLst/>
                <a:cxnLst/>
                <a:rect l="l" t="t" r="r" b="b"/>
                <a:pathLst>
                  <a:path w="2" h="3" extrusionOk="0">
                    <a:moveTo>
                      <a:pt x="2" y="3"/>
                    </a:moveTo>
                    <a:lnTo>
                      <a:pt x="2" y="3"/>
                    </a:lnTo>
                    <a:lnTo>
                      <a:pt x="0" y="0"/>
                    </a:lnTo>
                    <a:lnTo>
                      <a:pt x="0" y="0"/>
                    </a:lnTo>
                    <a:lnTo>
                      <a:pt x="0" y="3"/>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2" name="Google Shape;1292;p38"/>
              <p:cNvSpPr/>
              <p:nvPr/>
            </p:nvSpPr>
            <p:spPr>
              <a:xfrm>
                <a:off x="5349" y="3158"/>
                <a:ext cx="2" cy="3"/>
              </a:xfrm>
              <a:custGeom>
                <a:avLst/>
                <a:gdLst/>
                <a:ahLst/>
                <a:cxnLst/>
                <a:rect l="l" t="t" r="r" b="b"/>
                <a:pathLst>
                  <a:path w="2" h="3" extrusionOk="0">
                    <a:moveTo>
                      <a:pt x="2" y="3"/>
                    </a:moveTo>
                    <a:lnTo>
                      <a:pt x="2" y="3"/>
                    </a:lnTo>
                    <a:lnTo>
                      <a:pt x="0" y="0"/>
                    </a:lnTo>
                    <a:lnTo>
                      <a:pt x="0" y="0"/>
                    </a:lnTo>
                    <a:lnTo>
                      <a:pt x="0" y="3"/>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3" name="Google Shape;1293;p38"/>
              <p:cNvSpPr/>
              <p:nvPr/>
            </p:nvSpPr>
            <p:spPr>
              <a:xfrm>
                <a:off x="5349" y="3165"/>
                <a:ext cx="5" cy="3"/>
              </a:xfrm>
              <a:custGeom>
                <a:avLst/>
                <a:gdLst/>
                <a:ahLst/>
                <a:cxnLst/>
                <a:rect l="l" t="t" r="r" b="b"/>
                <a:pathLst>
                  <a:path w="5" h="3" extrusionOk="0">
                    <a:moveTo>
                      <a:pt x="5" y="3"/>
                    </a:moveTo>
                    <a:lnTo>
                      <a:pt x="5" y="3"/>
                    </a:lnTo>
                    <a:lnTo>
                      <a:pt x="2" y="0"/>
                    </a:lnTo>
                    <a:lnTo>
                      <a:pt x="0" y="0"/>
                    </a:lnTo>
                    <a:lnTo>
                      <a:pt x="0" y="0"/>
                    </a:lnTo>
                    <a:lnTo>
                      <a:pt x="2" y="3"/>
                    </a:lnTo>
                    <a:lnTo>
                      <a:pt x="2" y="3"/>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4" name="Google Shape;1294;p38"/>
              <p:cNvSpPr/>
              <p:nvPr/>
            </p:nvSpPr>
            <p:spPr>
              <a:xfrm>
                <a:off x="5349" y="3165"/>
                <a:ext cx="5" cy="3"/>
              </a:xfrm>
              <a:custGeom>
                <a:avLst/>
                <a:gdLst/>
                <a:ahLst/>
                <a:cxnLst/>
                <a:rect l="l" t="t" r="r" b="b"/>
                <a:pathLst>
                  <a:path w="5" h="3" extrusionOk="0">
                    <a:moveTo>
                      <a:pt x="5" y="3"/>
                    </a:moveTo>
                    <a:lnTo>
                      <a:pt x="5" y="3"/>
                    </a:lnTo>
                    <a:lnTo>
                      <a:pt x="2" y="0"/>
                    </a:lnTo>
                    <a:lnTo>
                      <a:pt x="0" y="0"/>
                    </a:lnTo>
                    <a:lnTo>
                      <a:pt x="0" y="0"/>
                    </a:lnTo>
                    <a:lnTo>
                      <a:pt x="2" y="3"/>
                    </a:lnTo>
                    <a:lnTo>
                      <a:pt x="2" y="3"/>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5" name="Google Shape;1295;p38"/>
              <p:cNvSpPr/>
              <p:nvPr/>
            </p:nvSpPr>
            <p:spPr>
              <a:xfrm>
                <a:off x="5351" y="3165"/>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6" name="Google Shape;1296;p38"/>
              <p:cNvSpPr/>
              <p:nvPr/>
            </p:nvSpPr>
            <p:spPr>
              <a:xfrm>
                <a:off x="5351" y="3165"/>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7" name="Google Shape;1297;p38"/>
              <p:cNvSpPr/>
              <p:nvPr/>
            </p:nvSpPr>
            <p:spPr>
              <a:xfrm>
                <a:off x="5354" y="3188"/>
                <a:ext cx="5" cy="2"/>
              </a:xfrm>
              <a:custGeom>
                <a:avLst/>
                <a:gdLst/>
                <a:ahLst/>
                <a:cxnLst/>
                <a:rect l="l" t="t" r="r" b="b"/>
                <a:pathLst>
                  <a:path w="5" h="2" extrusionOk="0">
                    <a:moveTo>
                      <a:pt x="5" y="2"/>
                    </a:moveTo>
                    <a:lnTo>
                      <a:pt x="5" y="2"/>
                    </a:lnTo>
                    <a:lnTo>
                      <a:pt x="0" y="0"/>
                    </a:lnTo>
                    <a:lnTo>
                      <a:pt x="0" y="2"/>
                    </a:lnTo>
                    <a:lnTo>
                      <a:pt x="0" y="2"/>
                    </a:lnTo>
                    <a:lnTo>
                      <a:pt x="0" y="2"/>
                    </a:lnTo>
                    <a:lnTo>
                      <a:pt x="2"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8" name="Google Shape;1298;p38"/>
              <p:cNvSpPr/>
              <p:nvPr/>
            </p:nvSpPr>
            <p:spPr>
              <a:xfrm>
                <a:off x="5354" y="3188"/>
                <a:ext cx="5" cy="2"/>
              </a:xfrm>
              <a:custGeom>
                <a:avLst/>
                <a:gdLst/>
                <a:ahLst/>
                <a:cxnLst/>
                <a:rect l="l" t="t" r="r" b="b"/>
                <a:pathLst>
                  <a:path w="5" h="2" extrusionOk="0">
                    <a:moveTo>
                      <a:pt x="5" y="2"/>
                    </a:moveTo>
                    <a:lnTo>
                      <a:pt x="5" y="2"/>
                    </a:lnTo>
                    <a:lnTo>
                      <a:pt x="0" y="0"/>
                    </a:lnTo>
                    <a:lnTo>
                      <a:pt x="0" y="2"/>
                    </a:lnTo>
                    <a:lnTo>
                      <a:pt x="0" y="2"/>
                    </a:lnTo>
                    <a:lnTo>
                      <a:pt x="0" y="2"/>
                    </a:lnTo>
                    <a:lnTo>
                      <a:pt x="2"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9" name="Google Shape;1299;p38"/>
              <p:cNvSpPr/>
              <p:nvPr/>
            </p:nvSpPr>
            <p:spPr>
              <a:xfrm>
                <a:off x="5359" y="3165"/>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0" name="Google Shape;1300;p38"/>
              <p:cNvSpPr/>
              <p:nvPr/>
            </p:nvSpPr>
            <p:spPr>
              <a:xfrm>
                <a:off x="5359" y="3165"/>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1" name="Google Shape;1301;p38"/>
              <p:cNvSpPr/>
              <p:nvPr/>
            </p:nvSpPr>
            <p:spPr>
              <a:xfrm>
                <a:off x="5361" y="3161"/>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2" name="Google Shape;1302;p38"/>
              <p:cNvSpPr/>
              <p:nvPr/>
            </p:nvSpPr>
            <p:spPr>
              <a:xfrm>
                <a:off x="5361" y="3161"/>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3" name="Google Shape;1303;p38"/>
              <p:cNvSpPr/>
              <p:nvPr/>
            </p:nvSpPr>
            <p:spPr>
              <a:xfrm>
                <a:off x="5361" y="3165"/>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4" name="Google Shape;1304;p38"/>
              <p:cNvSpPr/>
              <p:nvPr/>
            </p:nvSpPr>
            <p:spPr>
              <a:xfrm>
                <a:off x="5361" y="3165"/>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5" name="Google Shape;1305;p38"/>
              <p:cNvSpPr/>
              <p:nvPr/>
            </p:nvSpPr>
            <p:spPr>
              <a:xfrm>
                <a:off x="5363" y="3156"/>
                <a:ext cx="3" cy="5"/>
              </a:xfrm>
              <a:custGeom>
                <a:avLst/>
                <a:gdLst/>
                <a:ahLst/>
                <a:cxnLst/>
                <a:rect l="l" t="t" r="r" b="b"/>
                <a:pathLst>
                  <a:path w="3" h="5" extrusionOk="0">
                    <a:moveTo>
                      <a:pt x="3" y="2"/>
                    </a:moveTo>
                    <a:lnTo>
                      <a:pt x="3" y="2"/>
                    </a:lnTo>
                    <a:lnTo>
                      <a:pt x="3" y="0"/>
                    </a:lnTo>
                    <a:lnTo>
                      <a:pt x="0" y="2"/>
                    </a:lnTo>
                    <a:lnTo>
                      <a:pt x="0" y="5"/>
                    </a:lnTo>
                    <a:lnTo>
                      <a:pt x="0" y="5"/>
                    </a:lnTo>
                    <a:lnTo>
                      <a:pt x="0" y="5"/>
                    </a:lnTo>
                    <a:lnTo>
                      <a:pt x="3" y="5"/>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6" name="Google Shape;1306;p38"/>
              <p:cNvSpPr/>
              <p:nvPr/>
            </p:nvSpPr>
            <p:spPr>
              <a:xfrm>
                <a:off x="5363" y="3156"/>
                <a:ext cx="3" cy="5"/>
              </a:xfrm>
              <a:custGeom>
                <a:avLst/>
                <a:gdLst/>
                <a:ahLst/>
                <a:cxnLst/>
                <a:rect l="l" t="t" r="r" b="b"/>
                <a:pathLst>
                  <a:path w="3" h="5" extrusionOk="0">
                    <a:moveTo>
                      <a:pt x="3" y="2"/>
                    </a:moveTo>
                    <a:lnTo>
                      <a:pt x="3" y="2"/>
                    </a:lnTo>
                    <a:lnTo>
                      <a:pt x="3" y="0"/>
                    </a:lnTo>
                    <a:lnTo>
                      <a:pt x="0" y="2"/>
                    </a:lnTo>
                    <a:lnTo>
                      <a:pt x="0" y="5"/>
                    </a:lnTo>
                    <a:lnTo>
                      <a:pt x="0" y="5"/>
                    </a:lnTo>
                    <a:lnTo>
                      <a:pt x="0" y="5"/>
                    </a:lnTo>
                    <a:lnTo>
                      <a:pt x="3" y="5"/>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7" name="Google Shape;1307;p38"/>
              <p:cNvSpPr/>
              <p:nvPr/>
            </p:nvSpPr>
            <p:spPr>
              <a:xfrm>
                <a:off x="5366" y="3163"/>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8" name="Google Shape;1308;p38"/>
              <p:cNvSpPr/>
              <p:nvPr/>
            </p:nvSpPr>
            <p:spPr>
              <a:xfrm>
                <a:off x="5366" y="3163"/>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9" name="Google Shape;1309;p38"/>
              <p:cNvSpPr/>
              <p:nvPr/>
            </p:nvSpPr>
            <p:spPr>
              <a:xfrm>
                <a:off x="5368" y="3168"/>
                <a:ext cx="3" cy="2"/>
              </a:xfrm>
              <a:custGeom>
                <a:avLst/>
                <a:gdLst/>
                <a:ahLst/>
                <a:cxnLst/>
                <a:rect l="l" t="t" r="r" b="b"/>
                <a:pathLst>
                  <a:path w="3" h="2" extrusionOk="0">
                    <a:moveTo>
                      <a:pt x="3" y="2"/>
                    </a:moveTo>
                    <a:lnTo>
                      <a:pt x="3" y="2"/>
                    </a:lnTo>
                    <a:lnTo>
                      <a:pt x="0" y="0"/>
                    </a:lnTo>
                    <a:lnTo>
                      <a:pt x="0" y="0"/>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0" name="Google Shape;1310;p38"/>
              <p:cNvSpPr/>
              <p:nvPr/>
            </p:nvSpPr>
            <p:spPr>
              <a:xfrm>
                <a:off x="5368" y="3168"/>
                <a:ext cx="3" cy="2"/>
              </a:xfrm>
              <a:custGeom>
                <a:avLst/>
                <a:gdLst/>
                <a:ahLst/>
                <a:cxnLst/>
                <a:rect l="l" t="t" r="r" b="b"/>
                <a:pathLst>
                  <a:path w="3" h="2" extrusionOk="0">
                    <a:moveTo>
                      <a:pt x="3" y="2"/>
                    </a:moveTo>
                    <a:lnTo>
                      <a:pt x="3" y="2"/>
                    </a:lnTo>
                    <a:lnTo>
                      <a:pt x="0" y="0"/>
                    </a:lnTo>
                    <a:lnTo>
                      <a:pt x="0" y="0"/>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1" name="Google Shape;1311;p38"/>
              <p:cNvSpPr/>
              <p:nvPr/>
            </p:nvSpPr>
            <p:spPr>
              <a:xfrm>
                <a:off x="5371" y="3158"/>
                <a:ext cx="7" cy="7"/>
              </a:xfrm>
              <a:custGeom>
                <a:avLst/>
                <a:gdLst/>
                <a:ahLst/>
                <a:cxnLst/>
                <a:rect l="l" t="t" r="r" b="b"/>
                <a:pathLst>
                  <a:path w="7" h="7" extrusionOk="0">
                    <a:moveTo>
                      <a:pt x="7" y="3"/>
                    </a:moveTo>
                    <a:lnTo>
                      <a:pt x="7" y="3"/>
                    </a:lnTo>
                    <a:lnTo>
                      <a:pt x="5" y="0"/>
                    </a:lnTo>
                    <a:lnTo>
                      <a:pt x="2" y="0"/>
                    </a:lnTo>
                    <a:lnTo>
                      <a:pt x="0" y="3"/>
                    </a:lnTo>
                    <a:lnTo>
                      <a:pt x="0" y="3"/>
                    </a:lnTo>
                    <a:lnTo>
                      <a:pt x="0" y="3"/>
                    </a:lnTo>
                    <a:lnTo>
                      <a:pt x="2" y="3"/>
                    </a:lnTo>
                    <a:lnTo>
                      <a:pt x="5" y="5"/>
                    </a:lnTo>
                    <a:lnTo>
                      <a:pt x="5" y="5"/>
                    </a:lnTo>
                    <a:lnTo>
                      <a:pt x="5" y="7"/>
                    </a:lnTo>
                    <a:lnTo>
                      <a:pt x="7" y="5"/>
                    </a:lnTo>
                    <a:lnTo>
                      <a:pt x="7"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2" name="Google Shape;1312;p38"/>
              <p:cNvSpPr/>
              <p:nvPr/>
            </p:nvSpPr>
            <p:spPr>
              <a:xfrm>
                <a:off x="5371" y="3158"/>
                <a:ext cx="7" cy="7"/>
              </a:xfrm>
              <a:custGeom>
                <a:avLst/>
                <a:gdLst/>
                <a:ahLst/>
                <a:cxnLst/>
                <a:rect l="l" t="t" r="r" b="b"/>
                <a:pathLst>
                  <a:path w="7" h="7" extrusionOk="0">
                    <a:moveTo>
                      <a:pt x="7" y="3"/>
                    </a:moveTo>
                    <a:lnTo>
                      <a:pt x="7" y="3"/>
                    </a:lnTo>
                    <a:lnTo>
                      <a:pt x="5" y="0"/>
                    </a:lnTo>
                    <a:lnTo>
                      <a:pt x="2" y="0"/>
                    </a:lnTo>
                    <a:lnTo>
                      <a:pt x="0" y="3"/>
                    </a:lnTo>
                    <a:lnTo>
                      <a:pt x="0" y="3"/>
                    </a:lnTo>
                    <a:lnTo>
                      <a:pt x="0" y="3"/>
                    </a:lnTo>
                    <a:lnTo>
                      <a:pt x="2" y="3"/>
                    </a:lnTo>
                    <a:lnTo>
                      <a:pt x="5" y="5"/>
                    </a:lnTo>
                    <a:lnTo>
                      <a:pt x="5" y="5"/>
                    </a:lnTo>
                    <a:lnTo>
                      <a:pt x="5" y="7"/>
                    </a:lnTo>
                    <a:lnTo>
                      <a:pt x="7" y="5"/>
                    </a:lnTo>
                    <a:lnTo>
                      <a:pt x="7"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3" name="Google Shape;1313;p38"/>
              <p:cNvSpPr/>
              <p:nvPr/>
            </p:nvSpPr>
            <p:spPr>
              <a:xfrm>
                <a:off x="5368" y="3165"/>
                <a:ext cx="3" cy="3"/>
              </a:xfrm>
              <a:custGeom>
                <a:avLst/>
                <a:gdLst/>
                <a:ahLst/>
                <a:cxnLst/>
                <a:rect l="l" t="t" r="r" b="b"/>
                <a:pathLst>
                  <a:path w="3" h="3" extrusionOk="0">
                    <a:moveTo>
                      <a:pt x="3" y="3"/>
                    </a:moveTo>
                    <a:lnTo>
                      <a:pt x="3" y="3"/>
                    </a:lnTo>
                    <a:lnTo>
                      <a:pt x="0" y="0"/>
                    </a:lnTo>
                    <a:lnTo>
                      <a:pt x="0"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4" name="Google Shape;1314;p38"/>
              <p:cNvSpPr/>
              <p:nvPr/>
            </p:nvSpPr>
            <p:spPr>
              <a:xfrm>
                <a:off x="5368" y="3165"/>
                <a:ext cx="3" cy="3"/>
              </a:xfrm>
              <a:custGeom>
                <a:avLst/>
                <a:gdLst/>
                <a:ahLst/>
                <a:cxnLst/>
                <a:rect l="l" t="t" r="r" b="b"/>
                <a:pathLst>
                  <a:path w="3" h="3" extrusionOk="0">
                    <a:moveTo>
                      <a:pt x="3" y="3"/>
                    </a:moveTo>
                    <a:lnTo>
                      <a:pt x="3" y="3"/>
                    </a:lnTo>
                    <a:lnTo>
                      <a:pt x="0" y="0"/>
                    </a:lnTo>
                    <a:lnTo>
                      <a:pt x="0"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5" name="Google Shape;1315;p38"/>
              <p:cNvSpPr/>
              <p:nvPr/>
            </p:nvSpPr>
            <p:spPr>
              <a:xfrm>
                <a:off x="5371" y="3190"/>
                <a:ext cx="5" cy="8"/>
              </a:xfrm>
              <a:custGeom>
                <a:avLst/>
                <a:gdLst/>
                <a:ahLst/>
                <a:cxnLst/>
                <a:rect l="l" t="t" r="r" b="b"/>
                <a:pathLst>
                  <a:path w="5" h="8" extrusionOk="0">
                    <a:moveTo>
                      <a:pt x="5" y="0"/>
                    </a:moveTo>
                    <a:lnTo>
                      <a:pt x="5" y="0"/>
                    </a:lnTo>
                    <a:lnTo>
                      <a:pt x="0" y="3"/>
                    </a:lnTo>
                    <a:lnTo>
                      <a:pt x="0" y="3"/>
                    </a:lnTo>
                    <a:lnTo>
                      <a:pt x="0" y="3"/>
                    </a:lnTo>
                    <a:lnTo>
                      <a:pt x="0" y="5"/>
                    </a:lnTo>
                    <a:lnTo>
                      <a:pt x="2" y="8"/>
                    </a:lnTo>
                    <a:lnTo>
                      <a:pt x="2" y="8"/>
                    </a:lnTo>
                    <a:lnTo>
                      <a:pt x="2" y="5"/>
                    </a:lnTo>
                    <a:lnTo>
                      <a:pt x="5" y="8"/>
                    </a:lnTo>
                    <a:lnTo>
                      <a:pt x="5" y="8"/>
                    </a:lnTo>
                    <a:lnTo>
                      <a:pt x="5" y="3"/>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6" name="Google Shape;1316;p38"/>
              <p:cNvSpPr/>
              <p:nvPr/>
            </p:nvSpPr>
            <p:spPr>
              <a:xfrm>
                <a:off x="5371" y="3190"/>
                <a:ext cx="5" cy="8"/>
              </a:xfrm>
              <a:custGeom>
                <a:avLst/>
                <a:gdLst/>
                <a:ahLst/>
                <a:cxnLst/>
                <a:rect l="l" t="t" r="r" b="b"/>
                <a:pathLst>
                  <a:path w="5" h="8" extrusionOk="0">
                    <a:moveTo>
                      <a:pt x="5" y="0"/>
                    </a:moveTo>
                    <a:lnTo>
                      <a:pt x="5" y="0"/>
                    </a:lnTo>
                    <a:lnTo>
                      <a:pt x="0" y="3"/>
                    </a:lnTo>
                    <a:lnTo>
                      <a:pt x="0" y="3"/>
                    </a:lnTo>
                    <a:lnTo>
                      <a:pt x="0" y="3"/>
                    </a:lnTo>
                    <a:lnTo>
                      <a:pt x="0" y="5"/>
                    </a:lnTo>
                    <a:lnTo>
                      <a:pt x="2" y="8"/>
                    </a:lnTo>
                    <a:lnTo>
                      <a:pt x="2" y="8"/>
                    </a:lnTo>
                    <a:lnTo>
                      <a:pt x="2" y="5"/>
                    </a:lnTo>
                    <a:lnTo>
                      <a:pt x="5" y="8"/>
                    </a:lnTo>
                    <a:lnTo>
                      <a:pt x="5" y="8"/>
                    </a:lnTo>
                    <a:lnTo>
                      <a:pt x="5" y="3"/>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7" name="Google Shape;1317;p38"/>
              <p:cNvSpPr/>
              <p:nvPr/>
            </p:nvSpPr>
            <p:spPr>
              <a:xfrm>
                <a:off x="5373" y="3180"/>
                <a:ext cx="3" cy="0"/>
              </a:xfrm>
              <a:custGeom>
                <a:avLst/>
                <a:gdLst/>
                <a:ahLst/>
                <a:cxnLst/>
                <a:rect l="l" t="t" r="r" b="b"/>
                <a:pathLst>
                  <a:path w="3" h="120000" extrusionOk="0">
                    <a:moveTo>
                      <a:pt x="0" y="0"/>
                    </a:moveTo>
                    <a:lnTo>
                      <a:pt x="0" y="0"/>
                    </a:lnTo>
                    <a:lnTo>
                      <a:pt x="0"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8" name="Google Shape;1318;p38"/>
              <p:cNvSpPr/>
              <p:nvPr/>
            </p:nvSpPr>
            <p:spPr>
              <a:xfrm>
                <a:off x="5373" y="3180"/>
                <a:ext cx="3" cy="0"/>
              </a:xfrm>
              <a:custGeom>
                <a:avLst/>
                <a:gdLst/>
                <a:ahLst/>
                <a:cxnLst/>
                <a:rect l="l" t="t" r="r" b="b"/>
                <a:pathLst>
                  <a:path w="3" h="120000" extrusionOk="0">
                    <a:moveTo>
                      <a:pt x="0" y="0"/>
                    </a:moveTo>
                    <a:lnTo>
                      <a:pt x="0" y="0"/>
                    </a:lnTo>
                    <a:lnTo>
                      <a:pt x="0"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9" name="Google Shape;1319;p38"/>
              <p:cNvSpPr/>
              <p:nvPr/>
            </p:nvSpPr>
            <p:spPr>
              <a:xfrm>
                <a:off x="5376" y="3183"/>
                <a:ext cx="10" cy="7"/>
              </a:xfrm>
              <a:custGeom>
                <a:avLst/>
                <a:gdLst/>
                <a:ahLst/>
                <a:cxnLst/>
                <a:rect l="l" t="t" r="r" b="b"/>
                <a:pathLst>
                  <a:path w="10" h="7" extrusionOk="0">
                    <a:moveTo>
                      <a:pt x="0" y="0"/>
                    </a:moveTo>
                    <a:lnTo>
                      <a:pt x="0" y="0"/>
                    </a:lnTo>
                    <a:lnTo>
                      <a:pt x="0" y="2"/>
                    </a:lnTo>
                    <a:lnTo>
                      <a:pt x="0" y="5"/>
                    </a:lnTo>
                    <a:lnTo>
                      <a:pt x="0" y="5"/>
                    </a:lnTo>
                    <a:lnTo>
                      <a:pt x="0" y="5"/>
                    </a:lnTo>
                    <a:lnTo>
                      <a:pt x="5" y="5"/>
                    </a:lnTo>
                    <a:lnTo>
                      <a:pt x="5" y="5"/>
                    </a:lnTo>
                    <a:lnTo>
                      <a:pt x="7" y="7"/>
                    </a:lnTo>
                    <a:lnTo>
                      <a:pt x="10" y="7"/>
                    </a:lnTo>
                    <a:lnTo>
                      <a:pt x="10" y="7"/>
                    </a:lnTo>
                    <a:lnTo>
                      <a:pt x="5"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0" name="Google Shape;1320;p38"/>
              <p:cNvSpPr/>
              <p:nvPr/>
            </p:nvSpPr>
            <p:spPr>
              <a:xfrm>
                <a:off x="5376" y="3183"/>
                <a:ext cx="10" cy="7"/>
              </a:xfrm>
              <a:custGeom>
                <a:avLst/>
                <a:gdLst/>
                <a:ahLst/>
                <a:cxnLst/>
                <a:rect l="l" t="t" r="r" b="b"/>
                <a:pathLst>
                  <a:path w="10" h="7" extrusionOk="0">
                    <a:moveTo>
                      <a:pt x="0" y="0"/>
                    </a:moveTo>
                    <a:lnTo>
                      <a:pt x="0" y="0"/>
                    </a:lnTo>
                    <a:lnTo>
                      <a:pt x="0" y="2"/>
                    </a:lnTo>
                    <a:lnTo>
                      <a:pt x="0" y="5"/>
                    </a:lnTo>
                    <a:lnTo>
                      <a:pt x="0" y="5"/>
                    </a:lnTo>
                    <a:lnTo>
                      <a:pt x="0" y="5"/>
                    </a:lnTo>
                    <a:lnTo>
                      <a:pt x="5" y="5"/>
                    </a:lnTo>
                    <a:lnTo>
                      <a:pt x="5" y="5"/>
                    </a:lnTo>
                    <a:lnTo>
                      <a:pt x="7" y="7"/>
                    </a:lnTo>
                    <a:lnTo>
                      <a:pt x="10" y="7"/>
                    </a:lnTo>
                    <a:lnTo>
                      <a:pt x="10" y="7"/>
                    </a:lnTo>
                    <a:lnTo>
                      <a:pt x="5"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1" name="Google Shape;1321;p38"/>
              <p:cNvSpPr/>
              <p:nvPr/>
            </p:nvSpPr>
            <p:spPr>
              <a:xfrm>
                <a:off x="5376" y="3165"/>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2" name="Google Shape;1322;p38"/>
              <p:cNvSpPr/>
              <p:nvPr/>
            </p:nvSpPr>
            <p:spPr>
              <a:xfrm>
                <a:off x="5376" y="3165"/>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3" name="Google Shape;1323;p38"/>
              <p:cNvSpPr/>
              <p:nvPr/>
            </p:nvSpPr>
            <p:spPr>
              <a:xfrm>
                <a:off x="5376" y="3178"/>
                <a:ext cx="5" cy="5"/>
              </a:xfrm>
              <a:custGeom>
                <a:avLst/>
                <a:gdLst/>
                <a:ahLst/>
                <a:cxnLst/>
                <a:rect l="l" t="t" r="r" b="b"/>
                <a:pathLst>
                  <a:path w="5" h="5" extrusionOk="0">
                    <a:moveTo>
                      <a:pt x="0" y="0"/>
                    </a:moveTo>
                    <a:lnTo>
                      <a:pt x="0" y="0"/>
                    </a:lnTo>
                    <a:lnTo>
                      <a:pt x="2" y="2"/>
                    </a:lnTo>
                    <a:lnTo>
                      <a:pt x="5" y="5"/>
                    </a:lnTo>
                    <a:lnTo>
                      <a:pt x="5"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4" name="Google Shape;1324;p38"/>
              <p:cNvSpPr/>
              <p:nvPr/>
            </p:nvSpPr>
            <p:spPr>
              <a:xfrm>
                <a:off x="5376" y="3178"/>
                <a:ext cx="5" cy="5"/>
              </a:xfrm>
              <a:custGeom>
                <a:avLst/>
                <a:gdLst/>
                <a:ahLst/>
                <a:cxnLst/>
                <a:rect l="l" t="t" r="r" b="b"/>
                <a:pathLst>
                  <a:path w="5" h="5" extrusionOk="0">
                    <a:moveTo>
                      <a:pt x="0" y="0"/>
                    </a:moveTo>
                    <a:lnTo>
                      <a:pt x="0" y="0"/>
                    </a:lnTo>
                    <a:lnTo>
                      <a:pt x="2" y="2"/>
                    </a:lnTo>
                    <a:lnTo>
                      <a:pt x="5" y="5"/>
                    </a:lnTo>
                    <a:lnTo>
                      <a:pt x="5"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5" name="Google Shape;1325;p38"/>
              <p:cNvSpPr/>
              <p:nvPr/>
            </p:nvSpPr>
            <p:spPr>
              <a:xfrm>
                <a:off x="5378" y="3311"/>
                <a:ext cx="3" cy="3"/>
              </a:xfrm>
              <a:custGeom>
                <a:avLst/>
                <a:gdLst/>
                <a:ahLst/>
                <a:cxnLst/>
                <a:rect l="l" t="t" r="r" b="b"/>
                <a:pathLst>
                  <a:path w="3" h="3" extrusionOk="0">
                    <a:moveTo>
                      <a:pt x="0" y="0"/>
                    </a:moveTo>
                    <a:lnTo>
                      <a:pt x="0" y="0"/>
                    </a:lnTo>
                    <a:lnTo>
                      <a:pt x="3" y="3"/>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6" name="Google Shape;1326;p38"/>
              <p:cNvSpPr/>
              <p:nvPr/>
            </p:nvSpPr>
            <p:spPr>
              <a:xfrm>
                <a:off x="5378" y="3311"/>
                <a:ext cx="3" cy="3"/>
              </a:xfrm>
              <a:custGeom>
                <a:avLst/>
                <a:gdLst/>
                <a:ahLst/>
                <a:cxnLst/>
                <a:rect l="l" t="t" r="r" b="b"/>
                <a:pathLst>
                  <a:path w="3" h="3" extrusionOk="0">
                    <a:moveTo>
                      <a:pt x="0" y="0"/>
                    </a:moveTo>
                    <a:lnTo>
                      <a:pt x="0" y="0"/>
                    </a:lnTo>
                    <a:lnTo>
                      <a:pt x="3" y="3"/>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7" name="Google Shape;1327;p38"/>
              <p:cNvSpPr/>
              <p:nvPr/>
            </p:nvSpPr>
            <p:spPr>
              <a:xfrm>
                <a:off x="5386" y="3329"/>
                <a:ext cx="2" cy="2"/>
              </a:xfrm>
              <a:custGeom>
                <a:avLst/>
                <a:gdLst/>
                <a:ahLst/>
                <a:cxnLst/>
                <a:rect l="l" t="t" r="r" b="b"/>
                <a:pathLst>
                  <a:path w="2" h="2" extrusionOk="0">
                    <a:moveTo>
                      <a:pt x="2" y="0"/>
                    </a:moveTo>
                    <a:lnTo>
                      <a:pt x="2" y="0"/>
                    </a:lnTo>
                    <a:lnTo>
                      <a:pt x="0" y="2"/>
                    </a:lnTo>
                    <a:lnTo>
                      <a:pt x="0"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8" name="Google Shape;1328;p38"/>
              <p:cNvSpPr/>
              <p:nvPr/>
            </p:nvSpPr>
            <p:spPr>
              <a:xfrm>
                <a:off x="5386" y="3329"/>
                <a:ext cx="2" cy="2"/>
              </a:xfrm>
              <a:custGeom>
                <a:avLst/>
                <a:gdLst/>
                <a:ahLst/>
                <a:cxnLst/>
                <a:rect l="l" t="t" r="r" b="b"/>
                <a:pathLst>
                  <a:path w="2" h="2" extrusionOk="0">
                    <a:moveTo>
                      <a:pt x="2" y="0"/>
                    </a:moveTo>
                    <a:lnTo>
                      <a:pt x="2" y="0"/>
                    </a:lnTo>
                    <a:lnTo>
                      <a:pt x="0" y="2"/>
                    </a:lnTo>
                    <a:lnTo>
                      <a:pt x="0"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9" name="Google Shape;1329;p38"/>
              <p:cNvSpPr/>
              <p:nvPr/>
            </p:nvSpPr>
            <p:spPr>
              <a:xfrm>
                <a:off x="5388" y="3314"/>
                <a:ext cx="205" cy="64"/>
              </a:xfrm>
              <a:custGeom>
                <a:avLst/>
                <a:gdLst/>
                <a:ahLst/>
                <a:cxnLst/>
                <a:rect l="l" t="t" r="r" b="b"/>
                <a:pathLst>
                  <a:path w="205" h="64" extrusionOk="0">
                    <a:moveTo>
                      <a:pt x="35" y="5"/>
                    </a:moveTo>
                    <a:lnTo>
                      <a:pt x="35" y="5"/>
                    </a:lnTo>
                    <a:lnTo>
                      <a:pt x="27" y="2"/>
                    </a:lnTo>
                    <a:lnTo>
                      <a:pt x="20" y="2"/>
                    </a:lnTo>
                    <a:lnTo>
                      <a:pt x="20" y="2"/>
                    </a:lnTo>
                    <a:lnTo>
                      <a:pt x="20" y="0"/>
                    </a:lnTo>
                    <a:lnTo>
                      <a:pt x="17" y="2"/>
                    </a:lnTo>
                    <a:lnTo>
                      <a:pt x="15" y="5"/>
                    </a:lnTo>
                    <a:lnTo>
                      <a:pt x="15" y="5"/>
                    </a:lnTo>
                    <a:lnTo>
                      <a:pt x="12" y="12"/>
                    </a:lnTo>
                    <a:lnTo>
                      <a:pt x="12" y="12"/>
                    </a:lnTo>
                    <a:lnTo>
                      <a:pt x="10" y="12"/>
                    </a:lnTo>
                    <a:lnTo>
                      <a:pt x="10" y="12"/>
                    </a:lnTo>
                    <a:lnTo>
                      <a:pt x="5" y="20"/>
                    </a:lnTo>
                    <a:lnTo>
                      <a:pt x="5" y="20"/>
                    </a:lnTo>
                    <a:lnTo>
                      <a:pt x="3" y="20"/>
                    </a:lnTo>
                    <a:lnTo>
                      <a:pt x="0" y="20"/>
                    </a:lnTo>
                    <a:lnTo>
                      <a:pt x="0" y="20"/>
                    </a:lnTo>
                    <a:lnTo>
                      <a:pt x="5" y="20"/>
                    </a:lnTo>
                    <a:lnTo>
                      <a:pt x="10" y="20"/>
                    </a:lnTo>
                    <a:lnTo>
                      <a:pt x="15" y="22"/>
                    </a:lnTo>
                    <a:lnTo>
                      <a:pt x="20" y="22"/>
                    </a:lnTo>
                    <a:lnTo>
                      <a:pt x="20" y="22"/>
                    </a:lnTo>
                    <a:lnTo>
                      <a:pt x="27" y="25"/>
                    </a:lnTo>
                    <a:lnTo>
                      <a:pt x="27" y="25"/>
                    </a:lnTo>
                    <a:lnTo>
                      <a:pt x="27" y="27"/>
                    </a:lnTo>
                    <a:lnTo>
                      <a:pt x="27" y="27"/>
                    </a:lnTo>
                    <a:lnTo>
                      <a:pt x="25" y="29"/>
                    </a:lnTo>
                    <a:lnTo>
                      <a:pt x="25" y="29"/>
                    </a:lnTo>
                    <a:lnTo>
                      <a:pt x="25" y="32"/>
                    </a:lnTo>
                    <a:lnTo>
                      <a:pt x="27" y="34"/>
                    </a:lnTo>
                    <a:lnTo>
                      <a:pt x="32" y="34"/>
                    </a:lnTo>
                    <a:lnTo>
                      <a:pt x="45" y="34"/>
                    </a:lnTo>
                    <a:lnTo>
                      <a:pt x="45" y="34"/>
                    </a:lnTo>
                    <a:lnTo>
                      <a:pt x="54" y="39"/>
                    </a:lnTo>
                    <a:lnTo>
                      <a:pt x="62" y="42"/>
                    </a:lnTo>
                    <a:lnTo>
                      <a:pt x="62" y="42"/>
                    </a:lnTo>
                    <a:lnTo>
                      <a:pt x="69" y="42"/>
                    </a:lnTo>
                    <a:lnTo>
                      <a:pt x="69" y="42"/>
                    </a:lnTo>
                    <a:lnTo>
                      <a:pt x="72" y="39"/>
                    </a:lnTo>
                    <a:lnTo>
                      <a:pt x="74" y="39"/>
                    </a:lnTo>
                    <a:lnTo>
                      <a:pt x="74" y="39"/>
                    </a:lnTo>
                    <a:lnTo>
                      <a:pt x="87" y="39"/>
                    </a:lnTo>
                    <a:lnTo>
                      <a:pt x="96" y="42"/>
                    </a:lnTo>
                    <a:lnTo>
                      <a:pt x="96" y="42"/>
                    </a:lnTo>
                    <a:lnTo>
                      <a:pt x="111" y="47"/>
                    </a:lnTo>
                    <a:lnTo>
                      <a:pt x="124" y="52"/>
                    </a:lnTo>
                    <a:lnTo>
                      <a:pt x="124" y="52"/>
                    </a:lnTo>
                    <a:lnTo>
                      <a:pt x="131" y="52"/>
                    </a:lnTo>
                    <a:lnTo>
                      <a:pt x="136" y="52"/>
                    </a:lnTo>
                    <a:lnTo>
                      <a:pt x="136" y="52"/>
                    </a:lnTo>
                    <a:lnTo>
                      <a:pt x="141" y="54"/>
                    </a:lnTo>
                    <a:lnTo>
                      <a:pt x="146" y="54"/>
                    </a:lnTo>
                    <a:lnTo>
                      <a:pt x="146" y="54"/>
                    </a:lnTo>
                    <a:lnTo>
                      <a:pt x="158" y="54"/>
                    </a:lnTo>
                    <a:lnTo>
                      <a:pt x="165" y="54"/>
                    </a:lnTo>
                    <a:lnTo>
                      <a:pt x="170" y="54"/>
                    </a:lnTo>
                    <a:lnTo>
                      <a:pt x="170" y="54"/>
                    </a:lnTo>
                    <a:lnTo>
                      <a:pt x="175" y="52"/>
                    </a:lnTo>
                    <a:lnTo>
                      <a:pt x="180" y="54"/>
                    </a:lnTo>
                    <a:lnTo>
                      <a:pt x="188" y="59"/>
                    </a:lnTo>
                    <a:lnTo>
                      <a:pt x="188" y="59"/>
                    </a:lnTo>
                    <a:lnTo>
                      <a:pt x="195" y="59"/>
                    </a:lnTo>
                    <a:lnTo>
                      <a:pt x="200" y="62"/>
                    </a:lnTo>
                    <a:lnTo>
                      <a:pt x="200" y="62"/>
                    </a:lnTo>
                    <a:lnTo>
                      <a:pt x="202" y="64"/>
                    </a:lnTo>
                    <a:lnTo>
                      <a:pt x="205" y="64"/>
                    </a:lnTo>
                    <a:lnTo>
                      <a:pt x="205" y="64"/>
                    </a:lnTo>
                    <a:lnTo>
                      <a:pt x="205" y="62"/>
                    </a:lnTo>
                    <a:lnTo>
                      <a:pt x="202" y="59"/>
                    </a:lnTo>
                    <a:lnTo>
                      <a:pt x="202" y="59"/>
                    </a:lnTo>
                    <a:lnTo>
                      <a:pt x="200" y="54"/>
                    </a:lnTo>
                    <a:lnTo>
                      <a:pt x="200" y="52"/>
                    </a:lnTo>
                    <a:lnTo>
                      <a:pt x="202" y="44"/>
                    </a:lnTo>
                    <a:lnTo>
                      <a:pt x="202" y="44"/>
                    </a:lnTo>
                    <a:lnTo>
                      <a:pt x="202" y="42"/>
                    </a:lnTo>
                    <a:lnTo>
                      <a:pt x="198" y="39"/>
                    </a:lnTo>
                    <a:lnTo>
                      <a:pt x="198" y="39"/>
                    </a:lnTo>
                    <a:lnTo>
                      <a:pt x="193" y="39"/>
                    </a:lnTo>
                    <a:lnTo>
                      <a:pt x="188" y="39"/>
                    </a:lnTo>
                    <a:lnTo>
                      <a:pt x="188" y="39"/>
                    </a:lnTo>
                    <a:lnTo>
                      <a:pt x="180" y="39"/>
                    </a:lnTo>
                    <a:lnTo>
                      <a:pt x="175" y="39"/>
                    </a:lnTo>
                    <a:lnTo>
                      <a:pt x="175" y="39"/>
                    </a:lnTo>
                    <a:lnTo>
                      <a:pt x="170" y="39"/>
                    </a:lnTo>
                    <a:lnTo>
                      <a:pt x="165" y="37"/>
                    </a:lnTo>
                    <a:lnTo>
                      <a:pt x="165" y="37"/>
                    </a:lnTo>
                    <a:lnTo>
                      <a:pt x="165" y="29"/>
                    </a:lnTo>
                    <a:lnTo>
                      <a:pt x="165" y="29"/>
                    </a:lnTo>
                    <a:lnTo>
                      <a:pt x="163" y="29"/>
                    </a:lnTo>
                    <a:lnTo>
                      <a:pt x="163" y="29"/>
                    </a:lnTo>
                    <a:lnTo>
                      <a:pt x="163" y="25"/>
                    </a:lnTo>
                    <a:lnTo>
                      <a:pt x="163" y="22"/>
                    </a:lnTo>
                    <a:lnTo>
                      <a:pt x="163" y="22"/>
                    </a:lnTo>
                    <a:lnTo>
                      <a:pt x="158" y="22"/>
                    </a:lnTo>
                    <a:lnTo>
                      <a:pt x="153" y="22"/>
                    </a:lnTo>
                    <a:lnTo>
                      <a:pt x="153" y="22"/>
                    </a:lnTo>
                    <a:lnTo>
                      <a:pt x="151" y="20"/>
                    </a:lnTo>
                    <a:lnTo>
                      <a:pt x="151" y="20"/>
                    </a:lnTo>
                    <a:lnTo>
                      <a:pt x="146" y="20"/>
                    </a:lnTo>
                    <a:lnTo>
                      <a:pt x="143" y="20"/>
                    </a:lnTo>
                    <a:lnTo>
                      <a:pt x="143" y="20"/>
                    </a:lnTo>
                    <a:lnTo>
                      <a:pt x="141" y="17"/>
                    </a:lnTo>
                    <a:lnTo>
                      <a:pt x="141" y="15"/>
                    </a:lnTo>
                    <a:lnTo>
                      <a:pt x="138" y="17"/>
                    </a:lnTo>
                    <a:lnTo>
                      <a:pt x="138" y="17"/>
                    </a:lnTo>
                    <a:lnTo>
                      <a:pt x="133" y="17"/>
                    </a:lnTo>
                    <a:lnTo>
                      <a:pt x="131" y="15"/>
                    </a:lnTo>
                    <a:lnTo>
                      <a:pt x="131" y="15"/>
                    </a:lnTo>
                    <a:lnTo>
                      <a:pt x="128" y="12"/>
                    </a:lnTo>
                    <a:lnTo>
                      <a:pt x="126" y="12"/>
                    </a:lnTo>
                    <a:lnTo>
                      <a:pt x="121" y="12"/>
                    </a:lnTo>
                    <a:lnTo>
                      <a:pt x="119" y="17"/>
                    </a:lnTo>
                    <a:lnTo>
                      <a:pt x="119" y="17"/>
                    </a:lnTo>
                    <a:lnTo>
                      <a:pt x="119" y="22"/>
                    </a:lnTo>
                    <a:lnTo>
                      <a:pt x="116" y="22"/>
                    </a:lnTo>
                    <a:lnTo>
                      <a:pt x="114" y="22"/>
                    </a:lnTo>
                    <a:lnTo>
                      <a:pt x="114" y="22"/>
                    </a:lnTo>
                    <a:lnTo>
                      <a:pt x="106" y="22"/>
                    </a:lnTo>
                    <a:lnTo>
                      <a:pt x="106" y="22"/>
                    </a:lnTo>
                    <a:lnTo>
                      <a:pt x="101" y="22"/>
                    </a:lnTo>
                    <a:lnTo>
                      <a:pt x="101" y="22"/>
                    </a:lnTo>
                    <a:lnTo>
                      <a:pt x="91" y="22"/>
                    </a:lnTo>
                    <a:lnTo>
                      <a:pt x="91" y="22"/>
                    </a:lnTo>
                    <a:lnTo>
                      <a:pt x="87" y="20"/>
                    </a:lnTo>
                    <a:lnTo>
                      <a:pt x="84" y="20"/>
                    </a:lnTo>
                    <a:lnTo>
                      <a:pt x="84" y="20"/>
                    </a:lnTo>
                    <a:lnTo>
                      <a:pt x="79" y="20"/>
                    </a:lnTo>
                    <a:lnTo>
                      <a:pt x="74" y="17"/>
                    </a:lnTo>
                    <a:lnTo>
                      <a:pt x="69" y="10"/>
                    </a:lnTo>
                    <a:lnTo>
                      <a:pt x="69" y="10"/>
                    </a:lnTo>
                    <a:lnTo>
                      <a:pt x="67" y="7"/>
                    </a:lnTo>
                    <a:lnTo>
                      <a:pt x="64" y="10"/>
                    </a:lnTo>
                    <a:lnTo>
                      <a:pt x="64" y="10"/>
                    </a:lnTo>
                    <a:lnTo>
                      <a:pt x="59" y="7"/>
                    </a:lnTo>
                    <a:lnTo>
                      <a:pt x="57" y="7"/>
                    </a:lnTo>
                    <a:lnTo>
                      <a:pt x="57" y="7"/>
                    </a:lnTo>
                    <a:lnTo>
                      <a:pt x="52" y="7"/>
                    </a:lnTo>
                    <a:lnTo>
                      <a:pt x="50" y="5"/>
                    </a:lnTo>
                    <a:lnTo>
                      <a:pt x="50" y="5"/>
                    </a:lnTo>
                    <a:lnTo>
                      <a:pt x="45" y="2"/>
                    </a:lnTo>
                    <a:lnTo>
                      <a:pt x="40" y="0"/>
                    </a:lnTo>
                    <a:lnTo>
                      <a:pt x="40" y="0"/>
                    </a:lnTo>
                    <a:lnTo>
                      <a:pt x="37" y="5"/>
                    </a:lnTo>
                    <a:lnTo>
                      <a:pt x="35" y="5"/>
                    </a:lnTo>
                    <a:lnTo>
                      <a:pt x="3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0" name="Google Shape;1330;p38"/>
              <p:cNvSpPr/>
              <p:nvPr/>
            </p:nvSpPr>
            <p:spPr>
              <a:xfrm>
                <a:off x="5388" y="3314"/>
                <a:ext cx="205" cy="64"/>
              </a:xfrm>
              <a:custGeom>
                <a:avLst/>
                <a:gdLst/>
                <a:ahLst/>
                <a:cxnLst/>
                <a:rect l="l" t="t" r="r" b="b"/>
                <a:pathLst>
                  <a:path w="205" h="64" extrusionOk="0">
                    <a:moveTo>
                      <a:pt x="35" y="5"/>
                    </a:moveTo>
                    <a:lnTo>
                      <a:pt x="35" y="5"/>
                    </a:lnTo>
                    <a:lnTo>
                      <a:pt x="27" y="2"/>
                    </a:lnTo>
                    <a:lnTo>
                      <a:pt x="20" y="2"/>
                    </a:lnTo>
                    <a:lnTo>
                      <a:pt x="20" y="2"/>
                    </a:lnTo>
                    <a:lnTo>
                      <a:pt x="20" y="0"/>
                    </a:lnTo>
                    <a:lnTo>
                      <a:pt x="17" y="2"/>
                    </a:lnTo>
                    <a:lnTo>
                      <a:pt x="15" y="5"/>
                    </a:lnTo>
                    <a:lnTo>
                      <a:pt x="15" y="5"/>
                    </a:lnTo>
                    <a:lnTo>
                      <a:pt x="12" y="12"/>
                    </a:lnTo>
                    <a:lnTo>
                      <a:pt x="12" y="12"/>
                    </a:lnTo>
                    <a:lnTo>
                      <a:pt x="10" y="12"/>
                    </a:lnTo>
                    <a:lnTo>
                      <a:pt x="10" y="12"/>
                    </a:lnTo>
                    <a:lnTo>
                      <a:pt x="5" y="20"/>
                    </a:lnTo>
                    <a:lnTo>
                      <a:pt x="5" y="20"/>
                    </a:lnTo>
                    <a:lnTo>
                      <a:pt x="3" y="20"/>
                    </a:lnTo>
                    <a:lnTo>
                      <a:pt x="0" y="20"/>
                    </a:lnTo>
                    <a:lnTo>
                      <a:pt x="0" y="20"/>
                    </a:lnTo>
                    <a:lnTo>
                      <a:pt x="5" y="20"/>
                    </a:lnTo>
                    <a:lnTo>
                      <a:pt x="10" y="20"/>
                    </a:lnTo>
                    <a:lnTo>
                      <a:pt x="15" y="22"/>
                    </a:lnTo>
                    <a:lnTo>
                      <a:pt x="20" y="22"/>
                    </a:lnTo>
                    <a:lnTo>
                      <a:pt x="20" y="22"/>
                    </a:lnTo>
                    <a:lnTo>
                      <a:pt x="27" y="25"/>
                    </a:lnTo>
                    <a:lnTo>
                      <a:pt x="27" y="25"/>
                    </a:lnTo>
                    <a:lnTo>
                      <a:pt x="27" y="27"/>
                    </a:lnTo>
                    <a:lnTo>
                      <a:pt x="27" y="27"/>
                    </a:lnTo>
                    <a:lnTo>
                      <a:pt x="25" y="29"/>
                    </a:lnTo>
                    <a:lnTo>
                      <a:pt x="25" y="29"/>
                    </a:lnTo>
                    <a:lnTo>
                      <a:pt x="25" y="32"/>
                    </a:lnTo>
                    <a:lnTo>
                      <a:pt x="27" y="34"/>
                    </a:lnTo>
                    <a:lnTo>
                      <a:pt x="32" y="34"/>
                    </a:lnTo>
                    <a:lnTo>
                      <a:pt x="45" y="34"/>
                    </a:lnTo>
                    <a:lnTo>
                      <a:pt x="45" y="34"/>
                    </a:lnTo>
                    <a:lnTo>
                      <a:pt x="54" y="39"/>
                    </a:lnTo>
                    <a:lnTo>
                      <a:pt x="62" y="42"/>
                    </a:lnTo>
                    <a:lnTo>
                      <a:pt x="62" y="42"/>
                    </a:lnTo>
                    <a:lnTo>
                      <a:pt x="69" y="42"/>
                    </a:lnTo>
                    <a:lnTo>
                      <a:pt x="69" y="42"/>
                    </a:lnTo>
                    <a:lnTo>
                      <a:pt x="72" y="39"/>
                    </a:lnTo>
                    <a:lnTo>
                      <a:pt x="74" y="39"/>
                    </a:lnTo>
                    <a:lnTo>
                      <a:pt x="74" y="39"/>
                    </a:lnTo>
                    <a:lnTo>
                      <a:pt x="87" y="39"/>
                    </a:lnTo>
                    <a:lnTo>
                      <a:pt x="96" y="42"/>
                    </a:lnTo>
                    <a:lnTo>
                      <a:pt x="96" y="42"/>
                    </a:lnTo>
                    <a:lnTo>
                      <a:pt x="111" y="47"/>
                    </a:lnTo>
                    <a:lnTo>
                      <a:pt x="124" y="52"/>
                    </a:lnTo>
                    <a:lnTo>
                      <a:pt x="124" y="52"/>
                    </a:lnTo>
                    <a:lnTo>
                      <a:pt x="131" y="52"/>
                    </a:lnTo>
                    <a:lnTo>
                      <a:pt x="136" y="52"/>
                    </a:lnTo>
                    <a:lnTo>
                      <a:pt x="136" y="52"/>
                    </a:lnTo>
                    <a:lnTo>
                      <a:pt x="141" y="54"/>
                    </a:lnTo>
                    <a:lnTo>
                      <a:pt x="146" y="54"/>
                    </a:lnTo>
                    <a:lnTo>
                      <a:pt x="146" y="54"/>
                    </a:lnTo>
                    <a:lnTo>
                      <a:pt x="158" y="54"/>
                    </a:lnTo>
                    <a:lnTo>
                      <a:pt x="165" y="54"/>
                    </a:lnTo>
                    <a:lnTo>
                      <a:pt x="170" y="54"/>
                    </a:lnTo>
                    <a:lnTo>
                      <a:pt x="170" y="54"/>
                    </a:lnTo>
                    <a:lnTo>
                      <a:pt x="175" y="52"/>
                    </a:lnTo>
                    <a:lnTo>
                      <a:pt x="180" y="54"/>
                    </a:lnTo>
                    <a:lnTo>
                      <a:pt x="188" y="59"/>
                    </a:lnTo>
                    <a:lnTo>
                      <a:pt x="188" y="59"/>
                    </a:lnTo>
                    <a:lnTo>
                      <a:pt x="195" y="59"/>
                    </a:lnTo>
                    <a:lnTo>
                      <a:pt x="200" y="62"/>
                    </a:lnTo>
                    <a:lnTo>
                      <a:pt x="200" y="62"/>
                    </a:lnTo>
                    <a:lnTo>
                      <a:pt x="202" y="64"/>
                    </a:lnTo>
                    <a:lnTo>
                      <a:pt x="205" y="64"/>
                    </a:lnTo>
                    <a:lnTo>
                      <a:pt x="205" y="64"/>
                    </a:lnTo>
                    <a:lnTo>
                      <a:pt x="205" y="62"/>
                    </a:lnTo>
                    <a:lnTo>
                      <a:pt x="202" y="59"/>
                    </a:lnTo>
                    <a:lnTo>
                      <a:pt x="202" y="59"/>
                    </a:lnTo>
                    <a:lnTo>
                      <a:pt x="200" y="54"/>
                    </a:lnTo>
                    <a:lnTo>
                      <a:pt x="200" y="52"/>
                    </a:lnTo>
                    <a:lnTo>
                      <a:pt x="202" y="44"/>
                    </a:lnTo>
                    <a:lnTo>
                      <a:pt x="202" y="44"/>
                    </a:lnTo>
                    <a:lnTo>
                      <a:pt x="202" y="42"/>
                    </a:lnTo>
                    <a:lnTo>
                      <a:pt x="198" y="39"/>
                    </a:lnTo>
                    <a:lnTo>
                      <a:pt x="198" y="39"/>
                    </a:lnTo>
                    <a:lnTo>
                      <a:pt x="193" y="39"/>
                    </a:lnTo>
                    <a:lnTo>
                      <a:pt x="188" y="39"/>
                    </a:lnTo>
                    <a:lnTo>
                      <a:pt x="188" y="39"/>
                    </a:lnTo>
                    <a:lnTo>
                      <a:pt x="180" y="39"/>
                    </a:lnTo>
                    <a:lnTo>
                      <a:pt x="175" y="39"/>
                    </a:lnTo>
                    <a:lnTo>
                      <a:pt x="175" y="39"/>
                    </a:lnTo>
                    <a:lnTo>
                      <a:pt x="170" y="39"/>
                    </a:lnTo>
                    <a:lnTo>
                      <a:pt x="165" y="37"/>
                    </a:lnTo>
                    <a:lnTo>
                      <a:pt x="165" y="37"/>
                    </a:lnTo>
                    <a:lnTo>
                      <a:pt x="165" y="29"/>
                    </a:lnTo>
                    <a:lnTo>
                      <a:pt x="165" y="29"/>
                    </a:lnTo>
                    <a:lnTo>
                      <a:pt x="163" y="29"/>
                    </a:lnTo>
                    <a:lnTo>
                      <a:pt x="163" y="29"/>
                    </a:lnTo>
                    <a:lnTo>
                      <a:pt x="163" y="25"/>
                    </a:lnTo>
                    <a:lnTo>
                      <a:pt x="163" y="22"/>
                    </a:lnTo>
                    <a:lnTo>
                      <a:pt x="163" y="22"/>
                    </a:lnTo>
                    <a:lnTo>
                      <a:pt x="158" y="22"/>
                    </a:lnTo>
                    <a:lnTo>
                      <a:pt x="153" y="22"/>
                    </a:lnTo>
                    <a:lnTo>
                      <a:pt x="153" y="22"/>
                    </a:lnTo>
                    <a:lnTo>
                      <a:pt x="151" y="20"/>
                    </a:lnTo>
                    <a:lnTo>
                      <a:pt x="151" y="20"/>
                    </a:lnTo>
                    <a:lnTo>
                      <a:pt x="146" y="20"/>
                    </a:lnTo>
                    <a:lnTo>
                      <a:pt x="143" y="20"/>
                    </a:lnTo>
                    <a:lnTo>
                      <a:pt x="143" y="20"/>
                    </a:lnTo>
                    <a:lnTo>
                      <a:pt x="141" y="17"/>
                    </a:lnTo>
                    <a:lnTo>
                      <a:pt x="141" y="15"/>
                    </a:lnTo>
                    <a:lnTo>
                      <a:pt x="138" y="17"/>
                    </a:lnTo>
                    <a:lnTo>
                      <a:pt x="138" y="17"/>
                    </a:lnTo>
                    <a:lnTo>
                      <a:pt x="133" y="17"/>
                    </a:lnTo>
                    <a:lnTo>
                      <a:pt x="131" y="15"/>
                    </a:lnTo>
                    <a:lnTo>
                      <a:pt x="131" y="15"/>
                    </a:lnTo>
                    <a:lnTo>
                      <a:pt x="128" y="12"/>
                    </a:lnTo>
                    <a:lnTo>
                      <a:pt x="126" y="12"/>
                    </a:lnTo>
                    <a:lnTo>
                      <a:pt x="121" y="12"/>
                    </a:lnTo>
                    <a:lnTo>
                      <a:pt x="119" y="17"/>
                    </a:lnTo>
                    <a:lnTo>
                      <a:pt x="119" y="17"/>
                    </a:lnTo>
                    <a:lnTo>
                      <a:pt x="119" y="22"/>
                    </a:lnTo>
                    <a:lnTo>
                      <a:pt x="116" y="22"/>
                    </a:lnTo>
                    <a:lnTo>
                      <a:pt x="114" y="22"/>
                    </a:lnTo>
                    <a:lnTo>
                      <a:pt x="114" y="22"/>
                    </a:lnTo>
                    <a:lnTo>
                      <a:pt x="106" y="22"/>
                    </a:lnTo>
                    <a:lnTo>
                      <a:pt x="106" y="22"/>
                    </a:lnTo>
                    <a:lnTo>
                      <a:pt x="101" y="22"/>
                    </a:lnTo>
                    <a:lnTo>
                      <a:pt x="101" y="22"/>
                    </a:lnTo>
                    <a:lnTo>
                      <a:pt x="91" y="22"/>
                    </a:lnTo>
                    <a:lnTo>
                      <a:pt x="91" y="22"/>
                    </a:lnTo>
                    <a:lnTo>
                      <a:pt x="87" y="20"/>
                    </a:lnTo>
                    <a:lnTo>
                      <a:pt x="84" y="20"/>
                    </a:lnTo>
                    <a:lnTo>
                      <a:pt x="84" y="20"/>
                    </a:lnTo>
                    <a:lnTo>
                      <a:pt x="79" y="20"/>
                    </a:lnTo>
                    <a:lnTo>
                      <a:pt x="74" y="17"/>
                    </a:lnTo>
                    <a:lnTo>
                      <a:pt x="69" y="10"/>
                    </a:lnTo>
                    <a:lnTo>
                      <a:pt x="69" y="10"/>
                    </a:lnTo>
                    <a:lnTo>
                      <a:pt x="67" y="7"/>
                    </a:lnTo>
                    <a:lnTo>
                      <a:pt x="64" y="10"/>
                    </a:lnTo>
                    <a:lnTo>
                      <a:pt x="64" y="10"/>
                    </a:lnTo>
                    <a:lnTo>
                      <a:pt x="59" y="7"/>
                    </a:lnTo>
                    <a:lnTo>
                      <a:pt x="57" y="7"/>
                    </a:lnTo>
                    <a:lnTo>
                      <a:pt x="57" y="7"/>
                    </a:lnTo>
                    <a:lnTo>
                      <a:pt x="52" y="7"/>
                    </a:lnTo>
                    <a:lnTo>
                      <a:pt x="50" y="5"/>
                    </a:lnTo>
                    <a:lnTo>
                      <a:pt x="50" y="5"/>
                    </a:lnTo>
                    <a:lnTo>
                      <a:pt x="45" y="2"/>
                    </a:lnTo>
                    <a:lnTo>
                      <a:pt x="40" y="0"/>
                    </a:lnTo>
                    <a:lnTo>
                      <a:pt x="40" y="0"/>
                    </a:lnTo>
                    <a:lnTo>
                      <a:pt x="37" y="5"/>
                    </a:lnTo>
                    <a:lnTo>
                      <a:pt x="35" y="5"/>
                    </a:lnTo>
                    <a:lnTo>
                      <a:pt x="3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1" name="Google Shape;1331;p38"/>
              <p:cNvSpPr/>
              <p:nvPr/>
            </p:nvSpPr>
            <p:spPr>
              <a:xfrm>
                <a:off x="5388" y="3217"/>
                <a:ext cx="40" cy="35"/>
              </a:xfrm>
              <a:custGeom>
                <a:avLst/>
                <a:gdLst/>
                <a:ahLst/>
                <a:cxnLst/>
                <a:rect l="l" t="t" r="r" b="b"/>
                <a:pathLst>
                  <a:path w="40" h="35" extrusionOk="0">
                    <a:moveTo>
                      <a:pt x="5" y="5"/>
                    </a:moveTo>
                    <a:lnTo>
                      <a:pt x="5" y="5"/>
                    </a:lnTo>
                    <a:lnTo>
                      <a:pt x="8" y="5"/>
                    </a:lnTo>
                    <a:lnTo>
                      <a:pt x="5" y="8"/>
                    </a:lnTo>
                    <a:lnTo>
                      <a:pt x="0" y="10"/>
                    </a:lnTo>
                    <a:lnTo>
                      <a:pt x="0" y="10"/>
                    </a:lnTo>
                    <a:lnTo>
                      <a:pt x="5" y="13"/>
                    </a:lnTo>
                    <a:lnTo>
                      <a:pt x="10" y="13"/>
                    </a:lnTo>
                    <a:lnTo>
                      <a:pt x="10" y="13"/>
                    </a:lnTo>
                    <a:lnTo>
                      <a:pt x="12" y="13"/>
                    </a:lnTo>
                    <a:lnTo>
                      <a:pt x="15" y="15"/>
                    </a:lnTo>
                    <a:lnTo>
                      <a:pt x="15" y="15"/>
                    </a:lnTo>
                    <a:lnTo>
                      <a:pt x="17" y="23"/>
                    </a:lnTo>
                    <a:lnTo>
                      <a:pt x="17" y="23"/>
                    </a:lnTo>
                    <a:lnTo>
                      <a:pt x="20" y="25"/>
                    </a:lnTo>
                    <a:lnTo>
                      <a:pt x="22" y="30"/>
                    </a:lnTo>
                    <a:lnTo>
                      <a:pt x="22" y="30"/>
                    </a:lnTo>
                    <a:lnTo>
                      <a:pt x="30" y="33"/>
                    </a:lnTo>
                    <a:lnTo>
                      <a:pt x="32" y="35"/>
                    </a:lnTo>
                    <a:lnTo>
                      <a:pt x="35" y="35"/>
                    </a:lnTo>
                    <a:lnTo>
                      <a:pt x="35" y="35"/>
                    </a:lnTo>
                    <a:lnTo>
                      <a:pt x="37" y="33"/>
                    </a:lnTo>
                    <a:lnTo>
                      <a:pt x="35" y="33"/>
                    </a:lnTo>
                    <a:lnTo>
                      <a:pt x="35" y="30"/>
                    </a:lnTo>
                    <a:lnTo>
                      <a:pt x="35" y="30"/>
                    </a:lnTo>
                    <a:lnTo>
                      <a:pt x="35" y="25"/>
                    </a:lnTo>
                    <a:lnTo>
                      <a:pt x="40" y="23"/>
                    </a:lnTo>
                    <a:lnTo>
                      <a:pt x="40" y="23"/>
                    </a:lnTo>
                    <a:lnTo>
                      <a:pt x="32" y="23"/>
                    </a:lnTo>
                    <a:lnTo>
                      <a:pt x="27" y="20"/>
                    </a:lnTo>
                    <a:lnTo>
                      <a:pt x="27" y="20"/>
                    </a:lnTo>
                    <a:lnTo>
                      <a:pt x="25" y="15"/>
                    </a:lnTo>
                    <a:lnTo>
                      <a:pt x="25" y="10"/>
                    </a:lnTo>
                    <a:lnTo>
                      <a:pt x="25" y="10"/>
                    </a:lnTo>
                    <a:lnTo>
                      <a:pt x="22" y="0"/>
                    </a:lnTo>
                    <a:lnTo>
                      <a:pt x="22" y="0"/>
                    </a:lnTo>
                    <a:lnTo>
                      <a:pt x="17" y="0"/>
                    </a:lnTo>
                    <a:lnTo>
                      <a:pt x="15" y="0"/>
                    </a:lnTo>
                    <a:lnTo>
                      <a:pt x="15" y="3"/>
                    </a:lnTo>
                    <a:lnTo>
                      <a:pt x="17" y="5"/>
                    </a:lnTo>
                    <a:lnTo>
                      <a:pt x="17" y="5"/>
                    </a:lnTo>
                    <a:lnTo>
                      <a:pt x="10" y="3"/>
                    </a:lnTo>
                    <a:lnTo>
                      <a:pt x="8" y="0"/>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2" name="Google Shape;1332;p38"/>
              <p:cNvSpPr/>
              <p:nvPr/>
            </p:nvSpPr>
            <p:spPr>
              <a:xfrm>
                <a:off x="5388" y="3217"/>
                <a:ext cx="40" cy="35"/>
              </a:xfrm>
              <a:custGeom>
                <a:avLst/>
                <a:gdLst/>
                <a:ahLst/>
                <a:cxnLst/>
                <a:rect l="l" t="t" r="r" b="b"/>
                <a:pathLst>
                  <a:path w="40" h="35" extrusionOk="0">
                    <a:moveTo>
                      <a:pt x="5" y="5"/>
                    </a:moveTo>
                    <a:lnTo>
                      <a:pt x="5" y="5"/>
                    </a:lnTo>
                    <a:lnTo>
                      <a:pt x="8" y="5"/>
                    </a:lnTo>
                    <a:lnTo>
                      <a:pt x="5" y="8"/>
                    </a:lnTo>
                    <a:lnTo>
                      <a:pt x="0" y="10"/>
                    </a:lnTo>
                    <a:lnTo>
                      <a:pt x="0" y="10"/>
                    </a:lnTo>
                    <a:lnTo>
                      <a:pt x="5" y="13"/>
                    </a:lnTo>
                    <a:lnTo>
                      <a:pt x="10" y="13"/>
                    </a:lnTo>
                    <a:lnTo>
                      <a:pt x="10" y="13"/>
                    </a:lnTo>
                    <a:lnTo>
                      <a:pt x="12" y="13"/>
                    </a:lnTo>
                    <a:lnTo>
                      <a:pt x="15" y="15"/>
                    </a:lnTo>
                    <a:lnTo>
                      <a:pt x="15" y="15"/>
                    </a:lnTo>
                    <a:lnTo>
                      <a:pt x="17" y="23"/>
                    </a:lnTo>
                    <a:lnTo>
                      <a:pt x="17" y="23"/>
                    </a:lnTo>
                    <a:lnTo>
                      <a:pt x="20" y="25"/>
                    </a:lnTo>
                    <a:lnTo>
                      <a:pt x="22" y="30"/>
                    </a:lnTo>
                    <a:lnTo>
                      <a:pt x="22" y="30"/>
                    </a:lnTo>
                    <a:lnTo>
                      <a:pt x="30" y="33"/>
                    </a:lnTo>
                    <a:lnTo>
                      <a:pt x="32" y="35"/>
                    </a:lnTo>
                    <a:lnTo>
                      <a:pt x="35" y="35"/>
                    </a:lnTo>
                    <a:lnTo>
                      <a:pt x="35" y="35"/>
                    </a:lnTo>
                    <a:lnTo>
                      <a:pt x="37" y="33"/>
                    </a:lnTo>
                    <a:lnTo>
                      <a:pt x="35" y="33"/>
                    </a:lnTo>
                    <a:lnTo>
                      <a:pt x="35" y="30"/>
                    </a:lnTo>
                    <a:lnTo>
                      <a:pt x="35" y="30"/>
                    </a:lnTo>
                    <a:lnTo>
                      <a:pt x="35" y="25"/>
                    </a:lnTo>
                    <a:lnTo>
                      <a:pt x="40" y="23"/>
                    </a:lnTo>
                    <a:lnTo>
                      <a:pt x="40" y="23"/>
                    </a:lnTo>
                    <a:lnTo>
                      <a:pt x="32" y="23"/>
                    </a:lnTo>
                    <a:lnTo>
                      <a:pt x="27" y="20"/>
                    </a:lnTo>
                    <a:lnTo>
                      <a:pt x="27" y="20"/>
                    </a:lnTo>
                    <a:lnTo>
                      <a:pt x="25" y="15"/>
                    </a:lnTo>
                    <a:lnTo>
                      <a:pt x="25" y="10"/>
                    </a:lnTo>
                    <a:lnTo>
                      <a:pt x="25" y="10"/>
                    </a:lnTo>
                    <a:lnTo>
                      <a:pt x="22" y="0"/>
                    </a:lnTo>
                    <a:lnTo>
                      <a:pt x="22" y="0"/>
                    </a:lnTo>
                    <a:lnTo>
                      <a:pt x="17" y="0"/>
                    </a:lnTo>
                    <a:lnTo>
                      <a:pt x="15" y="0"/>
                    </a:lnTo>
                    <a:lnTo>
                      <a:pt x="15" y="3"/>
                    </a:lnTo>
                    <a:lnTo>
                      <a:pt x="17" y="5"/>
                    </a:lnTo>
                    <a:lnTo>
                      <a:pt x="17" y="5"/>
                    </a:lnTo>
                    <a:lnTo>
                      <a:pt x="10" y="3"/>
                    </a:lnTo>
                    <a:lnTo>
                      <a:pt x="8" y="0"/>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3" name="Google Shape;1333;p38"/>
              <p:cNvSpPr/>
              <p:nvPr/>
            </p:nvSpPr>
            <p:spPr>
              <a:xfrm>
                <a:off x="5400" y="3116"/>
                <a:ext cx="3" cy="2"/>
              </a:xfrm>
              <a:custGeom>
                <a:avLst/>
                <a:gdLst/>
                <a:ahLst/>
                <a:cxnLst/>
                <a:rect l="l" t="t" r="r" b="b"/>
                <a:pathLst>
                  <a:path w="3" h="2" extrusionOk="0">
                    <a:moveTo>
                      <a:pt x="0" y="2"/>
                    </a:moveTo>
                    <a:lnTo>
                      <a:pt x="0" y="2"/>
                    </a:lnTo>
                    <a:lnTo>
                      <a:pt x="3" y="2"/>
                    </a:lnTo>
                    <a:lnTo>
                      <a:pt x="0" y="0"/>
                    </a:lnTo>
                    <a:lnTo>
                      <a:pt x="0" y="0"/>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4" name="Google Shape;1334;p38"/>
              <p:cNvSpPr/>
              <p:nvPr/>
            </p:nvSpPr>
            <p:spPr>
              <a:xfrm>
                <a:off x="5400" y="3116"/>
                <a:ext cx="3" cy="2"/>
              </a:xfrm>
              <a:custGeom>
                <a:avLst/>
                <a:gdLst/>
                <a:ahLst/>
                <a:cxnLst/>
                <a:rect l="l" t="t" r="r" b="b"/>
                <a:pathLst>
                  <a:path w="3" h="2" extrusionOk="0">
                    <a:moveTo>
                      <a:pt x="0" y="2"/>
                    </a:moveTo>
                    <a:lnTo>
                      <a:pt x="0" y="2"/>
                    </a:lnTo>
                    <a:lnTo>
                      <a:pt x="3" y="2"/>
                    </a:lnTo>
                    <a:lnTo>
                      <a:pt x="0" y="0"/>
                    </a:lnTo>
                    <a:lnTo>
                      <a:pt x="0" y="0"/>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5" name="Google Shape;1335;p38"/>
              <p:cNvSpPr/>
              <p:nvPr/>
            </p:nvSpPr>
            <p:spPr>
              <a:xfrm>
                <a:off x="5425" y="3247"/>
                <a:ext cx="3" cy="3"/>
              </a:xfrm>
              <a:custGeom>
                <a:avLst/>
                <a:gdLst/>
                <a:ahLst/>
                <a:cxnLst/>
                <a:rect l="l" t="t" r="r" b="b"/>
                <a:pathLst>
                  <a:path w="3" h="3" extrusionOk="0">
                    <a:moveTo>
                      <a:pt x="0" y="0"/>
                    </a:moveTo>
                    <a:lnTo>
                      <a:pt x="0" y="0"/>
                    </a:lnTo>
                    <a:lnTo>
                      <a:pt x="0" y="0"/>
                    </a:lnTo>
                    <a:lnTo>
                      <a:pt x="0" y="0"/>
                    </a:lnTo>
                    <a:lnTo>
                      <a:pt x="0" y="3"/>
                    </a:lnTo>
                    <a:lnTo>
                      <a:pt x="3" y="3"/>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6" name="Google Shape;1336;p38"/>
              <p:cNvSpPr/>
              <p:nvPr/>
            </p:nvSpPr>
            <p:spPr>
              <a:xfrm>
                <a:off x="5425" y="3247"/>
                <a:ext cx="3" cy="3"/>
              </a:xfrm>
              <a:custGeom>
                <a:avLst/>
                <a:gdLst/>
                <a:ahLst/>
                <a:cxnLst/>
                <a:rect l="l" t="t" r="r" b="b"/>
                <a:pathLst>
                  <a:path w="3" h="3" extrusionOk="0">
                    <a:moveTo>
                      <a:pt x="0" y="0"/>
                    </a:moveTo>
                    <a:lnTo>
                      <a:pt x="0" y="0"/>
                    </a:lnTo>
                    <a:lnTo>
                      <a:pt x="0" y="0"/>
                    </a:lnTo>
                    <a:lnTo>
                      <a:pt x="0" y="0"/>
                    </a:lnTo>
                    <a:lnTo>
                      <a:pt x="0" y="3"/>
                    </a:lnTo>
                    <a:lnTo>
                      <a:pt x="3" y="3"/>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7" name="Google Shape;1337;p38"/>
              <p:cNvSpPr/>
              <p:nvPr/>
            </p:nvSpPr>
            <p:spPr>
              <a:xfrm>
                <a:off x="5433" y="3245"/>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8" name="Google Shape;1338;p38"/>
              <p:cNvSpPr/>
              <p:nvPr/>
            </p:nvSpPr>
            <p:spPr>
              <a:xfrm>
                <a:off x="5433" y="3245"/>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9" name="Google Shape;1339;p38"/>
              <p:cNvSpPr/>
              <p:nvPr/>
            </p:nvSpPr>
            <p:spPr>
              <a:xfrm>
                <a:off x="5438" y="3245"/>
                <a:ext cx="2" cy="2"/>
              </a:xfrm>
              <a:custGeom>
                <a:avLst/>
                <a:gdLst/>
                <a:ahLst/>
                <a:cxnLst/>
                <a:rect l="l" t="t" r="r" b="b"/>
                <a:pathLst>
                  <a:path w="2" h="2" extrusionOk="0">
                    <a:moveTo>
                      <a:pt x="2" y="0"/>
                    </a:moveTo>
                    <a:lnTo>
                      <a:pt x="2" y="0"/>
                    </a:lnTo>
                    <a:lnTo>
                      <a:pt x="0" y="2"/>
                    </a:lnTo>
                    <a:lnTo>
                      <a:pt x="0"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0" name="Google Shape;1340;p38"/>
              <p:cNvSpPr/>
              <p:nvPr/>
            </p:nvSpPr>
            <p:spPr>
              <a:xfrm>
                <a:off x="5438" y="3245"/>
                <a:ext cx="2" cy="2"/>
              </a:xfrm>
              <a:custGeom>
                <a:avLst/>
                <a:gdLst/>
                <a:ahLst/>
                <a:cxnLst/>
                <a:rect l="l" t="t" r="r" b="b"/>
                <a:pathLst>
                  <a:path w="2" h="2" extrusionOk="0">
                    <a:moveTo>
                      <a:pt x="2" y="0"/>
                    </a:moveTo>
                    <a:lnTo>
                      <a:pt x="2" y="0"/>
                    </a:lnTo>
                    <a:lnTo>
                      <a:pt x="0" y="2"/>
                    </a:lnTo>
                    <a:lnTo>
                      <a:pt x="0"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1" name="Google Shape;1341;p38"/>
              <p:cNvSpPr/>
              <p:nvPr/>
            </p:nvSpPr>
            <p:spPr>
              <a:xfrm>
                <a:off x="5442" y="3240"/>
                <a:ext cx="18" cy="14"/>
              </a:xfrm>
              <a:custGeom>
                <a:avLst/>
                <a:gdLst/>
                <a:ahLst/>
                <a:cxnLst/>
                <a:rect l="l" t="t" r="r" b="b"/>
                <a:pathLst>
                  <a:path w="18" h="14" extrusionOk="0">
                    <a:moveTo>
                      <a:pt x="5" y="0"/>
                    </a:moveTo>
                    <a:lnTo>
                      <a:pt x="5" y="0"/>
                    </a:lnTo>
                    <a:lnTo>
                      <a:pt x="0" y="5"/>
                    </a:lnTo>
                    <a:lnTo>
                      <a:pt x="0" y="10"/>
                    </a:lnTo>
                    <a:lnTo>
                      <a:pt x="0" y="10"/>
                    </a:lnTo>
                    <a:lnTo>
                      <a:pt x="3" y="12"/>
                    </a:lnTo>
                    <a:lnTo>
                      <a:pt x="5" y="12"/>
                    </a:lnTo>
                    <a:lnTo>
                      <a:pt x="5" y="12"/>
                    </a:lnTo>
                    <a:lnTo>
                      <a:pt x="5" y="12"/>
                    </a:lnTo>
                    <a:lnTo>
                      <a:pt x="5" y="12"/>
                    </a:lnTo>
                    <a:lnTo>
                      <a:pt x="10" y="12"/>
                    </a:lnTo>
                    <a:lnTo>
                      <a:pt x="13" y="14"/>
                    </a:lnTo>
                    <a:lnTo>
                      <a:pt x="13" y="14"/>
                    </a:lnTo>
                    <a:lnTo>
                      <a:pt x="15" y="10"/>
                    </a:lnTo>
                    <a:lnTo>
                      <a:pt x="18" y="5"/>
                    </a:lnTo>
                    <a:lnTo>
                      <a:pt x="18" y="5"/>
                    </a:lnTo>
                    <a:lnTo>
                      <a:pt x="15" y="2"/>
                    </a:lnTo>
                    <a:lnTo>
                      <a:pt x="13"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2" name="Google Shape;1342;p38"/>
              <p:cNvSpPr/>
              <p:nvPr/>
            </p:nvSpPr>
            <p:spPr>
              <a:xfrm>
                <a:off x="5442" y="3240"/>
                <a:ext cx="18" cy="14"/>
              </a:xfrm>
              <a:custGeom>
                <a:avLst/>
                <a:gdLst/>
                <a:ahLst/>
                <a:cxnLst/>
                <a:rect l="l" t="t" r="r" b="b"/>
                <a:pathLst>
                  <a:path w="18" h="14" extrusionOk="0">
                    <a:moveTo>
                      <a:pt x="5" y="0"/>
                    </a:moveTo>
                    <a:lnTo>
                      <a:pt x="5" y="0"/>
                    </a:lnTo>
                    <a:lnTo>
                      <a:pt x="0" y="5"/>
                    </a:lnTo>
                    <a:lnTo>
                      <a:pt x="0" y="10"/>
                    </a:lnTo>
                    <a:lnTo>
                      <a:pt x="0" y="10"/>
                    </a:lnTo>
                    <a:lnTo>
                      <a:pt x="3" y="12"/>
                    </a:lnTo>
                    <a:lnTo>
                      <a:pt x="5" y="12"/>
                    </a:lnTo>
                    <a:lnTo>
                      <a:pt x="5" y="12"/>
                    </a:lnTo>
                    <a:lnTo>
                      <a:pt x="5" y="12"/>
                    </a:lnTo>
                    <a:lnTo>
                      <a:pt x="5" y="12"/>
                    </a:lnTo>
                    <a:lnTo>
                      <a:pt x="10" y="12"/>
                    </a:lnTo>
                    <a:lnTo>
                      <a:pt x="13" y="14"/>
                    </a:lnTo>
                    <a:lnTo>
                      <a:pt x="13" y="14"/>
                    </a:lnTo>
                    <a:lnTo>
                      <a:pt x="15" y="10"/>
                    </a:lnTo>
                    <a:lnTo>
                      <a:pt x="18" y="5"/>
                    </a:lnTo>
                    <a:lnTo>
                      <a:pt x="18" y="5"/>
                    </a:lnTo>
                    <a:lnTo>
                      <a:pt x="15" y="2"/>
                    </a:lnTo>
                    <a:lnTo>
                      <a:pt x="13"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3" name="Google Shape;1343;p38"/>
              <p:cNvSpPr/>
              <p:nvPr/>
            </p:nvSpPr>
            <p:spPr>
              <a:xfrm>
                <a:off x="5452" y="3091"/>
                <a:ext cx="8" cy="10"/>
              </a:xfrm>
              <a:custGeom>
                <a:avLst/>
                <a:gdLst/>
                <a:ahLst/>
                <a:cxnLst/>
                <a:rect l="l" t="t" r="r" b="b"/>
                <a:pathLst>
                  <a:path w="8" h="10" extrusionOk="0">
                    <a:moveTo>
                      <a:pt x="0" y="5"/>
                    </a:moveTo>
                    <a:lnTo>
                      <a:pt x="0" y="5"/>
                    </a:lnTo>
                    <a:lnTo>
                      <a:pt x="5" y="8"/>
                    </a:lnTo>
                    <a:lnTo>
                      <a:pt x="5" y="8"/>
                    </a:lnTo>
                    <a:lnTo>
                      <a:pt x="3" y="8"/>
                    </a:lnTo>
                    <a:lnTo>
                      <a:pt x="3" y="10"/>
                    </a:lnTo>
                    <a:lnTo>
                      <a:pt x="3" y="10"/>
                    </a:lnTo>
                    <a:lnTo>
                      <a:pt x="5" y="10"/>
                    </a:lnTo>
                    <a:lnTo>
                      <a:pt x="8" y="8"/>
                    </a:lnTo>
                    <a:lnTo>
                      <a:pt x="8" y="3"/>
                    </a:lnTo>
                    <a:lnTo>
                      <a:pt x="8" y="3"/>
                    </a:lnTo>
                    <a:lnTo>
                      <a:pt x="3" y="0"/>
                    </a:lnTo>
                    <a:lnTo>
                      <a:pt x="0" y="0"/>
                    </a:lnTo>
                    <a:lnTo>
                      <a:pt x="0"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4" name="Google Shape;1344;p38"/>
              <p:cNvSpPr/>
              <p:nvPr/>
            </p:nvSpPr>
            <p:spPr>
              <a:xfrm>
                <a:off x="5452" y="3091"/>
                <a:ext cx="8" cy="10"/>
              </a:xfrm>
              <a:custGeom>
                <a:avLst/>
                <a:gdLst/>
                <a:ahLst/>
                <a:cxnLst/>
                <a:rect l="l" t="t" r="r" b="b"/>
                <a:pathLst>
                  <a:path w="8" h="10" extrusionOk="0">
                    <a:moveTo>
                      <a:pt x="0" y="5"/>
                    </a:moveTo>
                    <a:lnTo>
                      <a:pt x="0" y="5"/>
                    </a:lnTo>
                    <a:lnTo>
                      <a:pt x="5" y="8"/>
                    </a:lnTo>
                    <a:lnTo>
                      <a:pt x="5" y="8"/>
                    </a:lnTo>
                    <a:lnTo>
                      <a:pt x="3" y="8"/>
                    </a:lnTo>
                    <a:lnTo>
                      <a:pt x="3" y="10"/>
                    </a:lnTo>
                    <a:lnTo>
                      <a:pt x="3" y="10"/>
                    </a:lnTo>
                    <a:lnTo>
                      <a:pt x="5" y="10"/>
                    </a:lnTo>
                    <a:lnTo>
                      <a:pt x="8" y="8"/>
                    </a:lnTo>
                    <a:lnTo>
                      <a:pt x="8" y="3"/>
                    </a:lnTo>
                    <a:lnTo>
                      <a:pt x="8" y="3"/>
                    </a:lnTo>
                    <a:lnTo>
                      <a:pt x="3" y="0"/>
                    </a:lnTo>
                    <a:lnTo>
                      <a:pt x="0" y="0"/>
                    </a:lnTo>
                    <a:lnTo>
                      <a:pt x="0"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5" name="Google Shape;1345;p38"/>
              <p:cNvSpPr/>
              <p:nvPr/>
            </p:nvSpPr>
            <p:spPr>
              <a:xfrm>
                <a:off x="5553" y="3336"/>
                <a:ext cx="30" cy="7"/>
              </a:xfrm>
              <a:custGeom>
                <a:avLst/>
                <a:gdLst/>
                <a:ahLst/>
                <a:cxnLst/>
                <a:rect l="l" t="t" r="r" b="b"/>
                <a:pathLst>
                  <a:path w="30" h="7" extrusionOk="0">
                    <a:moveTo>
                      <a:pt x="5" y="0"/>
                    </a:moveTo>
                    <a:lnTo>
                      <a:pt x="5" y="0"/>
                    </a:lnTo>
                    <a:lnTo>
                      <a:pt x="0" y="3"/>
                    </a:lnTo>
                    <a:lnTo>
                      <a:pt x="0" y="3"/>
                    </a:lnTo>
                    <a:lnTo>
                      <a:pt x="0" y="5"/>
                    </a:lnTo>
                    <a:lnTo>
                      <a:pt x="0" y="5"/>
                    </a:lnTo>
                    <a:lnTo>
                      <a:pt x="5" y="7"/>
                    </a:lnTo>
                    <a:lnTo>
                      <a:pt x="8" y="7"/>
                    </a:lnTo>
                    <a:lnTo>
                      <a:pt x="8" y="5"/>
                    </a:lnTo>
                    <a:lnTo>
                      <a:pt x="8" y="5"/>
                    </a:lnTo>
                    <a:lnTo>
                      <a:pt x="13" y="7"/>
                    </a:lnTo>
                    <a:lnTo>
                      <a:pt x="15" y="7"/>
                    </a:lnTo>
                    <a:lnTo>
                      <a:pt x="20" y="5"/>
                    </a:lnTo>
                    <a:lnTo>
                      <a:pt x="20" y="5"/>
                    </a:lnTo>
                    <a:lnTo>
                      <a:pt x="25" y="5"/>
                    </a:lnTo>
                    <a:lnTo>
                      <a:pt x="25" y="5"/>
                    </a:lnTo>
                    <a:lnTo>
                      <a:pt x="28" y="3"/>
                    </a:lnTo>
                    <a:lnTo>
                      <a:pt x="30" y="3"/>
                    </a:lnTo>
                    <a:lnTo>
                      <a:pt x="30" y="3"/>
                    </a:lnTo>
                    <a:lnTo>
                      <a:pt x="30" y="0"/>
                    </a:lnTo>
                    <a:lnTo>
                      <a:pt x="28" y="0"/>
                    </a:lnTo>
                    <a:lnTo>
                      <a:pt x="23" y="0"/>
                    </a:lnTo>
                    <a:lnTo>
                      <a:pt x="23" y="0"/>
                    </a:lnTo>
                    <a:lnTo>
                      <a:pt x="13"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6" name="Google Shape;1346;p38"/>
              <p:cNvSpPr/>
              <p:nvPr/>
            </p:nvSpPr>
            <p:spPr>
              <a:xfrm>
                <a:off x="5553" y="3336"/>
                <a:ext cx="30" cy="7"/>
              </a:xfrm>
              <a:custGeom>
                <a:avLst/>
                <a:gdLst/>
                <a:ahLst/>
                <a:cxnLst/>
                <a:rect l="l" t="t" r="r" b="b"/>
                <a:pathLst>
                  <a:path w="30" h="7" extrusionOk="0">
                    <a:moveTo>
                      <a:pt x="5" y="0"/>
                    </a:moveTo>
                    <a:lnTo>
                      <a:pt x="5" y="0"/>
                    </a:lnTo>
                    <a:lnTo>
                      <a:pt x="0" y="3"/>
                    </a:lnTo>
                    <a:lnTo>
                      <a:pt x="0" y="3"/>
                    </a:lnTo>
                    <a:lnTo>
                      <a:pt x="0" y="5"/>
                    </a:lnTo>
                    <a:lnTo>
                      <a:pt x="0" y="5"/>
                    </a:lnTo>
                    <a:lnTo>
                      <a:pt x="5" y="7"/>
                    </a:lnTo>
                    <a:lnTo>
                      <a:pt x="8" y="7"/>
                    </a:lnTo>
                    <a:lnTo>
                      <a:pt x="8" y="5"/>
                    </a:lnTo>
                    <a:lnTo>
                      <a:pt x="8" y="5"/>
                    </a:lnTo>
                    <a:lnTo>
                      <a:pt x="13" y="7"/>
                    </a:lnTo>
                    <a:lnTo>
                      <a:pt x="15" y="7"/>
                    </a:lnTo>
                    <a:lnTo>
                      <a:pt x="20" y="5"/>
                    </a:lnTo>
                    <a:lnTo>
                      <a:pt x="20" y="5"/>
                    </a:lnTo>
                    <a:lnTo>
                      <a:pt x="25" y="5"/>
                    </a:lnTo>
                    <a:lnTo>
                      <a:pt x="25" y="5"/>
                    </a:lnTo>
                    <a:lnTo>
                      <a:pt x="28" y="3"/>
                    </a:lnTo>
                    <a:lnTo>
                      <a:pt x="30" y="3"/>
                    </a:lnTo>
                    <a:lnTo>
                      <a:pt x="30" y="3"/>
                    </a:lnTo>
                    <a:lnTo>
                      <a:pt x="30" y="0"/>
                    </a:lnTo>
                    <a:lnTo>
                      <a:pt x="28" y="0"/>
                    </a:lnTo>
                    <a:lnTo>
                      <a:pt x="23" y="0"/>
                    </a:lnTo>
                    <a:lnTo>
                      <a:pt x="23" y="0"/>
                    </a:lnTo>
                    <a:lnTo>
                      <a:pt x="13"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7" name="Google Shape;1347;p38"/>
              <p:cNvSpPr/>
              <p:nvPr/>
            </p:nvSpPr>
            <p:spPr>
              <a:xfrm>
                <a:off x="5590" y="3361"/>
                <a:ext cx="28" cy="17"/>
              </a:xfrm>
              <a:custGeom>
                <a:avLst/>
                <a:gdLst/>
                <a:ahLst/>
                <a:cxnLst/>
                <a:rect l="l" t="t" r="r" b="b"/>
                <a:pathLst>
                  <a:path w="28" h="17" extrusionOk="0">
                    <a:moveTo>
                      <a:pt x="0" y="0"/>
                    </a:moveTo>
                    <a:lnTo>
                      <a:pt x="0" y="0"/>
                    </a:lnTo>
                    <a:lnTo>
                      <a:pt x="0" y="5"/>
                    </a:lnTo>
                    <a:lnTo>
                      <a:pt x="3" y="7"/>
                    </a:lnTo>
                    <a:lnTo>
                      <a:pt x="8" y="10"/>
                    </a:lnTo>
                    <a:lnTo>
                      <a:pt x="8" y="10"/>
                    </a:lnTo>
                    <a:lnTo>
                      <a:pt x="15" y="12"/>
                    </a:lnTo>
                    <a:lnTo>
                      <a:pt x="15" y="12"/>
                    </a:lnTo>
                    <a:lnTo>
                      <a:pt x="15" y="15"/>
                    </a:lnTo>
                    <a:lnTo>
                      <a:pt x="13" y="17"/>
                    </a:lnTo>
                    <a:lnTo>
                      <a:pt x="13" y="17"/>
                    </a:lnTo>
                    <a:lnTo>
                      <a:pt x="18" y="15"/>
                    </a:lnTo>
                    <a:lnTo>
                      <a:pt x="20" y="12"/>
                    </a:lnTo>
                    <a:lnTo>
                      <a:pt x="20" y="12"/>
                    </a:lnTo>
                    <a:lnTo>
                      <a:pt x="25" y="10"/>
                    </a:lnTo>
                    <a:lnTo>
                      <a:pt x="28" y="7"/>
                    </a:lnTo>
                    <a:lnTo>
                      <a:pt x="28" y="5"/>
                    </a:lnTo>
                    <a:lnTo>
                      <a:pt x="28" y="5"/>
                    </a:lnTo>
                    <a:lnTo>
                      <a:pt x="23" y="2"/>
                    </a:lnTo>
                    <a:lnTo>
                      <a:pt x="18" y="0"/>
                    </a:lnTo>
                    <a:lnTo>
                      <a:pt x="15" y="2"/>
                    </a:lnTo>
                    <a:lnTo>
                      <a:pt x="15" y="2"/>
                    </a:lnTo>
                    <a:lnTo>
                      <a:pt x="8"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8" name="Google Shape;1348;p38"/>
              <p:cNvSpPr/>
              <p:nvPr/>
            </p:nvSpPr>
            <p:spPr>
              <a:xfrm>
                <a:off x="5590" y="3361"/>
                <a:ext cx="28" cy="17"/>
              </a:xfrm>
              <a:custGeom>
                <a:avLst/>
                <a:gdLst/>
                <a:ahLst/>
                <a:cxnLst/>
                <a:rect l="l" t="t" r="r" b="b"/>
                <a:pathLst>
                  <a:path w="28" h="17" extrusionOk="0">
                    <a:moveTo>
                      <a:pt x="0" y="0"/>
                    </a:moveTo>
                    <a:lnTo>
                      <a:pt x="0" y="0"/>
                    </a:lnTo>
                    <a:lnTo>
                      <a:pt x="0" y="5"/>
                    </a:lnTo>
                    <a:lnTo>
                      <a:pt x="3" y="7"/>
                    </a:lnTo>
                    <a:lnTo>
                      <a:pt x="8" y="10"/>
                    </a:lnTo>
                    <a:lnTo>
                      <a:pt x="8" y="10"/>
                    </a:lnTo>
                    <a:lnTo>
                      <a:pt x="15" y="12"/>
                    </a:lnTo>
                    <a:lnTo>
                      <a:pt x="15" y="12"/>
                    </a:lnTo>
                    <a:lnTo>
                      <a:pt x="15" y="15"/>
                    </a:lnTo>
                    <a:lnTo>
                      <a:pt x="13" y="17"/>
                    </a:lnTo>
                    <a:lnTo>
                      <a:pt x="13" y="17"/>
                    </a:lnTo>
                    <a:lnTo>
                      <a:pt x="18" y="15"/>
                    </a:lnTo>
                    <a:lnTo>
                      <a:pt x="20" y="12"/>
                    </a:lnTo>
                    <a:lnTo>
                      <a:pt x="20" y="12"/>
                    </a:lnTo>
                    <a:lnTo>
                      <a:pt x="25" y="10"/>
                    </a:lnTo>
                    <a:lnTo>
                      <a:pt x="28" y="7"/>
                    </a:lnTo>
                    <a:lnTo>
                      <a:pt x="28" y="5"/>
                    </a:lnTo>
                    <a:lnTo>
                      <a:pt x="28" y="5"/>
                    </a:lnTo>
                    <a:lnTo>
                      <a:pt x="23" y="2"/>
                    </a:lnTo>
                    <a:lnTo>
                      <a:pt x="18" y="0"/>
                    </a:lnTo>
                    <a:lnTo>
                      <a:pt x="15" y="2"/>
                    </a:lnTo>
                    <a:lnTo>
                      <a:pt x="15" y="2"/>
                    </a:lnTo>
                    <a:lnTo>
                      <a:pt x="8"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49" name="Google Shape;1349;p38"/>
              <p:cNvSpPr/>
              <p:nvPr/>
            </p:nvSpPr>
            <p:spPr>
              <a:xfrm>
                <a:off x="5610" y="3334"/>
                <a:ext cx="8" cy="5"/>
              </a:xfrm>
              <a:custGeom>
                <a:avLst/>
                <a:gdLst/>
                <a:ahLst/>
                <a:cxnLst/>
                <a:rect l="l" t="t" r="r" b="b"/>
                <a:pathLst>
                  <a:path w="8" h="5" extrusionOk="0">
                    <a:moveTo>
                      <a:pt x="0" y="0"/>
                    </a:moveTo>
                    <a:lnTo>
                      <a:pt x="0" y="0"/>
                    </a:lnTo>
                    <a:lnTo>
                      <a:pt x="0" y="2"/>
                    </a:lnTo>
                    <a:lnTo>
                      <a:pt x="0" y="5"/>
                    </a:lnTo>
                    <a:lnTo>
                      <a:pt x="0" y="5"/>
                    </a:lnTo>
                    <a:lnTo>
                      <a:pt x="3" y="2"/>
                    </a:lnTo>
                    <a:lnTo>
                      <a:pt x="8" y="2"/>
                    </a:lnTo>
                    <a:lnTo>
                      <a:pt x="8" y="2"/>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0" name="Google Shape;1350;p38"/>
              <p:cNvSpPr/>
              <p:nvPr/>
            </p:nvSpPr>
            <p:spPr>
              <a:xfrm>
                <a:off x="5610" y="3334"/>
                <a:ext cx="8" cy="5"/>
              </a:xfrm>
              <a:custGeom>
                <a:avLst/>
                <a:gdLst/>
                <a:ahLst/>
                <a:cxnLst/>
                <a:rect l="l" t="t" r="r" b="b"/>
                <a:pathLst>
                  <a:path w="8" h="5" extrusionOk="0">
                    <a:moveTo>
                      <a:pt x="0" y="0"/>
                    </a:moveTo>
                    <a:lnTo>
                      <a:pt x="0" y="0"/>
                    </a:lnTo>
                    <a:lnTo>
                      <a:pt x="0" y="2"/>
                    </a:lnTo>
                    <a:lnTo>
                      <a:pt x="0" y="5"/>
                    </a:lnTo>
                    <a:lnTo>
                      <a:pt x="0" y="5"/>
                    </a:lnTo>
                    <a:lnTo>
                      <a:pt x="3" y="2"/>
                    </a:lnTo>
                    <a:lnTo>
                      <a:pt x="8" y="2"/>
                    </a:lnTo>
                    <a:lnTo>
                      <a:pt x="8" y="2"/>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1" name="Google Shape;1351;p38"/>
              <p:cNvSpPr/>
              <p:nvPr/>
            </p:nvSpPr>
            <p:spPr>
              <a:xfrm>
                <a:off x="5613" y="3376"/>
                <a:ext cx="2" cy="2"/>
              </a:xfrm>
              <a:custGeom>
                <a:avLst/>
                <a:gdLst/>
                <a:ahLst/>
                <a:cxnLst/>
                <a:rect l="l" t="t" r="r" b="b"/>
                <a:pathLst>
                  <a:path w="2" h="2" extrusionOk="0">
                    <a:moveTo>
                      <a:pt x="2" y="2"/>
                    </a:moveTo>
                    <a:lnTo>
                      <a:pt x="2" y="2"/>
                    </a:lnTo>
                    <a:lnTo>
                      <a:pt x="2" y="0"/>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2" name="Google Shape;1352;p38"/>
              <p:cNvSpPr/>
              <p:nvPr/>
            </p:nvSpPr>
            <p:spPr>
              <a:xfrm>
                <a:off x="5613" y="3376"/>
                <a:ext cx="2" cy="2"/>
              </a:xfrm>
              <a:custGeom>
                <a:avLst/>
                <a:gdLst/>
                <a:ahLst/>
                <a:cxnLst/>
                <a:rect l="l" t="t" r="r" b="b"/>
                <a:pathLst>
                  <a:path w="2" h="2" extrusionOk="0">
                    <a:moveTo>
                      <a:pt x="2" y="2"/>
                    </a:moveTo>
                    <a:lnTo>
                      <a:pt x="2" y="2"/>
                    </a:lnTo>
                    <a:lnTo>
                      <a:pt x="2" y="0"/>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3" name="Google Shape;1353;p38"/>
              <p:cNvSpPr/>
              <p:nvPr/>
            </p:nvSpPr>
            <p:spPr>
              <a:xfrm>
                <a:off x="5620" y="3366"/>
                <a:ext cx="20" cy="15"/>
              </a:xfrm>
              <a:custGeom>
                <a:avLst/>
                <a:gdLst/>
                <a:ahLst/>
                <a:cxnLst/>
                <a:rect l="l" t="t" r="r" b="b"/>
                <a:pathLst>
                  <a:path w="20" h="15" extrusionOk="0">
                    <a:moveTo>
                      <a:pt x="12" y="0"/>
                    </a:moveTo>
                    <a:lnTo>
                      <a:pt x="12" y="0"/>
                    </a:lnTo>
                    <a:lnTo>
                      <a:pt x="8" y="2"/>
                    </a:lnTo>
                    <a:lnTo>
                      <a:pt x="5" y="5"/>
                    </a:lnTo>
                    <a:lnTo>
                      <a:pt x="5" y="5"/>
                    </a:lnTo>
                    <a:lnTo>
                      <a:pt x="5" y="10"/>
                    </a:lnTo>
                    <a:lnTo>
                      <a:pt x="3" y="12"/>
                    </a:lnTo>
                    <a:lnTo>
                      <a:pt x="0" y="10"/>
                    </a:lnTo>
                    <a:lnTo>
                      <a:pt x="0" y="10"/>
                    </a:lnTo>
                    <a:lnTo>
                      <a:pt x="0" y="12"/>
                    </a:lnTo>
                    <a:lnTo>
                      <a:pt x="3" y="12"/>
                    </a:lnTo>
                    <a:lnTo>
                      <a:pt x="8" y="15"/>
                    </a:lnTo>
                    <a:lnTo>
                      <a:pt x="15" y="15"/>
                    </a:lnTo>
                    <a:lnTo>
                      <a:pt x="15" y="15"/>
                    </a:lnTo>
                    <a:lnTo>
                      <a:pt x="17" y="10"/>
                    </a:lnTo>
                    <a:lnTo>
                      <a:pt x="20" y="5"/>
                    </a:lnTo>
                    <a:lnTo>
                      <a:pt x="20" y="5"/>
                    </a:lnTo>
                    <a:lnTo>
                      <a:pt x="20" y="2"/>
                    </a:lnTo>
                    <a:lnTo>
                      <a:pt x="17" y="0"/>
                    </a:lnTo>
                    <a:lnTo>
                      <a:pt x="1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4" name="Google Shape;1354;p38"/>
              <p:cNvSpPr/>
              <p:nvPr/>
            </p:nvSpPr>
            <p:spPr>
              <a:xfrm>
                <a:off x="5620" y="3366"/>
                <a:ext cx="20" cy="15"/>
              </a:xfrm>
              <a:custGeom>
                <a:avLst/>
                <a:gdLst/>
                <a:ahLst/>
                <a:cxnLst/>
                <a:rect l="l" t="t" r="r" b="b"/>
                <a:pathLst>
                  <a:path w="20" h="15" extrusionOk="0">
                    <a:moveTo>
                      <a:pt x="12" y="0"/>
                    </a:moveTo>
                    <a:lnTo>
                      <a:pt x="12" y="0"/>
                    </a:lnTo>
                    <a:lnTo>
                      <a:pt x="8" y="2"/>
                    </a:lnTo>
                    <a:lnTo>
                      <a:pt x="5" y="5"/>
                    </a:lnTo>
                    <a:lnTo>
                      <a:pt x="5" y="5"/>
                    </a:lnTo>
                    <a:lnTo>
                      <a:pt x="5" y="10"/>
                    </a:lnTo>
                    <a:lnTo>
                      <a:pt x="3" y="12"/>
                    </a:lnTo>
                    <a:lnTo>
                      <a:pt x="0" y="10"/>
                    </a:lnTo>
                    <a:lnTo>
                      <a:pt x="0" y="10"/>
                    </a:lnTo>
                    <a:lnTo>
                      <a:pt x="0" y="12"/>
                    </a:lnTo>
                    <a:lnTo>
                      <a:pt x="3" y="12"/>
                    </a:lnTo>
                    <a:lnTo>
                      <a:pt x="8" y="15"/>
                    </a:lnTo>
                    <a:lnTo>
                      <a:pt x="15" y="15"/>
                    </a:lnTo>
                    <a:lnTo>
                      <a:pt x="15" y="15"/>
                    </a:lnTo>
                    <a:lnTo>
                      <a:pt x="17" y="10"/>
                    </a:lnTo>
                    <a:lnTo>
                      <a:pt x="20" y="5"/>
                    </a:lnTo>
                    <a:lnTo>
                      <a:pt x="20" y="5"/>
                    </a:lnTo>
                    <a:lnTo>
                      <a:pt x="20" y="2"/>
                    </a:lnTo>
                    <a:lnTo>
                      <a:pt x="17" y="0"/>
                    </a:lnTo>
                    <a:lnTo>
                      <a:pt x="1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5" name="Google Shape;1355;p38"/>
              <p:cNvSpPr/>
              <p:nvPr/>
            </p:nvSpPr>
            <p:spPr>
              <a:xfrm>
                <a:off x="5640" y="3361"/>
                <a:ext cx="54" cy="22"/>
              </a:xfrm>
              <a:custGeom>
                <a:avLst/>
                <a:gdLst/>
                <a:ahLst/>
                <a:cxnLst/>
                <a:rect l="l" t="t" r="r" b="b"/>
                <a:pathLst>
                  <a:path w="54" h="22" extrusionOk="0">
                    <a:moveTo>
                      <a:pt x="27" y="20"/>
                    </a:moveTo>
                    <a:lnTo>
                      <a:pt x="27" y="20"/>
                    </a:lnTo>
                    <a:lnTo>
                      <a:pt x="32" y="17"/>
                    </a:lnTo>
                    <a:lnTo>
                      <a:pt x="37" y="12"/>
                    </a:lnTo>
                    <a:lnTo>
                      <a:pt x="37" y="12"/>
                    </a:lnTo>
                    <a:lnTo>
                      <a:pt x="37" y="15"/>
                    </a:lnTo>
                    <a:lnTo>
                      <a:pt x="37" y="17"/>
                    </a:lnTo>
                    <a:lnTo>
                      <a:pt x="37" y="17"/>
                    </a:lnTo>
                    <a:lnTo>
                      <a:pt x="42" y="17"/>
                    </a:lnTo>
                    <a:lnTo>
                      <a:pt x="42" y="17"/>
                    </a:lnTo>
                    <a:lnTo>
                      <a:pt x="49" y="17"/>
                    </a:lnTo>
                    <a:lnTo>
                      <a:pt x="49" y="17"/>
                    </a:lnTo>
                    <a:lnTo>
                      <a:pt x="44" y="15"/>
                    </a:lnTo>
                    <a:lnTo>
                      <a:pt x="44" y="15"/>
                    </a:lnTo>
                    <a:lnTo>
                      <a:pt x="52" y="15"/>
                    </a:lnTo>
                    <a:lnTo>
                      <a:pt x="54" y="15"/>
                    </a:lnTo>
                    <a:lnTo>
                      <a:pt x="54" y="12"/>
                    </a:lnTo>
                    <a:lnTo>
                      <a:pt x="54" y="12"/>
                    </a:lnTo>
                    <a:lnTo>
                      <a:pt x="54" y="12"/>
                    </a:lnTo>
                    <a:lnTo>
                      <a:pt x="52" y="12"/>
                    </a:lnTo>
                    <a:lnTo>
                      <a:pt x="52" y="7"/>
                    </a:lnTo>
                    <a:lnTo>
                      <a:pt x="52" y="7"/>
                    </a:lnTo>
                    <a:lnTo>
                      <a:pt x="49" y="5"/>
                    </a:lnTo>
                    <a:lnTo>
                      <a:pt x="47" y="5"/>
                    </a:lnTo>
                    <a:lnTo>
                      <a:pt x="44" y="10"/>
                    </a:lnTo>
                    <a:lnTo>
                      <a:pt x="44" y="10"/>
                    </a:lnTo>
                    <a:lnTo>
                      <a:pt x="42" y="5"/>
                    </a:lnTo>
                    <a:lnTo>
                      <a:pt x="39" y="5"/>
                    </a:lnTo>
                    <a:lnTo>
                      <a:pt x="37" y="5"/>
                    </a:lnTo>
                    <a:lnTo>
                      <a:pt x="37" y="5"/>
                    </a:lnTo>
                    <a:lnTo>
                      <a:pt x="37" y="7"/>
                    </a:lnTo>
                    <a:lnTo>
                      <a:pt x="34" y="5"/>
                    </a:lnTo>
                    <a:lnTo>
                      <a:pt x="32" y="2"/>
                    </a:lnTo>
                    <a:lnTo>
                      <a:pt x="32" y="2"/>
                    </a:lnTo>
                    <a:lnTo>
                      <a:pt x="27" y="0"/>
                    </a:lnTo>
                    <a:lnTo>
                      <a:pt x="25" y="2"/>
                    </a:lnTo>
                    <a:lnTo>
                      <a:pt x="25" y="5"/>
                    </a:lnTo>
                    <a:lnTo>
                      <a:pt x="25" y="5"/>
                    </a:lnTo>
                    <a:lnTo>
                      <a:pt x="29" y="10"/>
                    </a:lnTo>
                    <a:lnTo>
                      <a:pt x="34" y="12"/>
                    </a:lnTo>
                    <a:lnTo>
                      <a:pt x="34" y="12"/>
                    </a:lnTo>
                    <a:lnTo>
                      <a:pt x="32" y="15"/>
                    </a:lnTo>
                    <a:lnTo>
                      <a:pt x="27" y="15"/>
                    </a:lnTo>
                    <a:lnTo>
                      <a:pt x="27" y="15"/>
                    </a:lnTo>
                    <a:lnTo>
                      <a:pt x="25" y="15"/>
                    </a:lnTo>
                    <a:lnTo>
                      <a:pt x="22" y="10"/>
                    </a:lnTo>
                    <a:lnTo>
                      <a:pt x="22" y="10"/>
                    </a:lnTo>
                    <a:lnTo>
                      <a:pt x="17" y="7"/>
                    </a:lnTo>
                    <a:lnTo>
                      <a:pt x="12" y="7"/>
                    </a:lnTo>
                    <a:lnTo>
                      <a:pt x="7" y="10"/>
                    </a:lnTo>
                    <a:lnTo>
                      <a:pt x="2" y="12"/>
                    </a:lnTo>
                    <a:lnTo>
                      <a:pt x="2" y="12"/>
                    </a:lnTo>
                    <a:lnTo>
                      <a:pt x="2" y="15"/>
                    </a:lnTo>
                    <a:lnTo>
                      <a:pt x="0" y="17"/>
                    </a:lnTo>
                    <a:lnTo>
                      <a:pt x="0" y="17"/>
                    </a:lnTo>
                    <a:lnTo>
                      <a:pt x="0" y="20"/>
                    </a:lnTo>
                    <a:lnTo>
                      <a:pt x="2" y="22"/>
                    </a:lnTo>
                    <a:lnTo>
                      <a:pt x="5" y="22"/>
                    </a:lnTo>
                    <a:lnTo>
                      <a:pt x="5" y="22"/>
                    </a:lnTo>
                    <a:lnTo>
                      <a:pt x="10" y="22"/>
                    </a:lnTo>
                    <a:lnTo>
                      <a:pt x="10" y="22"/>
                    </a:lnTo>
                    <a:lnTo>
                      <a:pt x="12" y="22"/>
                    </a:lnTo>
                    <a:lnTo>
                      <a:pt x="15" y="22"/>
                    </a:lnTo>
                    <a:lnTo>
                      <a:pt x="15" y="22"/>
                    </a:lnTo>
                    <a:lnTo>
                      <a:pt x="20" y="20"/>
                    </a:lnTo>
                    <a:lnTo>
                      <a:pt x="27" y="2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6" name="Google Shape;1356;p38"/>
              <p:cNvSpPr/>
              <p:nvPr/>
            </p:nvSpPr>
            <p:spPr>
              <a:xfrm>
                <a:off x="5640" y="3361"/>
                <a:ext cx="54" cy="22"/>
              </a:xfrm>
              <a:custGeom>
                <a:avLst/>
                <a:gdLst/>
                <a:ahLst/>
                <a:cxnLst/>
                <a:rect l="l" t="t" r="r" b="b"/>
                <a:pathLst>
                  <a:path w="54" h="22" extrusionOk="0">
                    <a:moveTo>
                      <a:pt x="27" y="20"/>
                    </a:moveTo>
                    <a:lnTo>
                      <a:pt x="27" y="20"/>
                    </a:lnTo>
                    <a:lnTo>
                      <a:pt x="32" y="17"/>
                    </a:lnTo>
                    <a:lnTo>
                      <a:pt x="37" y="12"/>
                    </a:lnTo>
                    <a:lnTo>
                      <a:pt x="37" y="12"/>
                    </a:lnTo>
                    <a:lnTo>
                      <a:pt x="37" y="15"/>
                    </a:lnTo>
                    <a:lnTo>
                      <a:pt x="37" y="17"/>
                    </a:lnTo>
                    <a:lnTo>
                      <a:pt x="37" y="17"/>
                    </a:lnTo>
                    <a:lnTo>
                      <a:pt x="42" y="17"/>
                    </a:lnTo>
                    <a:lnTo>
                      <a:pt x="42" y="17"/>
                    </a:lnTo>
                    <a:lnTo>
                      <a:pt x="49" y="17"/>
                    </a:lnTo>
                    <a:lnTo>
                      <a:pt x="49" y="17"/>
                    </a:lnTo>
                    <a:lnTo>
                      <a:pt x="44" y="15"/>
                    </a:lnTo>
                    <a:lnTo>
                      <a:pt x="44" y="15"/>
                    </a:lnTo>
                    <a:lnTo>
                      <a:pt x="52" y="15"/>
                    </a:lnTo>
                    <a:lnTo>
                      <a:pt x="54" y="15"/>
                    </a:lnTo>
                    <a:lnTo>
                      <a:pt x="54" y="12"/>
                    </a:lnTo>
                    <a:lnTo>
                      <a:pt x="54" y="12"/>
                    </a:lnTo>
                    <a:lnTo>
                      <a:pt x="54" y="12"/>
                    </a:lnTo>
                    <a:lnTo>
                      <a:pt x="52" y="12"/>
                    </a:lnTo>
                    <a:lnTo>
                      <a:pt x="52" y="7"/>
                    </a:lnTo>
                    <a:lnTo>
                      <a:pt x="52" y="7"/>
                    </a:lnTo>
                    <a:lnTo>
                      <a:pt x="49" y="5"/>
                    </a:lnTo>
                    <a:lnTo>
                      <a:pt x="47" y="5"/>
                    </a:lnTo>
                    <a:lnTo>
                      <a:pt x="44" y="10"/>
                    </a:lnTo>
                    <a:lnTo>
                      <a:pt x="44" y="10"/>
                    </a:lnTo>
                    <a:lnTo>
                      <a:pt x="42" y="5"/>
                    </a:lnTo>
                    <a:lnTo>
                      <a:pt x="39" y="5"/>
                    </a:lnTo>
                    <a:lnTo>
                      <a:pt x="37" y="5"/>
                    </a:lnTo>
                    <a:lnTo>
                      <a:pt x="37" y="5"/>
                    </a:lnTo>
                    <a:lnTo>
                      <a:pt x="37" y="7"/>
                    </a:lnTo>
                    <a:lnTo>
                      <a:pt x="34" y="5"/>
                    </a:lnTo>
                    <a:lnTo>
                      <a:pt x="32" y="2"/>
                    </a:lnTo>
                    <a:lnTo>
                      <a:pt x="32" y="2"/>
                    </a:lnTo>
                    <a:lnTo>
                      <a:pt x="27" y="0"/>
                    </a:lnTo>
                    <a:lnTo>
                      <a:pt x="25" y="2"/>
                    </a:lnTo>
                    <a:lnTo>
                      <a:pt x="25" y="5"/>
                    </a:lnTo>
                    <a:lnTo>
                      <a:pt x="25" y="5"/>
                    </a:lnTo>
                    <a:lnTo>
                      <a:pt x="29" y="10"/>
                    </a:lnTo>
                    <a:lnTo>
                      <a:pt x="34" y="12"/>
                    </a:lnTo>
                    <a:lnTo>
                      <a:pt x="34" y="12"/>
                    </a:lnTo>
                    <a:lnTo>
                      <a:pt x="32" y="15"/>
                    </a:lnTo>
                    <a:lnTo>
                      <a:pt x="27" y="15"/>
                    </a:lnTo>
                    <a:lnTo>
                      <a:pt x="27" y="15"/>
                    </a:lnTo>
                    <a:lnTo>
                      <a:pt x="25" y="15"/>
                    </a:lnTo>
                    <a:lnTo>
                      <a:pt x="22" y="10"/>
                    </a:lnTo>
                    <a:lnTo>
                      <a:pt x="22" y="10"/>
                    </a:lnTo>
                    <a:lnTo>
                      <a:pt x="17" y="7"/>
                    </a:lnTo>
                    <a:lnTo>
                      <a:pt x="12" y="7"/>
                    </a:lnTo>
                    <a:lnTo>
                      <a:pt x="7" y="10"/>
                    </a:lnTo>
                    <a:lnTo>
                      <a:pt x="2" y="12"/>
                    </a:lnTo>
                    <a:lnTo>
                      <a:pt x="2" y="12"/>
                    </a:lnTo>
                    <a:lnTo>
                      <a:pt x="2" y="15"/>
                    </a:lnTo>
                    <a:lnTo>
                      <a:pt x="0" y="17"/>
                    </a:lnTo>
                    <a:lnTo>
                      <a:pt x="0" y="17"/>
                    </a:lnTo>
                    <a:lnTo>
                      <a:pt x="0" y="20"/>
                    </a:lnTo>
                    <a:lnTo>
                      <a:pt x="2" y="22"/>
                    </a:lnTo>
                    <a:lnTo>
                      <a:pt x="5" y="22"/>
                    </a:lnTo>
                    <a:lnTo>
                      <a:pt x="5" y="22"/>
                    </a:lnTo>
                    <a:lnTo>
                      <a:pt x="10" y="22"/>
                    </a:lnTo>
                    <a:lnTo>
                      <a:pt x="10" y="22"/>
                    </a:lnTo>
                    <a:lnTo>
                      <a:pt x="12" y="22"/>
                    </a:lnTo>
                    <a:lnTo>
                      <a:pt x="15" y="22"/>
                    </a:lnTo>
                    <a:lnTo>
                      <a:pt x="15" y="22"/>
                    </a:lnTo>
                    <a:lnTo>
                      <a:pt x="20" y="20"/>
                    </a:lnTo>
                    <a:lnTo>
                      <a:pt x="27" y="2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7" name="Google Shape;1357;p38"/>
              <p:cNvSpPr/>
              <p:nvPr/>
            </p:nvSpPr>
            <p:spPr>
              <a:xfrm>
                <a:off x="5660" y="3363"/>
                <a:ext cx="2" cy="5"/>
              </a:xfrm>
              <a:custGeom>
                <a:avLst/>
                <a:gdLst/>
                <a:ahLst/>
                <a:cxnLst/>
                <a:rect l="l" t="t" r="r" b="b"/>
                <a:pathLst>
                  <a:path w="2" h="5" extrusionOk="0">
                    <a:moveTo>
                      <a:pt x="0" y="5"/>
                    </a:moveTo>
                    <a:lnTo>
                      <a:pt x="0" y="5"/>
                    </a:lnTo>
                    <a:lnTo>
                      <a:pt x="2" y="0"/>
                    </a:lnTo>
                    <a:lnTo>
                      <a:pt x="2" y="0"/>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8" name="Google Shape;1358;p38"/>
              <p:cNvSpPr/>
              <p:nvPr/>
            </p:nvSpPr>
            <p:spPr>
              <a:xfrm>
                <a:off x="5660" y="3363"/>
                <a:ext cx="2" cy="5"/>
              </a:xfrm>
              <a:custGeom>
                <a:avLst/>
                <a:gdLst/>
                <a:ahLst/>
                <a:cxnLst/>
                <a:rect l="l" t="t" r="r" b="b"/>
                <a:pathLst>
                  <a:path w="2" h="5" extrusionOk="0">
                    <a:moveTo>
                      <a:pt x="0" y="5"/>
                    </a:moveTo>
                    <a:lnTo>
                      <a:pt x="0" y="5"/>
                    </a:lnTo>
                    <a:lnTo>
                      <a:pt x="2" y="0"/>
                    </a:lnTo>
                    <a:lnTo>
                      <a:pt x="2" y="0"/>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9" name="Google Shape;1359;p38"/>
              <p:cNvSpPr/>
              <p:nvPr/>
            </p:nvSpPr>
            <p:spPr>
              <a:xfrm>
                <a:off x="5687" y="3390"/>
                <a:ext cx="42" cy="20"/>
              </a:xfrm>
              <a:custGeom>
                <a:avLst/>
                <a:gdLst/>
                <a:ahLst/>
                <a:cxnLst/>
                <a:rect l="l" t="t" r="r" b="b"/>
                <a:pathLst>
                  <a:path w="42" h="20" extrusionOk="0">
                    <a:moveTo>
                      <a:pt x="0" y="3"/>
                    </a:moveTo>
                    <a:lnTo>
                      <a:pt x="0" y="3"/>
                    </a:lnTo>
                    <a:lnTo>
                      <a:pt x="2" y="5"/>
                    </a:lnTo>
                    <a:lnTo>
                      <a:pt x="5" y="8"/>
                    </a:lnTo>
                    <a:lnTo>
                      <a:pt x="12" y="8"/>
                    </a:lnTo>
                    <a:lnTo>
                      <a:pt x="12" y="8"/>
                    </a:lnTo>
                    <a:lnTo>
                      <a:pt x="19" y="13"/>
                    </a:lnTo>
                    <a:lnTo>
                      <a:pt x="27" y="18"/>
                    </a:lnTo>
                    <a:lnTo>
                      <a:pt x="27" y="18"/>
                    </a:lnTo>
                    <a:lnTo>
                      <a:pt x="32" y="20"/>
                    </a:lnTo>
                    <a:lnTo>
                      <a:pt x="37" y="18"/>
                    </a:lnTo>
                    <a:lnTo>
                      <a:pt x="42" y="15"/>
                    </a:lnTo>
                    <a:lnTo>
                      <a:pt x="42" y="13"/>
                    </a:lnTo>
                    <a:lnTo>
                      <a:pt x="39" y="10"/>
                    </a:lnTo>
                    <a:lnTo>
                      <a:pt x="39" y="10"/>
                    </a:lnTo>
                    <a:lnTo>
                      <a:pt x="37" y="8"/>
                    </a:lnTo>
                    <a:lnTo>
                      <a:pt x="32" y="5"/>
                    </a:lnTo>
                    <a:lnTo>
                      <a:pt x="32" y="5"/>
                    </a:lnTo>
                    <a:lnTo>
                      <a:pt x="24" y="0"/>
                    </a:lnTo>
                    <a:lnTo>
                      <a:pt x="24" y="0"/>
                    </a:lnTo>
                    <a:lnTo>
                      <a:pt x="15" y="0"/>
                    </a:lnTo>
                    <a:lnTo>
                      <a:pt x="15" y="0"/>
                    </a:lnTo>
                    <a:lnTo>
                      <a:pt x="7" y="0"/>
                    </a:lnTo>
                    <a:lnTo>
                      <a:pt x="5"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0" name="Google Shape;1360;p38"/>
              <p:cNvSpPr/>
              <p:nvPr/>
            </p:nvSpPr>
            <p:spPr>
              <a:xfrm>
                <a:off x="5687" y="3390"/>
                <a:ext cx="42" cy="20"/>
              </a:xfrm>
              <a:custGeom>
                <a:avLst/>
                <a:gdLst/>
                <a:ahLst/>
                <a:cxnLst/>
                <a:rect l="l" t="t" r="r" b="b"/>
                <a:pathLst>
                  <a:path w="42" h="20" extrusionOk="0">
                    <a:moveTo>
                      <a:pt x="0" y="3"/>
                    </a:moveTo>
                    <a:lnTo>
                      <a:pt x="0" y="3"/>
                    </a:lnTo>
                    <a:lnTo>
                      <a:pt x="2" y="5"/>
                    </a:lnTo>
                    <a:lnTo>
                      <a:pt x="5" y="8"/>
                    </a:lnTo>
                    <a:lnTo>
                      <a:pt x="12" y="8"/>
                    </a:lnTo>
                    <a:lnTo>
                      <a:pt x="12" y="8"/>
                    </a:lnTo>
                    <a:lnTo>
                      <a:pt x="19" y="13"/>
                    </a:lnTo>
                    <a:lnTo>
                      <a:pt x="27" y="18"/>
                    </a:lnTo>
                    <a:lnTo>
                      <a:pt x="27" y="18"/>
                    </a:lnTo>
                    <a:lnTo>
                      <a:pt x="32" y="20"/>
                    </a:lnTo>
                    <a:lnTo>
                      <a:pt x="37" y="18"/>
                    </a:lnTo>
                    <a:lnTo>
                      <a:pt x="42" y="15"/>
                    </a:lnTo>
                    <a:lnTo>
                      <a:pt x="42" y="13"/>
                    </a:lnTo>
                    <a:lnTo>
                      <a:pt x="39" y="10"/>
                    </a:lnTo>
                    <a:lnTo>
                      <a:pt x="39" y="10"/>
                    </a:lnTo>
                    <a:lnTo>
                      <a:pt x="37" y="8"/>
                    </a:lnTo>
                    <a:lnTo>
                      <a:pt x="32" y="5"/>
                    </a:lnTo>
                    <a:lnTo>
                      <a:pt x="32" y="5"/>
                    </a:lnTo>
                    <a:lnTo>
                      <a:pt x="24" y="0"/>
                    </a:lnTo>
                    <a:lnTo>
                      <a:pt x="24" y="0"/>
                    </a:lnTo>
                    <a:lnTo>
                      <a:pt x="15" y="0"/>
                    </a:lnTo>
                    <a:lnTo>
                      <a:pt x="15" y="0"/>
                    </a:lnTo>
                    <a:lnTo>
                      <a:pt x="7" y="0"/>
                    </a:lnTo>
                    <a:lnTo>
                      <a:pt x="5"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1" name="Google Shape;1361;p38"/>
              <p:cNvSpPr/>
              <p:nvPr/>
            </p:nvSpPr>
            <p:spPr>
              <a:xfrm>
                <a:off x="5692" y="3363"/>
                <a:ext cx="2" cy="3"/>
              </a:xfrm>
              <a:custGeom>
                <a:avLst/>
                <a:gdLst/>
                <a:ahLst/>
                <a:cxnLst/>
                <a:rect l="l" t="t" r="r" b="b"/>
                <a:pathLst>
                  <a:path w="2" h="3" extrusionOk="0">
                    <a:moveTo>
                      <a:pt x="2" y="0"/>
                    </a:moveTo>
                    <a:lnTo>
                      <a:pt x="2" y="0"/>
                    </a:lnTo>
                    <a:lnTo>
                      <a:pt x="0" y="0"/>
                    </a:lnTo>
                    <a:lnTo>
                      <a:pt x="0" y="3"/>
                    </a:lnTo>
                    <a:lnTo>
                      <a:pt x="0" y="3"/>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2" name="Google Shape;1362;p38"/>
              <p:cNvSpPr/>
              <p:nvPr/>
            </p:nvSpPr>
            <p:spPr>
              <a:xfrm>
                <a:off x="5692" y="3363"/>
                <a:ext cx="2" cy="3"/>
              </a:xfrm>
              <a:custGeom>
                <a:avLst/>
                <a:gdLst/>
                <a:ahLst/>
                <a:cxnLst/>
                <a:rect l="l" t="t" r="r" b="b"/>
                <a:pathLst>
                  <a:path w="2" h="3" extrusionOk="0">
                    <a:moveTo>
                      <a:pt x="2" y="0"/>
                    </a:moveTo>
                    <a:lnTo>
                      <a:pt x="2" y="0"/>
                    </a:lnTo>
                    <a:lnTo>
                      <a:pt x="0" y="0"/>
                    </a:lnTo>
                    <a:lnTo>
                      <a:pt x="0" y="3"/>
                    </a:lnTo>
                    <a:lnTo>
                      <a:pt x="0" y="3"/>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3" name="Google Shape;1363;p38"/>
              <p:cNvSpPr/>
              <p:nvPr/>
            </p:nvSpPr>
            <p:spPr>
              <a:xfrm>
                <a:off x="5692" y="3143"/>
                <a:ext cx="145" cy="166"/>
              </a:xfrm>
              <a:custGeom>
                <a:avLst/>
                <a:gdLst/>
                <a:ahLst/>
                <a:cxnLst/>
                <a:rect l="l" t="t" r="r" b="b"/>
                <a:pathLst>
                  <a:path w="145" h="166" extrusionOk="0">
                    <a:moveTo>
                      <a:pt x="12" y="153"/>
                    </a:moveTo>
                    <a:lnTo>
                      <a:pt x="12" y="153"/>
                    </a:lnTo>
                    <a:lnTo>
                      <a:pt x="12" y="158"/>
                    </a:lnTo>
                    <a:lnTo>
                      <a:pt x="12" y="163"/>
                    </a:lnTo>
                    <a:lnTo>
                      <a:pt x="12" y="163"/>
                    </a:lnTo>
                    <a:lnTo>
                      <a:pt x="14" y="163"/>
                    </a:lnTo>
                    <a:lnTo>
                      <a:pt x="17" y="163"/>
                    </a:lnTo>
                    <a:lnTo>
                      <a:pt x="19" y="166"/>
                    </a:lnTo>
                    <a:lnTo>
                      <a:pt x="22" y="163"/>
                    </a:lnTo>
                    <a:lnTo>
                      <a:pt x="22" y="163"/>
                    </a:lnTo>
                    <a:lnTo>
                      <a:pt x="24" y="163"/>
                    </a:lnTo>
                    <a:lnTo>
                      <a:pt x="27" y="163"/>
                    </a:lnTo>
                    <a:lnTo>
                      <a:pt x="27" y="163"/>
                    </a:lnTo>
                    <a:lnTo>
                      <a:pt x="32" y="161"/>
                    </a:lnTo>
                    <a:lnTo>
                      <a:pt x="34" y="161"/>
                    </a:lnTo>
                    <a:lnTo>
                      <a:pt x="34" y="161"/>
                    </a:lnTo>
                    <a:lnTo>
                      <a:pt x="32" y="156"/>
                    </a:lnTo>
                    <a:lnTo>
                      <a:pt x="32" y="153"/>
                    </a:lnTo>
                    <a:lnTo>
                      <a:pt x="32" y="149"/>
                    </a:lnTo>
                    <a:lnTo>
                      <a:pt x="32" y="149"/>
                    </a:lnTo>
                    <a:lnTo>
                      <a:pt x="34" y="141"/>
                    </a:lnTo>
                    <a:lnTo>
                      <a:pt x="34" y="134"/>
                    </a:lnTo>
                    <a:lnTo>
                      <a:pt x="34" y="134"/>
                    </a:lnTo>
                    <a:lnTo>
                      <a:pt x="34" y="126"/>
                    </a:lnTo>
                    <a:lnTo>
                      <a:pt x="37" y="121"/>
                    </a:lnTo>
                    <a:lnTo>
                      <a:pt x="37" y="121"/>
                    </a:lnTo>
                    <a:lnTo>
                      <a:pt x="37" y="114"/>
                    </a:lnTo>
                    <a:lnTo>
                      <a:pt x="37" y="114"/>
                    </a:lnTo>
                    <a:lnTo>
                      <a:pt x="37" y="111"/>
                    </a:lnTo>
                    <a:lnTo>
                      <a:pt x="34" y="107"/>
                    </a:lnTo>
                    <a:lnTo>
                      <a:pt x="34" y="107"/>
                    </a:lnTo>
                    <a:lnTo>
                      <a:pt x="34" y="102"/>
                    </a:lnTo>
                    <a:lnTo>
                      <a:pt x="39" y="99"/>
                    </a:lnTo>
                    <a:lnTo>
                      <a:pt x="44" y="97"/>
                    </a:lnTo>
                    <a:lnTo>
                      <a:pt x="49" y="97"/>
                    </a:lnTo>
                    <a:lnTo>
                      <a:pt x="49" y="97"/>
                    </a:lnTo>
                    <a:lnTo>
                      <a:pt x="51" y="99"/>
                    </a:lnTo>
                    <a:lnTo>
                      <a:pt x="51" y="104"/>
                    </a:lnTo>
                    <a:lnTo>
                      <a:pt x="49" y="111"/>
                    </a:lnTo>
                    <a:lnTo>
                      <a:pt x="49" y="111"/>
                    </a:lnTo>
                    <a:lnTo>
                      <a:pt x="49" y="114"/>
                    </a:lnTo>
                    <a:lnTo>
                      <a:pt x="47" y="116"/>
                    </a:lnTo>
                    <a:lnTo>
                      <a:pt x="51" y="121"/>
                    </a:lnTo>
                    <a:lnTo>
                      <a:pt x="61" y="129"/>
                    </a:lnTo>
                    <a:lnTo>
                      <a:pt x="61" y="129"/>
                    </a:lnTo>
                    <a:lnTo>
                      <a:pt x="61" y="131"/>
                    </a:lnTo>
                    <a:lnTo>
                      <a:pt x="61" y="134"/>
                    </a:lnTo>
                    <a:lnTo>
                      <a:pt x="59" y="139"/>
                    </a:lnTo>
                    <a:lnTo>
                      <a:pt x="61" y="144"/>
                    </a:lnTo>
                    <a:lnTo>
                      <a:pt x="61" y="144"/>
                    </a:lnTo>
                    <a:lnTo>
                      <a:pt x="64" y="146"/>
                    </a:lnTo>
                    <a:lnTo>
                      <a:pt x="69" y="146"/>
                    </a:lnTo>
                    <a:lnTo>
                      <a:pt x="69" y="146"/>
                    </a:lnTo>
                    <a:lnTo>
                      <a:pt x="71" y="146"/>
                    </a:lnTo>
                    <a:lnTo>
                      <a:pt x="71" y="144"/>
                    </a:lnTo>
                    <a:lnTo>
                      <a:pt x="71" y="141"/>
                    </a:lnTo>
                    <a:lnTo>
                      <a:pt x="71" y="141"/>
                    </a:lnTo>
                    <a:lnTo>
                      <a:pt x="74" y="139"/>
                    </a:lnTo>
                    <a:lnTo>
                      <a:pt x="76" y="136"/>
                    </a:lnTo>
                    <a:lnTo>
                      <a:pt x="81" y="136"/>
                    </a:lnTo>
                    <a:lnTo>
                      <a:pt x="81" y="136"/>
                    </a:lnTo>
                    <a:lnTo>
                      <a:pt x="86" y="136"/>
                    </a:lnTo>
                    <a:lnTo>
                      <a:pt x="88" y="136"/>
                    </a:lnTo>
                    <a:lnTo>
                      <a:pt x="86" y="134"/>
                    </a:lnTo>
                    <a:lnTo>
                      <a:pt x="86" y="134"/>
                    </a:lnTo>
                    <a:lnTo>
                      <a:pt x="88" y="136"/>
                    </a:lnTo>
                    <a:lnTo>
                      <a:pt x="91" y="134"/>
                    </a:lnTo>
                    <a:lnTo>
                      <a:pt x="91" y="131"/>
                    </a:lnTo>
                    <a:lnTo>
                      <a:pt x="88" y="129"/>
                    </a:lnTo>
                    <a:lnTo>
                      <a:pt x="88" y="129"/>
                    </a:lnTo>
                    <a:lnTo>
                      <a:pt x="88" y="129"/>
                    </a:lnTo>
                    <a:lnTo>
                      <a:pt x="86" y="129"/>
                    </a:lnTo>
                    <a:lnTo>
                      <a:pt x="84" y="126"/>
                    </a:lnTo>
                    <a:lnTo>
                      <a:pt x="84" y="126"/>
                    </a:lnTo>
                    <a:lnTo>
                      <a:pt x="86" y="124"/>
                    </a:lnTo>
                    <a:lnTo>
                      <a:pt x="86" y="124"/>
                    </a:lnTo>
                    <a:lnTo>
                      <a:pt x="81" y="124"/>
                    </a:lnTo>
                    <a:lnTo>
                      <a:pt x="79" y="121"/>
                    </a:lnTo>
                    <a:lnTo>
                      <a:pt x="79" y="121"/>
                    </a:lnTo>
                    <a:lnTo>
                      <a:pt x="79" y="116"/>
                    </a:lnTo>
                    <a:lnTo>
                      <a:pt x="79" y="114"/>
                    </a:lnTo>
                    <a:lnTo>
                      <a:pt x="79" y="114"/>
                    </a:lnTo>
                    <a:lnTo>
                      <a:pt x="81" y="114"/>
                    </a:lnTo>
                    <a:lnTo>
                      <a:pt x="81" y="114"/>
                    </a:lnTo>
                    <a:lnTo>
                      <a:pt x="79" y="111"/>
                    </a:lnTo>
                    <a:lnTo>
                      <a:pt x="81" y="109"/>
                    </a:lnTo>
                    <a:lnTo>
                      <a:pt x="81" y="109"/>
                    </a:lnTo>
                    <a:lnTo>
                      <a:pt x="79" y="107"/>
                    </a:lnTo>
                    <a:lnTo>
                      <a:pt x="79" y="107"/>
                    </a:lnTo>
                    <a:lnTo>
                      <a:pt x="79" y="104"/>
                    </a:lnTo>
                    <a:lnTo>
                      <a:pt x="79" y="102"/>
                    </a:lnTo>
                    <a:lnTo>
                      <a:pt x="79" y="102"/>
                    </a:lnTo>
                    <a:lnTo>
                      <a:pt x="74" y="99"/>
                    </a:lnTo>
                    <a:lnTo>
                      <a:pt x="74" y="99"/>
                    </a:lnTo>
                    <a:lnTo>
                      <a:pt x="71" y="94"/>
                    </a:lnTo>
                    <a:lnTo>
                      <a:pt x="71" y="94"/>
                    </a:lnTo>
                    <a:lnTo>
                      <a:pt x="69" y="89"/>
                    </a:lnTo>
                    <a:lnTo>
                      <a:pt x="66" y="87"/>
                    </a:lnTo>
                    <a:lnTo>
                      <a:pt x="66" y="87"/>
                    </a:lnTo>
                    <a:lnTo>
                      <a:pt x="61" y="84"/>
                    </a:lnTo>
                    <a:lnTo>
                      <a:pt x="61" y="82"/>
                    </a:lnTo>
                    <a:lnTo>
                      <a:pt x="59" y="82"/>
                    </a:lnTo>
                    <a:lnTo>
                      <a:pt x="59" y="82"/>
                    </a:lnTo>
                    <a:lnTo>
                      <a:pt x="59" y="77"/>
                    </a:lnTo>
                    <a:lnTo>
                      <a:pt x="59" y="77"/>
                    </a:lnTo>
                    <a:lnTo>
                      <a:pt x="64" y="82"/>
                    </a:lnTo>
                    <a:lnTo>
                      <a:pt x="66" y="79"/>
                    </a:lnTo>
                    <a:lnTo>
                      <a:pt x="69" y="79"/>
                    </a:lnTo>
                    <a:lnTo>
                      <a:pt x="69" y="79"/>
                    </a:lnTo>
                    <a:lnTo>
                      <a:pt x="74" y="74"/>
                    </a:lnTo>
                    <a:lnTo>
                      <a:pt x="79" y="72"/>
                    </a:lnTo>
                    <a:lnTo>
                      <a:pt x="79" y="72"/>
                    </a:lnTo>
                    <a:lnTo>
                      <a:pt x="84" y="69"/>
                    </a:lnTo>
                    <a:lnTo>
                      <a:pt x="88" y="64"/>
                    </a:lnTo>
                    <a:lnTo>
                      <a:pt x="91" y="60"/>
                    </a:lnTo>
                    <a:lnTo>
                      <a:pt x="98" y="57"/>
                    </a:lnTo>
                    <a:lnTo>
                      <a:pt x="98" y="57"/>
                    </a:lnTo>
                    <a:lnTo>
                      <a:pt x="101" y="60"/>
                    </a:lnTo>
                    <a:lnTo>
                      <a:pt x="101" y="60"/>
                    </a:lnTo>
                    <a:lnTo>
                      <a:pt x="103" y="60"/>
                    </a:lnTo>
                    <a:lnTo>
                      <a:pt x="103" y="60"/>
                    </a:lnTo>
                    <a:lnTo>
                      <a:pt x="106" y="57"/>
                    </a:lnTo>
                    <a:lnTo>
                      <a:pt x="106" y="52"/>
                    </a:lnTo>
                    <a:lnTo>
                      <a:pt x="106" y="52"/>
                    </a:lnTo>
                    <a:lnTo>
                      <a:pt x="103" y="52"/>
                    </a:lnTo>
                    <a:lnTo>
                      <a:pt x="98" y="52"/>
                    </a:lnTo>
                    <a:lnTo>
                      <a:pt x="88" y="52"/>
                    </a:lnTo>
                    <a:lnTo>
                      <a:pt x="88" y="52"/>
                    </a:lnTo>
                    <a:lnTo>
                      <a:pt x="93" y="55"/>
                    </a:lnTo>
                    <a:lnTo>
                      <a:pt x="93" y="55"/>
                    </a:lnTo>
                    <a:lnTo>
                      <a:pt x="84" y="55"/>
                    </a:lnTo>
                    <a:lnTo>
                      <a:pt x="79" y="55"/>
                    </a:lnTo>
                    <a:lnTo>
                      <a:pt x="76" y="57"/>
                    </a:lnTo>
                    <a:lnTo>
                      <a:pt x="76" y="57"/>
                    </a:lnTo>
                    <a:lnTo>
                      <a:pt x="74" y="60"/>
                    </a:lnTo>
                    <a:lnTo>
                      <a:pt x="71" y="60"/>
                    </a:lnTo>
                    <a:lnTo>
                      <a:pt x="66" y="60"/>
                    </a:lnTo>
                    <a:lnTo>
                      <a:pt x="66" y="57"/>
                    </a:lnTo>
                    <a:lnTo>
                      <a:pt x="66" y="57"/>
                    </a:lnTo>
                    <a:lnTo>
                      <a:pt x="61" y="60"/>
                    </a:lnTo>
                    <a:lnTo>
                      <a:pt x="56" y="64"/>
                    </a:lnTo>
                    <a:lnTo>
                      <a:pt x="56" y="64"/>
                    </a:lnTo>
                    <a:lnTo>
                      <a:pt x="54" y="69"/>
                    </a:lnTo>
                    <a:lnTo>
                      <a:pt x="49" y="69"/>
                    </a:lnTo>
                    <a:lnTo>
                      <a:pt x="49" y="69"/>
                    </a:lnTo>
                    <a:lnTo>
                      <a:pt x="44" y="69"/>
                    </a:lnTo>
                    <a:lnTo>
                      <a:pt x="42" y="64"/>
                    </a:lnTo>
                    <a:lnTo>
                      <a:pt x="42" y="64"/>
                    </a:lnTo>
                    <a:lnTo>
                      <a:pt x="39" y="60"/>
                    </a:lnTo>
                    <a:lnTo>
                      <a:pt x="39" y="60"/>
                    </a:lnTo>
                    <a:lnTo>
                      <a:pt x="37" y="60"/>
                    </a:lnTo>
                    <a:lnTo>
                      <a:pt x="34" y="60"/>
                    </a:lnTo>
                    <a:lnTo>
                      <a:pt x="34" y="60"/>
                    </a:lnTo>
                    <a:lnTo>
                      <a:pt x="32" y="55"/>
                    </a:lnTo>
                    <a:lnTo>
                      <a:pt x="29" y="47"/>
                    </a:lnTo>
                    <a:lnTo>
                      <a:pt x="29" y="42"/>
                    </a:lnTo>
                    <a:lnTo>
                      <a:pt x="32" y="35"/>
                    </a:lnTo>
                    <a:lnTo>
                      <a:pt x="32" y="35"/>
                    </a:lnTo>
                    <a:lnTo>
                      <a:pt x="34" y="30"/>
                    </a:lnTo>
                    <a:lnTo>
                      <a:pt x="39" y="27"/>
                    </a:lnTo>
                    <a:lnTo>
                      <a:pt x="39" y="27"/>
                    </a:lnTo>
                    <a:lnTo>
                      <a:pt x="47" y="27"/>
                    </a:lnTo>
                    <a:lnTo>
                      <a:pt x="51" y="30"/>
                    </a:lnTo>
                    <a:lnTo>
                      <a:pt x="51" y="30"/>
                    </a:lnTo>
                    <a:lnTo>
                      <a:pt x="56" y="27"/>
                    </a:lnTo>
                    <a:lnTo>
                      <a:pt x="61" y="27"/>
                    </a:lnTo>
                    <a:lnTo>
                      <a:pt x="61" y="27"/>
                    </a:lnTo>
                    <a:lnTo>
                      <a:pt x="66" y="27"/>
                    </a:lnTo>
                    <a:lnTo>
                      <a:pt x="71" y="27"/>
                    </a:lnTo>
                    <a:lnTo>
                      <a:pt x="71" y="27"/>
                    </a:lnTo>
                    <a:lnTo>
                      <a:pt x="79" y="27"/>
                    </a:lnTo>
                    <a:lnTo>
                      <a:pt x="86" y="27"/>
                    </a:lnTo>
                    <a:lnTo>
                      <a:pt x="86" y="27"/>
                    </a:lnTo>
                    <a:lnTo>
                      <a:pt x="93" y="27"/>
                    </a:lnTo>
                    <a:lnTo>
                      <a:pt x="101" y="30"/>
                    </a:lnTo>
                    <a:lnTo>
                      <a:pt x="101" y="30"/>
                    </a:lnTo>
                    <a:lnTo>
                      <a:pt x="106" y="32"/>
                    </a:lnTo>
                    <a:lnTo>
                      <a:pt x="116" y="32"/>
                    </a:lnTo>
                    <a:lnTo>
                      <a:pt x="123" y="30"/>
                    </a:lnTo>
                    <a:lnTo>
                      <a:pt x="128" y="27"/>
                    </a:lnTo>
                    <a:lnTo>
                      <a:pt x="128" y="27"/>
                    </a:lnTo>
                    <a:lnTo>
                      <a:pt x="133" y="20"/>
                    </a:lnTo>
                    <a:lnTo>
                      <a:pt x="138" y="15"/>
                    </a:lnTo>
                    <a:lnTo>
                      <a:pt x="138" y="15"/>
                    </a:lnTo>
                    <a:lnTo>
                      <a:pt x="140" y="10"/>
                    </a:lnTo>
                    <a:lnTo>
                      <a:pt x="145" y="5"/>
                    </a:lnTo>
                    <a:lnTo>
                      <a:pt x="145" y="5"/>
                    </a:lnTo>
                    <a:lnTo>
                      <a:pt x="143" y="3"/>
                    </a:lnTo>
                    <a:lnTo>
                      <a:pt x="143" y="0"/>
                    </a:lnTo>
                    <a:lnTo>
                      <a:pt x="143" y="0"/>
                    </a:lnTo>
                    <a:lnTo>
                      <a:pt x="138" y="0"/>
                    </a:lnTo>
                    <a:lnTo>
                      <a:pt x="138" y="0"/>
                    </a:lnTo>
                    <a:lnTo>
                      <a:pt x="135" y="3"/>
                    </a:lnTo>
                    <a:lnTo>
                      <a:pt x="133" y="5"/>
                    </a:lnTo>
                    <a:lnTo>
                      <a:pt x="133" y="5"/>
                    </a:lnTo>
                    <a:lnTo>
                      <a:pt x="130" y="8"/>
                    </a:lnTo>
                    <a:lnTo>
                      <a:pt x="130" y="10"/>
                    </a:lnTo>
                    <a:lnTo>
                      <a:pt x="130" y="10"/>
                    </a:lnTo>
                    <a:lnTo>
                      <a:pt x="128" y="13"/>
                    </a:lnTo>
                    <a:lnTo>
                      <a:pt x="126" y="13"/>
                    </a:lnTo>
                    <a:lnTo>
                      <a:pt x="126" y="13"/>
                    </a:lnTo>
                    <a:lnTo>
                      <a:pt x="123" y="18"/>
                    </a:lnTo>
                    <a:lnTo>
                      <a:pt x="118" y="18"/>
                    </a:lnTo>
                    <a:lnTo>
                      <a:pt x="111" y="18"/>
                    </a:lnTo>
                    <a:lnTo>
                      <a:pt x="111" y="18"/>
                    </a:lnTo>
                    <a:lnTo>
                      <a:pt x="96" y="18"/>
                    </a:lnTo>
                    <a:lnTo>
                      <a:pt x="96" y="18"/>
                    </a:lnTo>
                    <a:lnTo>
                      <a:pt x="93" y="18"/>
                    </a:lnTo>
                    <a:lnTo>
                      <a:pt x="91" y="20"/>
                    </a:lnTo>
                    <a:lnTo>
                      <a:pt x="91" y="20"/>
                    </a:lnTo>
                    <a:lnTo>
                      <a:pt x="74" y="15"/>
                    </a:lnTo>
                    <a:lnTo>
                      <a:pt x="74" y="15"/>
                    </a:lnTo>
                    <a:lnTo>
                      <a:pt x="66" y="15"/>
                    </a:lnTo>
                    <a:lnTo>
                      <a:pt x="66" y="15"/>
                    </a:lnTo>
                    <a:lnTo>
                      <a:pt x="64" y="15"/>
                    </a:lnTo>
                    <a:lnTo>
                      <a:pt x="61" y="13"/>
                    </a:lnTo>
                    <a:lnTo>
                      <a:pt x="59" y="10"/>
                    </a:lnTo>
                    <a:lnTo>
                      <a:pt x="59" y="10"/>
                    </a:lnTo>
                    <a:lnTo>
                      <a:pt x="51" y="8"/>
                    </a:lnTo>
                    <a:lnTo>
                      <a:pt x="49" y="8"/>
                    </a:lnTo>
                    <a:lnTo>
                      <a:pt x="47" y="10"/>
                    </a:lnTo>
                    <a:lnTo>
                      <a:pt x="47" y="10"/>
                    </a:lnTo>
                    <a:lnTo>
                      <a:pt x="44" y="15"/>
                    </a:lnTo>
                    <a:lnTo>
                      <a:pt x="42" y="18"/>
                    </a:lnTo>
                    <a:lnTo>
                      <a:pt x="39" y="20"/>
                    </a:lnTo>
                    <a:lnTo>
                      <a:pt x="34" y="18"/>
                    </a:lnTo>
                    <a:lnTo>
                      <a:pt x="34" y="18"/>
                    </a:lnTo>
                    <a:lnTo>
                      <a:pt x="32" y="22"/>
                    </a:lnTo>
                    <a:lnTo>
                      <a:pt x="32" y="22"/>
                    </a:lnTo>
                    <a:lnTo>
                      <a:pt x="29" y="25"/>
                    </a:lnTo>
                    <a:lnTo>
                      <a:pt x="27" y="27"/>
                    </a:lnTo>
                    <a:lnTo>
                      <a:pt x="27" y="27"/>
                    </a:lnTo>
                    <a:lnTo>
                      <a:pt x="24" y="32"/>
                    </a:lnTo>
                    <a:lnTo>
                      <a:pt x="24" y="35"/>
                    </a:lnTo>
                    <a:lnTo>
                      <a:pt x="24" y="37"/>
                    </a:lnTo>
                    <a:lnTo>
                      <a:pt x="24" y="40"/>
                    </a:lnTo>
                    <a:lnTo>
                      <a:pt x="24" y="40"/>
                    </a:lnTo>
                    <a:lnTo>
                      <a:pt x="22" y="37"/>
                    </a:lnTo>
                    <a:lnTo>
                      <a:pt x="19" y="37"/>
                    </a:lnTo>
                    <a:lnTo>
                      <a:pt x="19" y="37"/>
                    </a:lnTo>
                    <a:lnTo>
                      <a:pt x="22" y="42"/>
                    </a:lnTo>
                    <a:lnTo>
                      <a:pt x="24" y="42"/>
                    </a:lnTo>
                    <a:lnTo>
                      <a:pt x="24" y="45"/>
                    </a:lnTo>
                    <a:lnTo>
                      <a:pt x="24" y="45"/>
                    </a:lnTo>
                    <a:lnTo>
                      <a:pt x="24" y="52"/>
                    </a:lnTo>
                    <a:lnTo>
                      <a:pt x="24" y="57"/>
                    </a:lnTo>
                    <a:lnTo>
                      <a:pt x="24" y="57"/>
                    </a:lnTo>
                    <a:lnTo>
                      <a:pt x="22" y="52"/>
                    </a:lnTo>
                    <a:lnTo>
                      <a:pt x="22" y="52"/>
                    </a:lnTo>
                    <a:lnTo>
                      <a:pt x="17" y="62"/>
                    </a:lnTo>
                    <a:lnTo>
                      <a:pt x="14" y="64"/>
                    </a:lnTo>
                    <a:lnTo>
                      <a:pt x="14" y="69"/>
                    </a:lnTo>
                    <a:lnTo>
                      <a:pt x="14" y="69"/>
                    </a:lnTo>
                    <a:lnTo>
                      <a:pt x="14" y="79"/>
                    </a:lnTo>
                    <a:lnTo>
                      <a:pt x="14" y="79"/>
                    </a:lnTo>
                    <a:lnTo>
                      <a:pt x="12" y="84"/>
                    </a:lnTo>
                    <a:lnTo>
                      <a:pt x="10" y="89"/>
                    </a:lnTo>
                    <a:lnTo>
                      <a:pt x="10" y="89"/>
                    </a:lnTo>
                    <a:lnTo>
                      <a:pt x="7" y="92"/>
                    </a:lnTo>
                    <a:lnTo>
                      <a:pt x="5" y="97"/>
                    </a:lnTo>
                    <a:lnTo>
                      <a:pt x="2" y="99"/>
                    </a:lnTo>
                    <a:lnTo>
                      <a:pt x="0" y="102"/>
                    </a:lnTo>
                    <a:lnTo>
                      <a:pt x="0" y="102"/>
                    </a:lnTo>
                    <a:lnTo>
                      <a:pt x="2" y="104"/>
                    </a:lnTo>
                    <a:lnTo>
                      <a:pt x="2" y="107"/>
                    </a:lnTo>
                    <a:lnTo>
                      <a:pt x="2" y="107"/>
                    </a:lnTo>
                    <a:lnTo>
                      <a:pt x="2" y="111"/>
                    </a:lnTo>
                    <a:lnTo>
                      <a:pt x="5" y="119"/>
                    </a:lnTo>
                    <a:lnTo>
                      <a:pt x="5" y="119"/>
                    </a:lnTo>
                    <a:lnTo>
                      <a:pt x="7" y="116"/>
                    </a:lnTo>
                    <a:lnTo>
                      <a:pt x="12" y="116"/>
                    </a:lnTo>
                    <a:lnTo>
                      <a:pt x="12" y="116"/>
                    </a:lnTo>
                    <a:lnTo>
                      <a:pt x="14" y="116"/>
                    </a:lnTo>
                    <a:lnTo>
                      <a:pt x="17" y="119"/>
                    </a:lnTo>
                    <a:lnTo>
                      <a:pt x="17" y="124"/>
                    </a:lnTo>
                    <a:lnTo>
                      <a:pt x="17" y="124"/>
                    </a:lnTo>
                    <a:lnTo>
                      <a:pt x="19" y="131"/>
                    </a:lnTo>
                    <a:lnTo>
                      <a:pt x="17" y="139"/>
                    </a:lnTo>
                    <a:lnTo>
                      <a:pt x="17" y="139"/>
                    </a:lnTo>
                    <a:lnTo>
                      <a:pt x="17" y="146"/>
                    </a:lnTo>
                    <a:lnTo>
                      <a:pt x="12" y="15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4" name="Google Shape;1364;p38"/>
              <p:cNvSpPr/>
              <p:nvPr/>
            </p:nvSpPr>
            <p:spPr>
              <a:xfrm>
                <a:off x="5692" y="3143"/>
                <a:ext cx="145" cy="166"/>
              </a:xfrm>
              <a:custGeom>
                <a:avLst/>
                <a:gdLst/>
                <a:ahLst/>
                <a:cxnLst/>
                <a:rect l="l" t="t" r="r" b="b"/>
                <a:pathLst>
                  <a:path w="145" h="166" extrusionOk="0">
                    <a:moveTo>
                      <a:pt x="12" y="153"/>
                    </a:moveTo>
                    <a:lnTo>
                      <a:pt x="12" y="153"/>
                    </a:lnTo>
                    <a:lnTo>
                      <a:pt x="12" y="158"/>
                    </a:lnTo>
                    <a:lnTo>
                      <a:pt x="12" y="163"/>
                    </a:lnTo>
                    <a:lnTo>
                      <a:pt x="12" y="163"/>
                    </a:lnTo>
                    <a:lnTo>
                      <a:pt x="14" y="163"/>
                    </a:lnTo>
                    <a:lnTo>
                      <a:pt x="17" y="163"/>
                    </a:lnTo>
                    <a:lnTo>
                      <a:pt x="19" y="166"/>
                    </a:lnTo>
                    <a:lnTo>
                      <a:pt x="22" y="163"/>
                    </a:lnTo>
                    <a:lnTo>
                      <a:pt x="22" y="163"/>
                    </a:lnTo>
                    <a:lnTo>
                      <a:pt x="24" y="163"/>
                    </a:lnTo>
                    <a:lnTo>
                      <a:pt x="27" y="163"/>
                    </a:lnTo>
                    <a:lnTo>
                      <a:pt x="27" y="163"/>
                    </a:lnTo>
                    <a:lnTo>
                      <a:pt x="32" y="161"/>
                    </a:lnTo>
                    <a:lnTo>
                      <a:pt x="34" y="161"/>
                    </a:lnTo>
                    <a:lnTo>
                      <a:pt x="34" y="161"/>
                    </a:lnTo>
                    <a:lnTo>
                      <a:pt x="32" y="156"/>
                    </a:lnTo>
                    <a:lnTo>
                      <a:pt x="32" y="153"/>
                    </a:lnTo>
                    <a:lnTo>
                      <a:pt x="32" y="149"/>
                    </a:lnTo>
                    <a:lnTo>
                      <a:pt x="32" y="149"/>
                    </a:lnTo>
                    <a:lnTo>
                      <a:pt x="34" y="141"/>
                    </a:lnTo>
                    <a:lnTo>
                      <a:pt x="34" y="134"/>
                    </a:lnTo>
                    <a:lnTo>
                      <a:pt x="34" y="134"/>
                    </a:lnTo>
                    <a:lnTo>
                      <a:pt x="34" y="126"/>
                    </a:lnTo>
                    <a:lnTo>
                      <a:pt x="37" y="121"/>
                    </a:lnTo>
                    <a:lnTo>
                      <a:pt x="37" y="121"/>
                    </a:lnTo>
                    <a:lnTo>
                      <a:pt x="37" y="114"/>
                    </a:lnTo>
                    <a:lnTo>
                      <a:pt x="37" y="114"/>
                    </a:lnTo>
                    <a:lnTo>
                      <a:pt x="37" y="111"/>
                    </a:lnTo>
                    <a:lnTo>
                      <a:pt x="34" y="107"/>
                    </a:lnTo>
                    <a:lnTo>
                      <a:pt x="34" y="107"/>
                    </a:lnTo>
                    <a:lnTo>
                      <a:pt x="34" y="102"/>
                    </a:lnTo>
                    <a:lnTo>
                      <a:pt x="39" y="99"/>
                    </a:lnTo>
                    <a:lnTo>
                      <a:pt x="44" y="97"/>
                    </a:lnTo>
                    <a:lnTo>
                      <a:pt x="49" y="97"/>
                    </a:lnTo>
                    <a:lnTo>
                      <a:pt x="49" y="97"/>
                    </a:lnTo>
                    <a:lnTo>
                      <a:pt x="51" y="99"/>
                    </a:lnTo>
                    <a:lnTo>
                      <a:pt x="51" y="104"/>
                    </a:lnTo>
                    <a:lnTo>
                      <a:pt x="49" y="111"/>
                    </a:lnTo>
                    <a:lnTo>
                      <a:pt x="49" y="111"/>
                    </a:lnTo>
                    <a:lnTo>
                      <a:pt x="49" y="114"/>
                    </a:lnTo>
                    <a:lnTo>
                      <a:pt x="47" y="116"/>
                    </a:lnTo>
                    <a:lnTo>
                      <a:pt x="51" y="121"/>
                    </a:lnTo>
                    <a:lnTo>
                      <a:pt x="61" y="129"/>
                    </a:lnTo>
                    <a:lnTo>
                      <a:pt x="61" y="129"/>
                    </a:lnTo>
                    <a:lnTo>
                      <a:pt x="61" y="131"/>
                    </a:lnTo>
                    <a:lnTo>
                      <a:pt x="61" y="134"/>
                    </a:lnTo>
                    <a:lnTo>
                      <a:pt x="59" y="139"/>
                    </a:lnTo>
                    <a:lnTo>
                      <a:pt x="61" y="144"/>
                    </a:lnTo>
                    <a:lnTo>
                      <a:pt x="61" y="144"/>
                    </a:lnTo>
                    <a:lnTo>
                      <a:pt x="64" y="146"/>
                    </a:lnTo>
                    <a:lnTo>
                      <a:pt x="69" y="146"/>
                    </a:lnTo>
                    <a:lnTo>
                      <a:pt x="69" y="146"/>
                    </a:lnTo>
                    <a:lnTo>
                      <a:pt x="71" y="146"/>
                    </a:lnTo>
                    <a:lnTo>
                      <a:pt x="71" y="144"/>
                    </a:lnTo>
                    <a:lnTo>
                      <a:pt x="71" y="141"/>
                    </a:lnTo>
                    <a:lnTo>
                      <a:pt x="71" y="141"/>
                    </a:lnTo>
                    <a:lnTo>
                      <a:pt x="74" y="139"/>
                    </a:lnTo>
                    <a:lnTo>
                      <a:pt x="76" y="136"/>
                    </a:lnTo>
                    <a:lnTo>
                      <a:pt x="81" y="136"/>
                    </a:lnTo>
                    <a:lnTo>
                      <a:pt x="81" y="136"/>
                    </a:lnTo>
                    <a:lnTo>
                      <a:pt x="86" y="136"/>
                    </a:lnTo>
                    <a:lnTo>
                      <a:pt x="88" y="136"/>
                    </a:lnTo>
                    <a:lnTo>
                      <a:pt x="86" y="134"/>
                    </a:lnTo>
                    <a:lnTo>
                      <a:pt x="86" y="134"/>
                    </a:lnTo>
                    <a:lnTo>
                      <a:pt x="88" y="136"/>
                    </a:lnTo>
                    <a:lnTo>
                      <a:pt x="91" y="134"/>
                    </a:lnTo>
                    <a:lnTo>
                      <a:pt x="91" y="131"/>
                    </a:lnTo>
                    <a:lnTo>
                      <a:pt x="88" y="129"/>
                    </a:lnTo>
                    <a:lnTo>
                      <a:pt x="88" y="129"/>
                    </a:lnTo>
                    <a:lnTo>
                      <a:pt x="88" y="129"/>
                    </a:lnTo>
                    <a:lnTo>
                      <a:pt x="86" y="129"/>
                    </a:lnTo>
                    <a:lnTo>
                      <a:pt x="84" y="126"/>
                    </a:lnTo>
                    <a:lnTo>
                      <a:pt x="84" y="126"/>
                    </a:lnTo>
                    <a:lnTo>
                      <a:pt x="86" y="124"/>
                    </a:lnTo>
                    <a:lnTo>
                      <a:pt x="86" y="124"/>
                    </a:lnTo>
                    <a:lnTo>
                      <a:pt x="81" y="124"/>
                    </a:lnTo>
                    <a:lnTo>
                      <a:pt x="79" y="121"/>
                    </a:lnTo>
                    <a:lnTo>
                      <a:pt x="79" y="121"/>
                    </a:lnTo>
                    <a:lnTo>
                      <a:pt x="79" y="116"/>
                    </a:lnTo>
                    <a:lnTo>
                      <a:pt x="79" y="114"/>
                    </a:lnTo>
                    <a:lnTo>
                      <a:pt x="79" y="114"/>
                    </a:lnTo>
                    <a:lnTo>
                      <a:pt x="81" y="114"/>
                    </a:lnTo>
                    <a:lnTo>
                      <a:pt x="81" y="114"/>
                    </a:lnTo>
                    <a:lnTo>
                      <a:pt x="79" y="111"/>
                    </a:lnTo>
                    <a:lnTo>
                      <a:pt x="81" y="109"/>
                    </a:lnTo>
                    <a:lnTo>
                      <a:pt x="81" y="109"/>
                    </a:lnTo>
                    <a:lnTo>
                      <a:pt x="79" y="107"/>
                    </a:lnTo>
                    <a:lnTo>
                      <a:pt x="79" y="107"/>
                    </a:lnTo>
                    <a:lnTo>
                      <a:pt x="79" y="104"/>
                    </a:lnTo>
                    <a:lnTo>
                      <a:pt x="79" y="102"/>
                    </a:lnTo>
                    <a:lnTo>
                      <a:pt x="79" y="102"/>
                    </a:lnTo>
                    <a:lnTo>
                      <a:pt x="74" y="99"/>
                    </a:lnTo>
                    <a:lnTo>
                      <a:pt x="74" y="99"/>
                    </a:lnTo>
                    <a:lnTo>
                      <a:pt x="71" y="94"/>
                    </a:lnTo>
                    <a:lnTo>
                      <a:pt x="71" y="94"/>
                    </a:lnTo>
                    <a:lnTo>
                      <a:pt x="69" y="89"/>
                    </a:lnTo>
                    <a:lnTo>
                      <a:pt x="66" y="87"/>
                    </a:lnTo>
                    <a:lnTo>
                      <a:pt x="66" y="87"/>
                    </a:lnTo>
                    <a:lnTo>
                      <a:pt x="61" y="84"/>
                    </a:lnTo>
                    <a:lnTo>
                      <a:pt x="61" y="82"/>
                    </a:lnTo>
                    <a:lnTo>
                      <a:pt x="59" y="82"/>
                    </a:lnTo>
                    <a:lnTo>
                      <a:pt x="59" y="82"/>
                    </a:lnTo>
                    <a:lnTo>
                      <a:pt x="59" y="77"/>
                    </a:lnTo>
                    <a:lnTo>
                      <a:pt x="59" y="77"/>
                    </a:lnTo>
                    <a:lnTo>
                      <a:pt x="64" y="82"/>
                    </a:lnTo>
                    <a:lnTo>
                      <a:pt x="66" y="79"/>
                    </a:lnTo>
                    <a:lnTo>
                      <a:pt x="69" y="79"/>
                    </a:lnTo>
                    <a:lnTo>
                      <a:pt x="69" y="79"/>
                    </a:lnTo>
                    <a:lnTo>
                      <a:pt x="74" y="74"/>
                    </a:lnTo>
                    <a:lnTo>
                      <a:pt x="79" y="72"/>
                    </a:lnTo>
                    <a:lnTo>
                      <a:pt x="79" y="72"/>
                    </a:lnTo>
                    <a:lnTo>
                      <a:pt x="84" y="69"/>
                    </a:lnTo>
                    <a:lnTo>
                      <a:pt x="88" y="64"/>
                    </a:lnTo>
                    <a:lnTo>
                      <a:pt x="91" y="60"/>
                    </a:lnTo>
                    <a:lnTo>
                      <a:pt x="98" y="57"/>
                    </a:lnTo>
                    <a:lnTo>
                      <a:pt x="98" y="57"/>
                    </a:lnTo>
                    <a:lnTo>
                      <a:pt x="101" y="60"/>
                    </a:lnTo>
                    <a:lnTo>
                      <a:pt x="101" y="60"/>
                    </a:lnTo>
                    <a:lnTo>
                      <a:pt x="103" y="60"/>
                    </a:lnTo>
                    <a:lnTo>
                      <a:pt x="103" y="60"/>
                    </a:lnTo>
                    <a:lnTo>
                      <a:pt x="106" y="57"/>
                    </a:lnTo>
                    <a:lnTo>
                      <a:pt x="106" y="52"/>
                    </a:lnTo>
                    <a:lnTo>
                      <a:pt x="106" y="52"/>
                    </a:lnTo>
                    <a:lnTo>
                      <a:pt x="103" y="52"/>
                    </a:lnTo>
                    <a:lnTo>
                      <a:pt x="98" y="52"/>
                    </a:lnTo>
                    <a:lnTo>
                      <a:pt x="88" y="52"/>
                    </a:lnTo>
                    <a:lnTo>
                      <a:pt x="88" y="52"/>
                    </a:lnTo>
                    <a:lnTo>
                      <a:pt x="93" y="55"/>
                    </a:lnTo>
                    <a:lnTo>
                      <a:pt x="93" y="55"/>
                    </a:lnTo>
                    <a:lnTo>
                      <a:pt x="84" y="55"/>
                    </a:lnTo>
                    <a:lnTo>
                      <a:pt x="79" y="55"/>
                    </a:lnTo>
                    <a:lnTo>
                      <a:pt x="76" y="57"/>
                    </a:lnTo>
                    <a:lnTo>
                      <a:pt x="76" y="57"/>
                    </a:lnTo>
                    <a:lnTo>
                      <a:pt x="74" y="60"/>
                    </a:lnTo>
                    <a:lnTo>
                      <a:pt x="71" y="60"/>
                    </a:lnTo>
                    <a:lnTo>
                      <a:pt x="66" y="60"/>
                    </a:lnTo>
                    <a:lnTo>
                      <a:pt x="66" y="57"/>
                    </a:lnTo>
                    <a:lnTo>
                      <a:pt x="66" y="57"/>
                    </a:lnTo>
                    <a:lnTo>
                      <a:pt x="61" y="60"/>
                    </a:lnTo>
                    <a:lnTo>
                      <a:pt x="56" y="64"/>
                    </a:lnTo>
                    <a:lnTo>
                      <a:pt x="56" y="64"/>
                    </a:lnTo>
                    <a:lnTo>
                      <a:pt x="54" y="69"/>
                    </a:lnTo>
                    <a:lnTo>
                      <a:pt x="49" y="69"/>
                    </a:lnTo>
                    <a:lnTo>
                      <a:pt x="49" y="69"/>
                    </a:lnTo>
                    <a:lnTo>
                      <a:pt x="44" y="69"/>
                    </a:lnTo>
                    <a:lnTo>
                      <a:pt x="42" y="64"/>
                    </a:lnTo>
                    <a:lnTo>
                      <a:pt x="42" y="64"/>
                    </a:lnTo>
                    <a:lnTo>
                      <a:pt x="39" y="60"/>
                    </a:lnTo>
                    <a:lnTo>
                      <a:pt x="39" y="60"/>
                    </a:lnTo>
                    <a:lnTo>
                      <a:pt x="37" y="60"/>
                    </a:lnTo>
                    <a:lnTo>
                      <a:pt x="34" y="60"/>
                    </a:lnTo>
                    <a:lnTo>
                      <a:pt x="34" y="60"/>
                    </a:lnTo>
                    <a:lnTo>
                      <a:pt x="32" y="55"/>
                    </a:lnTo>
                    <a:lnTo>
                      <a:pt x="29" y="47"/>
                    </a:lnTo>
                    <a:lnTo>
                      <a:pt x="29" y="42"/>
                    </a:lnTo>
                    <a:lnTo>
                      <a:pt x="32" y="35"/>
                    </a:lnTo>
                    <a:lnTo>
                      <a:pt x="32" y="35"/>
                    </a:lnTo>
                    <a:lnTo>
                      <a:pt x="34" y="30"/>
                    </a:lnTo>
                    <a:lnTo>
                      <a:pt x="39" y="27"/>
                    </a:lnTo>
                    <a:lnTo>
                      <a:pt x="39" y="27"/>
                    </a:lnTo>
                    <a:lnTo>
                      <a:pt x="47" y="27"/>
                    </a:lnTo>
                    <a:lnTo>
                      <a:pt x="51" y="30"/>
                    </a:lnTo>
                    <a:lnTo>
                      <a:pt x="51" y="30"/>
                    </a:lnTo>
                    <a:lnTo>
                      <a:pt x="56" y="27"/>
                    </a:lnTo>
                    <a:lnTo>
                      <a:pt x="61" y="27"/>
                    </a:lnTo>
                    <a:lnTo>
                      <a:pt x="61" y="27"/>
                    </a:lnTo>
                    <a:lnTo>
                      <a:pt x="66" y="27"/>
                    </a:lnTo>
                    <a:lnTo>
                      <a:pt x="71" y="27"/>
                    </a:lnTo>
                    <a:lnTo>
                      <a:pt x="71" y="27"/>
                    </a:lnTo>
                    <a:lnTo>
                      <a:pt x="79" y="27"/>
                    </a:lnTo>
                    <a:lnTo>
                      <a:pt x="86" y="27"/>
                    </a:lnTo>
                    <a:lnTo>
                      <a:pt x="86" y="27"/>
                    </a:lnTo>
                    <a:lnTo>
                      <a:pt x="93" y="27"/>
                    </a:lnTo>
                    <a:lnTo>
                      <a:pt x="101" y="30"/>
                    </a:lnTo>
                    <a:lnTo>
                      <a:pt x="101" y="30"/>
                    </a:lnTo>
                    <a:lnTo>
                      <a:pt x="106" y="32"/>
                    </a:lnTo>
                    <a:lnTo>
                      <a:pt x="116" y="32"/>
                    </a:lnTo>
                    <a:lnTo>
                      <a:pt x="123" y="30"/>
                    </a:lnTo>
                    <a:lnTo>
                      <a:pt x="128" y="27"/>
                    </a:lnTo>
                    <a:lnTo>
                      <a:pt x="128" y="27"/>
                    </a:lnTo>
                    <a:lnTo>
                      <a:pt x="133" y="20"/>
                    </a:lnTo>
                    <a:lnTo>
                      <a:pt x="138" y="15"/>
                    </a:lnTo>
                    <a:lnTo>
                      <a:pt x="138" y="15"/>
                    </a:lnTo>
                    <a:lnTo>
                      <a:pt x="140" y="10"/>
                    </a:lnTo>
                    <a:lnTo>
                      <a:pt x="145" y="5"/>
                    </a:lnTo>
                    <a:lnTo>
                      <a:pt x="145" y="5"/>
                    </a:lnTo>
                    <a:lnTo>
                      <a:pt x="143" y="3"/>
                    </a:lnTo>
                    <a:lnTo>
                      <a:pt x="143" y="0"/>
                    </a:lnTo>
                    <a:lnTo>
                      <a:pt x="143" y="0"/>
                    </a:lnTo>
                    <a:lnTo>
                      <a:pt x="138" y="0"/>
                    </a:lnTo>
                    <a:lnTo>
                      <a:pt x="138" y="0"/>
                    </a:lnTo>
                    <a:lnTo>
                      <a:pt x="135" y="3"/>
                    </a:lnTo>
                    <a:lnTo>
                      <a:pt x="133" y="5"/>
                    </a:lnTo>
                    <a:lnTo>
                      <a:pt x="133" y="5"/>
                    </a:lnTo>
                    <a:lnTo>
                      <a:pt x="130" y="8"/>
                    </a:lnTo>
                    <a:lnTo>
                      <a:pt x="130" y="10"/>
                    </a:lnTo>
                    <a:lnTo>
                      <a:pt x="130" y="10"/>
                    </a:lnTo>
                    <a:lnTo>
                      <a:pt x="128" y="13"/>
                    </a:lnTo>
                    <a:lnTo>
                      <a:pt x="126" y="13"/>
                    </a:lnTo>
                    <a:lnTo>
                      <a:pt x="126" y="13"/>
                    </a:lnTo>
                    <a:lnTo>
                      <a:pt x="123" y="18"/>
                    </a:lnTo>
                    <a:lnTo>
                      <a:pt x="118" y="18"/>
                    </a:lnTo>
                    <a:lnTo>
                      <a:pt x="111" y="18"/>
                    </a:lnTo>
                    <a:lnTo>
                      <a:pt x="111" y="18"/>
                    </a:lnTo>
                    <a:lnTo>
                      <a:pt x="96" y="18"/>
                    </a:lnTo>
                    <a:lnTo>
                      <a:pt x="96" y="18"/>
                    </a:lnTo>
                    <a:lnTo>
                      <a:pt x="93" y="18"/>
                    </a:lnTo>
                    <a:lnTo>
                      <a:pt x="91" y="20"/>
                    </a:lnTo>
                    <a:lnTo>
                      <a:pt x="91" y="20"/>
                    </a:lnTo>
                    <a:lnTo>
                      <a:pt x="74" y="15"/>
                    </a:lnTo>
                    <a:lnTo>
                      <a:pt x="74" y="15"/>
                    </a:lnTo>
                    <a:lnTo>
                      <a:pt x="66" y="15"/>
                    </a:lnTo>
                    <a:lnTo>
                      <a:pt x="66" y="15"/>
                    </a:lnTo>
                    <a:lnTo>
                      <a:pt x="64" y="15"/>
                    </a:lnTo>
                    <a:lnTo>
                      <a:pt x="61" y="13"/>
                    </a:lnTo>
                    <a:lnTo>
                      <a:pt x="59" y="10"/>
                    </a:lnTo>
                    <a:lnTo>
                      <a:pt x="59" y="10"/>
                    </a:lnTo>
                    <a:lnTo>
                      <a:pt x="51" y="8"/>
                    </a:lnTo>
                    <a:lnTo>
                      <a:pt x="49" y="8"/>
                    </a:lnTo>
                    <a:lnTo>
                      <a:pt x="47" y="10"/>
                    </a:lnTo>
                    <a:lnTo>
                      <a:pt x="47" y="10"/>
                    </a:lnTo>
                    <a:lnTo>
                      <a:pt x="44" y="15"/>
                    </a:lnTo>
                    <a:lnTo>
                      <a:pt x="42" y="18"/>
                    </a:lnTo>
                    <a:lnTo>
                      <a:pt x="39" y="20"/>
                    </a:lnTo>
                    <a:lnTo>
                      <a:pt x="34" y="18"/>
                    </a:lnTo>
                    <a:lnTo>
                      <a:pt x="34" y="18"/>
                    </a:lnTo>
                    <a:lnTo>
                      <a:pt x="32" y="22"/>
                    </a:lnTo>
                    <a:lnTo>
                      <a:pt x="32" y="22"/>
                    </a:lnTo>
                    <a:lnTo>
                      <a:pt x="29" y="25"/>
                    </a:lnTo>
                    <a:lnTo>
                      <a:pt x="27" y="27"/>
                    </a:lnTo>
                    <a:lnTo>
                      <a:pt x="27" y="27"/>
                    </a:lnTo>
                    <a:lnTo>
                      <a:pt x="24" y="32"/>
                    </a:lnTo>
                    <a:lnTo>
                      <a:pt x="24" y="35"/>
                    </a:lnTo>
                    <a:lnTo>
                      <a:pt x="24" y="37"/>
                    </a:lnTo>
                    <a:lnTo>
                      <a:pt x="24" y="40"/>
                    </a:lnTo>
                    <a:lnTo>
                      <a:pt x="24" y="40"/>
                    </a:lnTo>
                    <a:lnTo>
                      <a:pt x="22" y="37"/>
                    </a:lnTo>
                    <a:lnTo>
                      <a:pt x="19" y="37"/>
                    </a:lnTo>
                    <a:lnTo>
                      <a:pt x="19" y="37"/>
                    </a:lnTo>
                    <a:lnTo>
                      <a:pt x="22" y="42"/>
                    </a:lnTo>
                    <a:lnTo>
                      <a:pt x="24" y="42"/>
                    </a:lnTo>
                    <a:lnTo>
                      <a:pt x="24" y="45"/>
                    </a:lnTo>
                    <a:lnTo>
                      <a:pt x="24" y="45"/>
                    </a:lnTo>
                    <a:lnTo>
                      <a:pt x="24" y="52"/>
                    </a:lnTo>
                    <a:lnTo>
                      <a:pt x="24" y="57"/>
                    </a:lnTo>
                    <a:lnTo>
                      <a:pt x="24" y="57"/>
                    </a:lnTo>
                    <a:lnTo>
                      <a:pt x="22" y="52"/>
                    </a:lnTo>
                    <a:lnTo>
                      <a:pt x="22" y="52"/>
                    </a:lnTo>
                    <a:lnTo>
                      <a:pt x="17" y="62"/>
                    </a:lnTo>
                    <a:lnTo>
                      <a:pt x="14" y="64"/>
                    </a:lnTo>
                    <a:lnTo>
                      <a:pt x="14" y="69"/>
                    </a:lnTo>
                    <a:lnTo>
                      <a:pt x="14" y="69"/>
                    </a:lnTo>
                    <a:lnTo>
                      <a:pt x="14" y="79"/>
                    </a:lnTo>
                    <a:lnTo>
                      <a:pt x="14" y="79"/>
                    </a:lnTo>
                    <a:lnTo>
                      <a:pt x="12" y="84"/>
                    </a:lnTo>
                    <a:lnTo>
                      <a:pt x="10" y="89"/>
                    </a:lnTo>
                    <a:lnTo>
                      <a:pt x="10" y="89"/>
                    </a:lnTo>
                    <a:lnTo>
                      <a:pt x="7" y="92"/>
                    </a:lnTo>
                    <a:lnTo>
                      <a:pt x="5" y="97"/>
                    </a:lnTo>
                    <a:lnTo>
                      <a:pt x="2" y="99"/>
                    </a:lnTo>
                    <a:lnTo>
                      <a:pt x="0" y="102"/>
                    </a:lnTo>
                    <a:lnTo>
                      <a:pt x="0" y="102"/>
                    </a:lnTo>
                    <a:lnTo>
                      <a:pt x="2" y="104"/>
                    </a:lnTo>
                    <a:lnTo>
                      <a:pt x="2" y="107"/>
                    </a:lnTo>
                    <a:lnTo>
                      <a:pt x="2" y="107"/>
                    </a:lnTo>
                    <a:lnTo>
                      <a:pt x="2" y="111"/>
                    </a:lnTo>
                    <a:lnTo>
                      <a:pt x="5" y="119"/>
                    </a:lnTo>
                    <a:lnTo>
                      <a:pt x="5" y="119"/>
                    </a:lnTo>
                    <a:lnTo>
                      <a:pt x="7" y="116"/>
                    </a:lnTo>
                    <a:lnTo>
                      <a:pt x="12" y="116"/>
                    </a:lnTo>
                    <a:lnTo>
                      <a:pt x="12" y="116"/>
                    </a:lnTo>
                    <a:lnTo>
                      <a:pt x="14" y="116"/>
                    </a:lnTo>
                    <a:lnTo>
                      <a:pt x="17" y="119"/>
                    </a:lnTo>
                    <a:lnTo>
                      <a:pt x="17" y="124"/>
                    </a:lnTo>
                    <a:lnTo>
                      <a:pt x="17" y="124"/>
                    </a:lnTo>
                    <a:lnTo>
                      <a:pt x="19" y="131"/>
                    </a:lnTo>
                    <a:lnTo>
                      <a:pt x="17" y="139"/>
                    </a:lnTo>
                    <a:lnTo>
                      <a:pt x="17" y="139"/>
                    </a:lnTo>
                    <a:lnTo>
                      <a:pt x="17" y="146"/>
                    </a:lnTo>
                    <a:lnTo>
                      <a:pt x="12" y="15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5" name="Google Shape;1365;p38"/>
              <p:cNvSpPr/>
              <p:nvPr/>
            </p:nvSpPr>
            <p:spPr>
              <a:xfrm>
                <a:off x="5699" y="3368"/>
                <a:ext cx="5" cy="8"/>
              </a:xfrm>
              <a:custGeom>
                <a:avLst/>
                <a:gdLst/>
                <a:ahLst/>
                <a:cxnLst/>
                <a:rect l="l" t="t" r="r" b="b"/>
                <a:pathLst>
                  <a:path w="5" h="8" extrusionOk="0">
                    <a:moveTo>
                      <a:pt x="3" y="0"/>
                    </a:moveTo>
                    <a:lnTo>
                      <a:pt x="3" y="0"/>
                    </a:lnTo>
                    <a:lnTo>
                      <a:pt x="0" y="3"/>
                    </a:lnTo>
                    <a:lnTo>
                      <a:pt x="3" y="8"/>
                    </a:lnTo>
                    <a:lnTo>
                      <a:pt x="3" y="8"/>
                    </a:lnTo>
                    <a:lnTo>
                      <a:pt x="5" y="3"/>
                    </a:lnTo>
                    <a:lnTo>
                      <a:pt x="5"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6" name="Google Shape;1366;p38"/>
              <p:cNvSpPr/>
              <p:nvPr/>
            </p:nvSpPr>
            <p:spPr>
              <a:xfrm>
                <a:off x="5699" y="3368"/>
                <a:ext cx="5" cy="8"/>
              </a:xfrm>
              <a:custGeom>
                <a:avLst/>
                <a:gdLst/>
                <a:ahLst/>
                <a:cxnLst/>
                <a:rect l="l" t="t" r="r" b="b"/>
                <a:pathLst>
                  <a:path w="5" h="8" extrusionOk="0">
                    <a:moveTo>
                      <a:pt x="3" y="0"/>
                    </a:moveTo>
                    <a:lnTo>
                      <a:pt x="3" y="0"/>
                    </a:lnTo>
                    <a:lnTo>
                      <a:pt x="0" y="3"/>
                    </a:lnTo>
                    <a:lnTo>
                      <a:pt x="3" y="8"/>
                    </a:lnTo>
                    <a:lnTo>
                      <a:pt x="3" y="8"/>
                    </a:lnTo>
                    <a:lnTo>
                      <a:pt x="5" y="3"/>
                    </a:lnTo>
                    <a:lnTo>
                      <a:pt x="5"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7" name="Google Shape;1367;p38"/>
              <p:cNvSpPr/>
              <p:nvPr/>
            </p:nvSpPr>
            <p:spPr>
              <a:xfrm>
                <a:off x="5704" y="3373"/>
                <a:ext cx="2" cy="3"/>
              </a:xfrm>
              <a:custGeom>
                <a:avLst/>
                <a:gdLst/>
                <a:ahLst/>
                <a:cxnLst/>
                <a:rect l="l" t="t" r="r" b="b"/>
                <a:pathLst>
                  <a:path w="2" h="3" extrusionOk="0">
                    <a:moveTo>
                      <a:pt x="0" y="0"/>
                    </a:moveTo>
                    <a:lnTo>
                      <a:pt x="0" y="0"/>
                    </a:lnTo>
                    <a:lnTo>
                      <a:pt x="0" y="3"/>
                    </a:lnTo>
                    <a:lnTo>
                      <a:pt x="0" y="3"/>
                    </a:lnTo>
                    <a:lnTo>
                      <a:pt x="2" y="3"/>
                    </a:lnTo>
                    <a:lnTo>
                      <a:pt x="2"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8" name="Google Shape;1368;p38"/>
              <p:cNvSpPr/>
              <p:nvPr/>
            </p:nvSpPr>
            <p:spPr>
              <a:xfrm>
                <a:off x="5704" y="3373"/>
                <a:ext cx="2" cy="3"/>
              </a:xfrm>
              <a:custGeom>
                <a:avLst/>
                <a:gdLst/>
                <a:ahLst/>
                <a:cxnLst/>
                <a:rect l="l" t="t" r="r" b="b"/>
                <a:pathLst>
                  <a:path w="2" h="3" extrusionOk="0">
                    <a:moveTo>
                      <a:pt x="0" y="0"/>
                    </a:moveTo>
                    <a:lnTo>
                      <a:pt x="0" y="0"/>
                    </a:lnTo>
                    <a:lnTo>
                      <a:pt x="0" y="3"/>
                    </a:lnTo>
                    <a:lnTo>
                      <a:pt x="0" y="3"/>
                    </a:lnTo>
                    <a:lnTo>
                      <a:pt x="2" y="3"/>
                    </a:lnTo>
                    <a:lnTo>
                      <a:pt x="2"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9" name="Google Shape;1369;p38"/>
              <p:cNvSpPr/>
              <p:nvPr/>
            </p:nvSpPr>
            <p:spPr>
              <a:xfrm>
                <a:off x="5709" y="3361"/>
                <a:ext cx="71" cy="20"/>
              </a:xfrm>
              <a:custGeom>
                <a:avLst/>
                <a:gdLst/>
                <a:ahLst/>
                <a:cxnLst/>
                <a:rect l="l" t="t" r="r" b="b"/>
                <a:pathLst>
                  <a:path w="71" h="20" extrusionOk="0">
                    <a:moveTo>
                      <a:pt x="2" y="17"/>
                    </a:moveTo>
                    <a:lnTo>
                      <a:pt x="2" y="17"/>
                    </a:lnTo>
                    <a:lnTo>
                      <a:pt x="7" y="17"/>
                    </a:lnTo>
                    <a:lnTo>
                      <a:pt x="12" y="17"/>
                    </a:lnTo>
                    <a:lnTo>
                      <a:pt x="12" y="17"/>
                    </a:lnTo>
                    <a:lnTo>
                      <a:pt x="22" y="17"/>
                    </a:lnTo>
                    <a:lnTo>
                      <a:pt x="22" y="17"/>
                    </a:lnTo>
                    <a:lnTo>
                      <a:pt x="25" y="20"/>
                    </a:lnTo>
                    <a:lnTo>
                      <a:pt x="27" y="20"/>
                    </a:lnTo>
                    <a:lnTo>
                      <a:pt x="27" y="20"/>
                    </a:lnTo>
                    <a:lnTo>
                      <a:pt x="32" y="20"/>
                    </a:lnTo>
                    <a:lnTo>
                      <a:pt x="34" y="17"/>
                    </a:lnTo>
                    <a:lnTo>
                      <a:pt x="34" y="17"/>
                    </a:lnTo>
                    <a:lnTo>
                      <a:pt x="34" y="17"/>
                    </a:lnTo>
                    <a:lnTo>
                      <a:pt x="42" y="17"/>
                    </a:lnTo>
                    <a:lnTo>
                      <a:pt x="49" y="15"/>
                    </a:lnTo>
                    <a:lnTo>
                      <a:pt x="49" y="15"/>
                    </a:lnTo>
                    <a:lnTo>
                      <a:pt x="62" y="15"/>
                    </a:lnTo>
                    <a:lnTo>
                      <a:pt x="67" y="12"/>
                    </a:lnTo>
                    <a:lnTo>
                      <a:pt x="67" y="10"/>
                    </a:lnTo>
                    <a:lnTo>
                      <a:pt x="67" y="7"/>
                    </a:lnTo>
                    <a:lnTo>
                      <a:pt x="67" y="7"/>
                    </a:lnTo>
                    <a:lnTo>
                      <a:pt x="69" y="7"/>
                    </a:lnTo>
                    <a:lnTo>
                      <a:pt x="71" y="5"/>
                    </a:lnTo>
                    <a:lnTo>
                      <a:pt x="71" y="5"/>
                    </a:lnTo>
                    <a:lnTo>
                      <a:pt x="69" y="0"/>
                    </a:lnTo>
                    <a:lnTo>
                      <a:pt x="67" y="0"/>
                    </a:lnTo>
                    <a:lnTo>
                      <a:pt x="67" y="2"/>
                    </a:lnTo>
                    <a:lnTo>
                      <a:pt x="67" y="2"/>
                    </a:lnTo>
                    <a:lnTo>
                      <a:pt x="69" y="2"/>
                    </a:lnTo>
                    <a:lnTo>
                      <a:pt x="69" y="2"/>
                    </a:lnTo>
                    <a:lnTo>
                      <a:pt x="64" y="7"/>
                    </a:lnTo>
                    <a:lnTo>
                      <a:pt x="59" y="10"/>
                    </a:lnTo>
                    <a:lnTo>
                      <a:pt x="59" y="10"/>
                    </a:lnTo>
                    <a:lnTo>
                      <a:pt x="57" y="12"/>
                    </a:lnTo>
                    <a:lnTo>
                      <a:pt x="54" y="12"/>
                    </a:lnTo>
                    <a:lnTo>
                      <a:pt x="49" y="10"/>
                    </a:lnTo>
                    <a:lnTo>
                      <a:pt x="49" y="10"/>
                    </a:lnTo>
                    <a:lnTo>
                      <a:pt x="47" y="7"/>
                    </a:lnTo>
                    <a:lnTo>
                      <a:pt x="44" y="10"/>
                    </a:lnTo>
                    <a:lnTo>
                      <a:pt x="42" y="10"/>
                    </a:lnTo>
                    <a:lnTo>
                      <a:pt x="42" y="10"/>
                    </a:lnTo>
                    <a:lnTo>
                      <a:pt x="39" y="10"/>
                    </a:lnTo>
                    <a:lnTo>
                      <a:pt x="39" y="10"/>
                    </a:lnTo>
                    <a:lnTo>
                      <a:pt x="39" y="10"/>
                    </a:lnTo>
                    <a:lnTo>
                      <a:pt x="34" y="10"/>
                    </a:lnTo>
                    <a:lnTo>
                      <a:pt x="32" y="10"/>
                    </a:lnTo>
                    <a:lnTo>
                      <a:pt x="32" y="10"/>
                    </a:lnTo>
                    <a:lnTo>
                      <a:pt x="27" y="7"/>
                    </a:lnTo>
                    <a:lnTo>
                      <a:pt x="20" y="5"/>
                    </a:lnTo>
                    <a:lnTo>
                      <a:pt x="20" y="5"/>
                    </a:lnTo>
                    <a:lnTo>
                      <a:pt x="12" y="5"/>
                    </a:lnTo>
                    <a:lnTo>
                      <a:pt x="5" y="7"/>
                    </a:lnTo>
                    <a:lnTo>
                      <a:pt x="5" y="7"/>
                    </a:lnTo>
                    <a:lnTo>
                      <a:pt x="2" y="10"/>
                    </a:lnTo>
                    <a:lnTo>
                      <a:pt x="0" y="12"/>
                    </a:lnTo>
                    <a:lnTo>
                      <a:pt x="0" y="12"/>
                    </a:lnTo>
                    <a:lnTo>
                      <a:pt x="0" y="17"/>
                    </a:lnTo>
                    <a:lnTo>
                      <a:pt x="2" y="17"/>
                    </a:lnTo>
                    <a:lnTo>
                      <a:pt x="2"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0" name="Google Shape;1370;p38"/>
              <p:cNvSpPr/>
              <p:nvPr/>
            </p:nvSpPr>
            <p:spPr>
              <a:xfrm>
                <a:off x="5709" y="3361"/>
                <a:ext cx="71" cy="20"/>
              </a:xfrm>
              <a:custGeom>
                <a:avLst/>
                <a:gdLst/>
                <a:ahLst/>
                <a:cxnLst/>
                <a:rect l="l" t="t" r="r" b="b"/>
                <a:pathLst>
                  <a:path w="71" h="20" extrusionOk="0">
                    <a:moveTo>
                      <a:pt x="2" y="17"/>
                    </a:moveTo>
                    <a:lnTo>
                      <a:pt x="2" y="17"/>
                    </a:lnTo>
                    <a:lnTo>
                      <a:pt x="7" y="17"/>
                    </a:lnTo>
                    <a:lnTo>
                      <a:pt x="12" y="17"/>
                    </a:lnTo>
                    <a:lnTo>
                      <a:pt x="12" y="17"/>
                    </a:lnTo>
                    <a:lnTo>
                      <a:pt x="22" y="17"/>
                    </a:lnTo>
                    <a:lnTo>
                      <a:pt x="22" y="17"/>
                    </a:lnTo>
                    <a:lnTo>
                      <a:pt x="25" y="20"/>
                    </a:lnTo>
                    <a:lnTo>
                      <a:pt x="27" y="20"/>
                    </a:lnTo>
                    <a:lnTo>
                      <a:pt x="27" y="20"/>
                    </a:lnTo>
                    <a:lnTo>
                      <a:pt x="32" y="20"/>
                    </a:lnTo>
                    <a:lnTo>
                      <a:pt x="34" y="17"/>
                    </a:lnTo>
                    <a:lnTo>
                      <a:pt x="34" y="17"/>
                    </a:lnTo>
                    <a:lnTo>
                      <a:pt x="34" y="17"/>
                    </a:lnTo>
                    <a:lnTo>
                      <a:pt x="42" y="17"/>
                    </a:lnTo>
                    <a:lnTo>
                      <a:pt x="49" y="15"/>
                    </a:lnTo>
                    <a:lnTo>
                      <a:pt x="49" y="15"/>
                    </a:lnTo>
                    <a:lnTo>
                      <a:pt x="62" y="15"/>
                    </a:lnTo>
                    <a:lnTo>
                      <a:pt x="67" y="12"/>
                    </a:lnTo>
                    <a:lnTo>
                      <a:pt x="67" y="10"/>
                    </a:lnTo>
                    <a:lnTo>
                      <a:pt x="67" y="7"/>
                    </a:lnTo>
                    <a:lnTo>
                      <a:pt x="67" y="7"/>
                    </a:lnTo>
                    <a:lnTo>
                      <a:pt x="69" y="7"/>
                    </a:lnTo>
                    <a:lnTo>
                      <a:pt x="71" y="5"/>
                    </a:lnTo>
                    <a:lnTo>
                      <a:pt x="71" y="5"/>
                    </a:lnTo>
                    <a:lnTo>
                      <a:pt x="69" y="0"/>
                    </a:lnTo>
                    <a:lnTo>
                      <a:pt x="67" y="0"/>
                    </a:lnTo>
                    <a:lnTo>
                      <a:pt x="67" y="2"/>
                    </a:lnTo>
                    <a:lnTo>
                      <a:pt x="67" y="2"/>
                    </a:lnTo>
                    <a:lnTo>
                      <a:pt x="69" y="2"/>
                    </a:lnTo>
                    <a:lnTo>
                      <a:pt x="69" y="2"/>
                    </a:lnTo>
                    <a:lnTo>
                      <a:pt x="64" y="7"/>
                    </a:lnTo>
                    <a:lnTo>
                      <a:pt x="59" y="10"/>
                    </a:lnTo>
                    <a:lnTo>
                      <a:pt x="59" y="10"/>
                    </a:lnTo>
                    <a:lnTo>
                      <a:pt x="57" y="12"/>
                    </a:lnTo>
                    <a:lnTo>
                      <a:pt x="54" y="12"/>
                    </a:lnTo>
                    <a:lnTo>
                      <a:pt x="49" y="10"/>
                    </a:lnTo>
                    <a:lnTo>
                      <a:pt x="49" y="10"/>
                    </a:lnTo>
                    <a:lnTo>
                      <a:pt x="47" y="7"/>
                    </a:lnTo>
                    <a:lnTo>
                      <a:pt x="44" y="10"/>
                    </a:lnTo>
                    <a:lnTo>
                      <a:pt x="42" y="10"/>
                    </a:lnTo>
                    <a:lnTo>
                      <a:pt x="42" y="10"/>
                    </a:lnTo>
                    <a:lnTo>
                      <a:pt x="39" y="10"/>
                    </a:lnTo>
                    <a:lnTo>
                      <a:pt x="39" y="10"/>
                    </a:lnTo>
                    <a:lnTo>
                      <a:pt x="39" y="10"/>
                    </a:lnTo>
                    <a:lnTo>
                      <a:pt x="34" y="10"/>
                    </a:lnTo>
                    <a:lnTo>
                      <a:pt x="32" y="10"/>
                    </a:lnTo>
                    <a:lnTo>
                      <a:pt x="32" y="10"/>
                    </a:lnTo>
                    <a:lnTo>
                      <a:pt x="27" y="7"/>
                    </a:lnTo>
                    <a:lnTo>
                      <a:pt x="20" y="5"/>
                    </a:lnTo>
                    <a:lnTo>
                      <a:pt x="20" y="5"/>
                    </a:lnTo>
                    <a:lnTo>
                      <a:pt x="12" y="5"/>
                    </a:lnTo>
                    <a:lnTo>
                      <a:pt x="5" y="7"/>
                    </a:lnTo>
                    <a:lnTo>
                      <a:pt x="5" y="7"/>
                    </a:lnTo>
                    <a:lnTo>
                      <a:pt x="2" y="10"/>
                    </a:lnTo>
                    <a:lnTo>
                      <a:pt x="0" y="12"/>
                    </a:lnTo>
                    <a:lnTo>
                      <a:pt x="0" y="12"/>
                    </a:lnTo>
                    <a:lnTo>
                      <a:pt x="0" y="17"/>
                    </a:lnTo>
                    <a:lnTo>
                      <a:pt x="2" y="17"/>
                    </a:lnTo>
                    <a:lnTo>
                      <a:pt x="2"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1" name="Google Shape;1371;p38"/>
              <p:cNvSpPr/>
              <p:nvPr/>
            </p:nvSpPr>
            <p:spPr>
              <a:xfrm>
                <a:off x="5726" y="3309"/>
                <a:ext cx="3" cy="17"/>
              </a:xfrm>
              <a:custGeom>
                <a:avLst/>
                <a:gdLst/>
                <a:ahLst/>
                <a:cxnLst/>
                <a:rect l="l" t="t" r="r" b="b"/>
                <a:pathLst>
                  <a:path w="3" h="17" extrusionOk="0">
                    <a:moveTo>
                      <a:pt x="3" y="0"/>
                    </a:moveTo>
                    <a:lnTo>
                      <a:pt x="3" y="0"/>
                    </a:lnTo>
                    <a:lnTo>
                      <a:pt x="0" y="2"/>
                    </a:lnTo>
                    <a:lnTo>
                      <a:pt x="0" y="7"/>
                    </a:lnTo>
                    <a:lnTo>
                      <a:pt x="0" y="17"/>
                    </a:lnTo>
                    <a:lnTo>
                      <a:pt x="0" y="17"/>
                    </a:lnTo>
                    <a:lnTo>
                      <a:pt x="3" y="1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2" name="Google Shape;1372;p38"/>
              <p:cNvSpPr/>
              <p:nvPr/>
            </p:nvSpPr>
            <p:spPr>
              <a:xfrm>
                <a:off x="5726" y="3309"/>
                <a:ext cx="3" cy="17"/>
              </a:xfrm>
              <a:custGeom>
                <a:avLst/>
                <a:gdLst/>
                <a:ahLst/>
                <a:cxnLst/>
                <a:rect l="l" t="t" r="r" b="b"/>
                <a:pathLst>
                  <a:path w="3" h="17" extrusionOk="0">
                    <a:moveTo>
                      <a:pt x="3" y="0"/>
                    </a:moveTo>
                    <a:lnTo>
                      <a:pt x="3" y="0"/>
                    </a:lnTo>
                    <a:lnTo>
                      <a:pt x="0" y="2"/>
                    </a:lnTo>
                    <a:lnTo>
                      <a:pt x="0" y="7"/>
                    </a:lnTo>
                    <a:lnTo>
                      <a:pt x="0" y="17"/>
                    </a:lnTo>
                    <a:lnTo>
                      <a:pt x="0" y="17"/>
                    </a:lnTo>
                    <a:lnTo>
                      <a:pt x="3" y="1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3" name="Google Shape;1373;p38"/>
              <p:cNvSpPr/>
              <p:nvPr/>
            </p:nvSpPr>
            <p:spPr>
              <a:xfrm>
                <a:off x="5731" y="3339"/>
                <a:ext cx="0" cy="2"/>
              </a:xfrm>
              <a:custGeom>
                <a:avLst/>
                <a:gdLst/>
                <a:ahLst/>
                <a:cxnLst/>
                <a:rect l="l" t="t" r="r" b="b"/>
                <a:pathLst>
                  <a:path w="120000" h="2" extrusionOk="0">
                    <a:moveTo>
                      <a:pt x="0" y="0"/>
                    </a:moveTo>
                    <a:lnTo>
                      <a:pt x="0" y="0"/>
                    </a:lnTo>
                    <a:lnTo>
                      <a:pt x="0" y="2"/>
                    </a:lnTo>
                    <a:lnTo>
                      <a:pt x="0" y="2"/>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4" name="Google Shape;1374;p38"/>
              <p:cNvSpPr/>
              <p:nvPr/>
            </p:nvSpPr>
            <p:spPr>
              <a:xfrm>
                <a:off x="5731" y="3339"/>
                <a:ext cx="0" cy="2"/>
              </a:xfrm>
              <a:custGeom>
                <a:avLst/>
                <a:gdLst/>
                <a:ahLst/>
                <a:cxnLst/>
                <a:rect l="l" t="t" r="r" b="b"/>
                <a:pathLst>
                  <a:path w="120000" h="2" extrusionOk="0">
                    <a:moveTo>
                      <a:pt x="0" y="0"/>
                    </a:moveTo>
                    <a:lnTo>
                      <a:pt x="0" y="0"/>
                    </a:lnTo>
                    <a:lnTo>
                      <a:pt x="0" y="2"/>
                    </a:lnTo>
                    <a:lnTo>
                      <a:pt x="0" y="2"/>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5" name="Google Shape;1375;p38"/>
              <p:cNvSpPr/>
              <p:nvPr/>
            </p:nvSpPr>
            <p:spPr>
              <a:xfrm>
                <a:off x="5734" y="3343"/>
                <a:ext cx="5" cy="0"/>
              </a:xfrm>
              <a:custGeom>
                <a:avLst/>
                <a:gdLst/>
                <a:ahLst/>
                <a:cxnLst/>
                <a:rect l="l" t="t" r="r" b="b"/>
                <a:pathLst>
                  <a:path w="5" h="120000" extrusionOk="0">
                    <a:moveTo>
                      <a:pt x="0" y="0"/>
                    </a:moveTo>
                    <a:lnTo>
                      <a:pt x="0" y="0"/>
                    </a:lnTo>
                    <a:lnTo>
                      <a:pt x="2" y="0"/>
                    </a:lnTo>
                    <a:lnTo>
                      <a:pt x="5"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6" name="Google Shape;1376;p38"/>
              <p:cNvSpPr/>
              <p:nvPr/>
            </p:nvSpPr>
            <p:spPr>
              <a:xfrm>
                <a:off x="5734" y="3343"/>
                <a:ext cx="5" cy="0"/>
              </a:xfrm>
              <a:custGeom>
                <a:avLst/>
                <a:gdLst/>
                <a:ahLst/>
                <a:cxnLst/>
                <a:rect l="l" t="t" r="r" b="b"/>
                <a:pathLst>
                  <a:path w="5" h="120000" extrusionOk="0">
                    <a:moveTo>
                      <a:pt x="0" y="0"/>
                    </a:moveTo>
                    <a:lnTo>
                      <a:pt x="0" y="0"/>
                    </a:lnTo>
                    <a:lnTo>
                      <a:pt x="2" y="0"/>
                    </a:lnTo>
                    <a:lnTo>
                      <a:pt x="5"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7" name="Google Shape;1377;p38"/>
              <p:cNvSpPr/>
              <p:nvPr/>
            </p:nvSpPr>
            <p:spPr>
              <a:xfrm>
                <a:off x="5743" y="3418"/>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8" name="Google Shape;1378;p38"/>
              <p:cNvSpPr/>
              <p:nvPr/>
            </p:nvSpPr>
            <p:spPr>
              <a:xfrm>
                <a:off x="5743" y="3418"/>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9" name="Google Shape;1379;p38"/>
              <p:cNvSpPr/>
              <p:nvPr/>
            </p:nvSpPr>
            <p:spPr>
              <a:xfrm>
                <a:off x="5746" y="3413"/>
                <a:ext cx="7" cy="5"/>
              </a:xfrm>
              <a:custGeom>
                <a:avLst/>
                <a:gdLst/>
                <a:ahLst/>
                <a:cxnLst/>
                <a:rect l="l" t="t" r="r" b="b"/>
                <a:pathLst>
                  <a:path w="7" h="5" extrusionOk="0">
                    <a:moveTo>
                      <a:pt x="2" y="2"/>
                    </a:moveTo>
                    <a:lnTo>
                      <a:pt x="2" y="2"/>
                    </a:lnTo>
                    <a:lnTo>
                      <a:pt x="0" y="5"/>
                    </a:lnTo>
                    <a:lnTo>
                      <a:pt x="0" y="5"/>
                    </a:lnTo>
                    <a:lnTo>
                      <a:pt x="7" y="2"/>
                    </a:lnTo>
                    <a:lnTo>
                      <a:pt x="7" y="2"/>
                    </a:lnTo>
                    <a:lnTo>
                      <a:pt x="7" y="2"/>
                    </a:lnTo>
                    <a:lnTo>
                      <a:pt x="7" y="2"/>
                    </a:lnTo>
                    <a:lnTo>
                      <a:pt x="5" y="0"/>
                    </a:lnTo>
                    <a:lnTo>
                      <a:pt x="5"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0" name="Google Shape;1380;p38"/>
              <p:cNvSpPr/>
              <p:nvPr/>
            </p:nvSpPr>
            <p:spPr>
              <a:xfrm>
                <a:off x="5746" y="3413"/>
                <a:ext cx="7" cy="5"/>
              </a:xfrm>
              <a:custGeom>
                <a:avLst/>
                <a:gdLst/>
                <a:ahLst/>
                <a:cxnLst/>
                <a:rect l="l" t="t" r="r" b="b"/>
                <a:pathLst>
                  <a:path w="7" h="5" extrusionOk="0">
                    <a:moveTo>
                      <a:pt x="2" y="2"/>
                    </a:moveTo>
                    <a:lnTo>
                      <a:pt x="2" y="2"/>
                    </a:lnTo>
                    <a:lnTo>
                      <a:pt x="0" y="5"/>
                    </a:lnTo>
                    <a:lnTo>
                      <a:pt x="0" y="5"/>
                    </a:lnTo>
                    <a:lnTo>
                      <a:pt x="7" y="2"/>
                    </a:lnTo>
                    <a:lnTo>
                      <a:pt x="7" y="2"/>
                    </a:lnTo>
                    <a:lnTo>
                      <a:pt x="7" y="2"/>
                    </a:lnTo>
                    <a:lnTo>
                      <a:pt x="7" y="2"/>
                    </a:lnTo>
                    <a:lnTo>
                      <a:pt x="5" y="0"/>
                    </a:lnTo>
                    <a:lnTo>
                      <a:pt x="5"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1" name="Google Shape;1381;p38"/>
              <p:cNvSpPr/>
              <p:nvPr/>
            </p:nvSpPr>
            <p:spPr>
              <a:xfrm>
                <a:off x="5758" y="3294"/>
                <a:ext cx="5" cy="7"/>
              </a:xfrm>
              <a:custGeom>
                <a:avLst/>
                <a:gdLst/>
                <a:ahLst/>
                <a:cxnLst/>
                <a:rect l="l" t="t" r="r" b="b"/>
                <a:pathLst>
                  <a:path w="5" h="7" extrusionOk="0">
                    <a:moveTo>
                      <a:pt x="3" y="0"/>
                    </a:moveTo>
                    <a:lnTo>
                      <a:pt x="3" y="0"/>
                    </a:lnTo>
                    <a:lnTo>
                      <a:pt x="0" y="2"/>
                    </a:lnTo>
                    <a:lnTo>
                      <a:pt x="0" y="5"/>
                    </a:lnTo>
                    <a:lnTo>
                      <a:pt x="3" y="7"/>
                    </a:lnTo>
                    <a:lnTo>
                      <a:pt x="3" y="7"/>
                    </a:lnTo>
                    <a:lnTo>
                      <a:pt x="5" y="5"/>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2" name="Google Shape;1382;p38"/>
              <p:cNvSpPr/>
              <p:nvPr/>
            </p:nvSpPr>
            <p:spPr>
              <a:xfrm>
                <a:off x="5758" y="3294"/>
                <a:ext cx="5" cy="7"/>
              </a:xfrm>
              <a:custGeom>
                <a:avLst/>
                <a:gdLst/>
                <a:ahLst/>
                <a:cxnLst/>
                <a:rect l="l" t="t" r="r" b="b"/>
                <a:pathLst>
                  <a:path w="5" h="7" extrusionOk="0">
                    <a:moveTo>
                      <a:pt x="3" y="0"/>
                    </a:moveTo>
                    <a:lnTo>
                      <a:pt x="3" y="0"/>
                    </a:lnTo>
                    <a:lnTo>
                      <a:pt x="0" y="2"/>
                    </a:lnTo>
                    <a:lnTo>
                      <a:pt x="0" y="5"/>
                    </a:lnTo>
                    <a:lnTo>
                      <a:pt x="3" y="7"/>
                    </a:lnTo>
                    <a:lnTo>
                      <a:pt x="3" y="7"/>
                    </a:lnTo>
                    <a:lnTo>
                      <a:pt x="5" y="5"/>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3" name="Google Shape;1383;p38"/>
              <p:cNvSpPr/>
              <p:nvPr/>
            </p:nvSpPr>
            <p:spPr>
              <a:xfrm>
                <a:off x="5758" y="3190"/>
                <a:ext cx="5" cy="3"/>
              </a:xfrm>
              <a:custGeom>
                <a:avLst/>
                <a:gdLst/>
                <a:ahLst/>
                <a:cxnLst/>
                <a:rect l="l" t="t" r="r" b="b"/>
                <a:pathLst>
                  <a:path w="5" h="3" extrusionOk="0">
                    <a:moveTo>
                      <a:pt x="5" y="3"/>
                    </a:moveTo>
                    <a:lnTo>
                      <a:pt x="5" y="3"/>
                    </a:lnTo>
                    <a:lnTo>
                      <a:pt x="3" y="0"/>
                    </a:lnTo>
                    <a:lnTo>
                      <a:pt x="0" y="3"/>
                    </a:lnTo>
                    <a:lnTo>
                      <a:pt x="0" y="3"/>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4" name="Google Shape;1384;p38"/>
              <p:cNvSpPr/>
              <p:nvPr/>
            </p:nvSpPr>
            <p:spPr>
              <a:xfrm>
                <a:off x="5758" y="3190"/>
                <a:ext cx="5" cy="3"/>
              </a:xfrm>
              <a:custGeom>
                <a:avLst/>
                <a:gdLst/>
                <a:ahLst/>
                <a:cxnLst/>
                <a:rect l="l" t="t" r="r" b="b"/>
                <a:pathLst>
                  <a:path w="5" h="3" extrusionOk="0">
                    <a:moveTo>
                      <a:pt x="5" y="3"/>
                    </a:moveTo>
                    <a:lnTo>
                      <a:pt x="5" y="3"/>
                    </a:lnTo>
                    <a:lnTo>
                      <a:pt x="3" y="0"/>
                    </a:lnTo>
                    <a:lnTo>
                      <a:pt x="0" y="3"/>
                    </a:lnTo>
                    <a:lnTo>
                      <a:pt x="0" y="3"/>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5" name="Google Shape;1385;p38"/>
              <p:cNvSpPr/>
              <p:nvPr/>
            </p:nvSpPr>
            <p:spPr>
              <a:xfrm>
                <a:off x="5761" y="3188"/>
                <a:ext cx="5" cy="2"/>
              </a:xfrm>
              <a:custGeom>
                <a:avLst/>
                <a:gdLst/>
                <a:ahLst/>
                <a:cxnLst/>
                <a:rect l="l" t="t" r="r" b="b"/>
                <a:pathLst>
                  <a:path w="5" h="2" extrusionOk="0">
                    <a:moveTo>
                      <a:pt x="5" y="2"/>
                    </a:moveTo>
                    <a:lnTo>
                      <a:pt x="5" y="2"/>
                    </a:lnTo>
                    <a:lnTo>
                      <a:pt x="2" y="0"/>
                    </a:lnTo>
                    <a:lnTo>
                      <a:pt x="0" y="2"/>
                    </a:lnTo>
                    <a:lnTo>
                      <a:pt x="0"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6" name="Google Shape;1386;p38"/>
              <p:cNvSpPr/>
              <p:nvPr/>
            </p:nvSpPr>
            <p:spPr>
              <a:xfrm>
                <a:off x="5761" y="3188"/>
                <a:ext cx="5" cy="2"/>
              </a:xfrm>
              <a:custGeom>
                <a:avLst/>
                <a:gdLst/>
                <a:ahLst/>
                <a:cxnLst/>
                <a:rect l="l" t="t" r="r" b="b"/>
                <a:pathLst>
                  <a:path w="5" h="2" extrusionOk="0">
                    <a:moveTo>
                      <a:pt x="5" y="2"/>
                    </a:moveTo>
                    <a:lnTo>
                      <a:pt x="5" y="2"/>
                    </a:lnTo>
                    <a:lnTo>
                      <a:pt x="2" y="0"/>
                    </a:lnTo>
                    <a:lnTo>
                      <a:pt x="0" y="2"/>
                    </a:lnTo>
                    <a:lnTo>
                      <a:pt x="0"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387" name="Google Shape;1387;p38"/>
            <p:cNvGrpSpPr/>
            <p:nvPr/>
          </p:nvGrpSpPr>
          <p:grpSpPr>
            <a:xfrm>
              <a:off x="5275" y="2928"/>
              <a:ext cx="1986" cy="764"/>
              <a:chOff x="5275" y="2928"/>
              <a:chExt cx="1986" cy="764"/>
            </a:xfrm>
          </p:grpSpPr>
          <p:sp>
            <p:nvSpPr>
              <p:cNvPr id="1388" name="Google Shape;1388;p38"/>
              <p:cNvSpPr/>
              <p:nvPr/>
            </p:nvSpPr>
            <p:spPr>
              <a:xfrm>
                <a:off x="5768" y="3284"/>
                <a:ext cx="10" cy="17"/>
              </a:xfrm>
              <a:custGeom>
                <a:avLst/>
                <a:gdLst/>
                <a:ahLst/>
                <a:cxnLst/>
                <a:rect l="l" t="t" r="r" b="b"/>
                <a:pathLst>
                  <a:path w="10" h="17" extrusionOk="0">
                    <a:moveTo>
                      <a:pt x="5" y="17"/>
                    </a:moveTo>
                    <a:lnTo>
                      <a:pt x="5" y="17"/>
                    </a:lnTo>
                    <a:lnTo>
                      <a:pt x="8" y="15"/>
                    </a:lnTo>
                    <a:lnTo>
                      <a:pt x="8" y="12"/>
                    </a:lnTo>
                    <a:lnTo>
                      <a:pt x="8" y="12"/>
                    </a:lnTo>
                    <a:lnTo>
                      <a:pt x="8" y="10"/>
                    </a:lnTo>
                    <a:lnTo>
                      <a:pt x="10" y="8"/>
                    </a:lnTo>
                    <a:lnTo>
                      <a:pt x="10" y="8"/>
                    </a:lnTo>
                    <a:lnTo>
                      <a:pt x="10" y="3"/>
                    </a:lnTo>
                    <a:lnTo>
                      <a:pt x="10" y="0"/>
                    </a:lnTo>
                    <a:lnTo>
                      <a:pt x="10" y="0"/>
                    </a:lnTo>
                    <a:lnTo>
                      <a:pt x="10" y="0"/>
                    </a:lnTo>
                    <a:lnTo>
                      <a:pt x="3" y="3"/>
                    </a:lnTo>
                    <a:lnTo>
                      <a:pt x="3" y="3"/>
                    </a:lnTo>
                    <a:lnTo>
                      <a:pt x="3" y="5"/>
                    </a:lnTo>
                    <a:lnTo>
                      <a:pt x="3" y="8"/>
                    </a:lnTo>
                    <a:lnTo>
                      <a:pt x="3" y="10"/>
                    </a:lnTo>
                    <a:lnTo>
                      <a:pt x="3" y="10"/>
                    </a:lnTo>
                    <a:lnTo>
                      <a:pt x="3" y="10"/>
                    </a:lnTo>
                    <a:lnTo>
                      <a:pt x="0" y="12"/>
                    </a:lnTo>
                    <a:lnTo>
                      <a:pt x="0" y="15"/>
                    </a:lnTo>
                    <a:lnTo>
                      <a:pt x="0" y="15"/>
                    </a:lnTo>
                    <a:lnTo>
                      <a:pt x="3" y="17"/>
                    </a:lnTo>
                    <a:lnTo>
                      <a:pt x="5" y="15"/>
                    </a:lnTo>
                    <a:lnTo>
                      <a:pt x="5" y="15"/>
                    </a:lnTo>
                    <a:lnTo>
                      <a:pt x="5"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9" name="Google Shape;1389;p38"/>
              <p:cNvSpPr/>
              <p:nvPr/>
            </p:nvSpPr>
            <p:spPr>
              <a:xfrm>
                <a:off x="5768" y="3284"/>
                <a:ext cx="10" cy="17"/>
              </a:xfrm>
              <a:custGeom>
                <a:avLst/>
                <a:gdLst/>
                <a:ahLst/>
                <a:cxnLst/>
                <a:rect l="l" t="t" r="r" b="b"/>
                <a:pathLst>
                  <a:path w="10" h="17" extrusionOk="0">
                    <a:moveTo>
                      <a:pt x="5" y="17"/>
                    </a:moveTo>
                    <a:lnTo>
                      <a:pt x="5" y="17"/>
                    </a:lnTo>
                    <a:lnTo>
                      <a:pt x="8" y="15"/>
                    </a:lnTo>
                    <a:lnTo>
                      <a:pt x="8" y="12"/>
                    </a:lnTo>
                    <a:lnTo>
                      <a:pt x="8" y="12"/>
                    </a:lnTo>
                    <a:lnTo>
                      <a:pt x="8" y="10"/>
                    </a:lnTo>
                    <a:lnTo>
                      <a:pt x="10" y="8"/>
                    </a:lnTo>
                    <a:lnTo>
                      <a:pt x="10" y="8"/>
                    </a:lnTo>
                    <a:lnTo>
                      <a:pt x="10" y="3"/>
                    </a:lnTo>
                    <a:lnTo>
                      <a:pt x="10" y="0"/>
                    </a:lnTo>
                    <a:lnTo>
                      <a:pt x="10" y="0"/>
                    </a:lnTo>
                    <a:lnTo>
                      <a:pt x="10" y="0"/>
                    </a:lnTo>
                    <a:lnTo>
                      <a:pt x="3" y="3"/>
                    </a:lnTo>
                    <a:lnTo>
                      <a:pt x="3" y="3"/>
                    </a:lnTo>
                    <a:lnTo>
                      <a:pt x="3" y="5"/>
                    </a:lnTo>
                    <a:lnTo>
                      <a:pt x="3" y="8"/>
                    </a:lnTo>
                    <a:lnTo>
                      <a:pt x="3" y="10"/>
                    </a:lnTo>
                    <a:lnTo>
                      <a:pt x="3" y="10"/>
                    </a:lnTo>
                    <a:lnTo>
                      <a:pt x="3" y="10"/>
                    </a:lnTo>
                    <a:lnTo>
                      <a:pt x="0" y="12"/>
                    </a:lnTo>
                    <a:lnTo>
                      <a:pt x="0" y="15"/>
                    </a:lnTo>
                    <a:lnTo>
                      <a:pt x="0" y="15"/>
                    </a:lnTo>
                    <a:lnTo>
                      <a:pt x="3" y="17"/>
                    </a:lnTo>
                    <a:lnTo>
                      <a:pt x="5" y="15"/>
                    </a:lnTo>
                    <a:lnTo>
                      <a:pt x="5" y="15"/>
                    </a:lnTo>
                    <a:lnTo>
                      <a:pt x="5"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0" name="Google Shape;1390;p38"/>
              <p:cNvSpPr/>
              <p:nvPr/>
            </p:nvSpPr>
            <p:spPr>
              <a:xfrm>
                <a:off x="5773" y="3415"/>
                <a:ext cx="12" cy="10"/>
              </a:xfrm>
              <a:custGeom>
                <a:avLst/>
                <a:gdLst/>
                <a:ahLst/>
                <a:cxnLst/>
                <a:rect l="l" t="t" r="r" b="b"/>
                <a:pathLst>
                  <a:path w="12" h="10" extrusionOk="0">
                    <a:moveTo>
                      <a:pt x="0" y="5"/>
                    </a:moveTo>
                    <a:lnTo>
                      <a:pt x="0" y="5"/>
                    </a:lnTo>
                    <a:lnTo>
                      <a:pt x="0" y="10"/>
                    </a:lnTo>
                    <a:lnTo>
                      <a:pt x="0" y="10"/>
                    </a:lnTo>
                    <a:lnTo>
                      <a:pt x="12" y="3"/>
                    </a:lnTo>
                    <a:lnTo>
                      <a:pt x="12" y="3"/>
                    </a:lnTo>
                    <a:lnTo>
                      <a:pt x="10" y="0"/>
                    </a:lnTo>
                    <a:lnTo>
                      <a:pt x="1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1" name="Google Shape;1391;p38"/>
              <p:cNvSpPr/>
              <p:nvPr/>
            </p:nvSpPr>
            <p:spPr>
              <a:xfrm>
                <a:off x="5773" y="3415"/>
                <a:ext cx="12" cy="10"/>
              </a:xfrm>
              <a:custGeom>
                <a:avLst/>
                <a:gdLst/>
                <a:ahLst/>
                <a:cxnLst/>
                <a:rect l="l" t="t" r="r" b="b"/>
                <a:pathLst>
                  <a:path w="12" h="10" extrusionOk="0">
                    <a:moveTo>
                      <a:pt x="0" y="5"/>
                    </a:moveTo>
                    <a:lnTo>
                      <a:pt x="0" y="5"/>
                    </a:lnTo>
                    <a:lnTo>
                      <a:pt x="0" y="10"/>
                    </a:lnTo>
                    <a:lnTo>
                      <a:pt x="0" y="10"/>
                    </a:lnTo>
                    <a:lnTo>
                      <a:pt x="12" y="3"/>
                    </a:lnTo>
                    <a:lnTo>
                      <a:pt x="12" y="3"/>
                    </a:lnTo>
                    <a:lnTo>
                      <a:pt x="10" y="0"/>
                    </a:lnTo>
                    <a:lnTo>
                      <a:pt x="1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2" name="Google Shape;1392;p38"/>
              <p:cNvSpPr/>
              <p:nvPr/>
            </p:nvSpPr>
            <p:spPr>
              <a:xfrm>
                <a:off x="5776" y="3279"/>
                <a:ext cx="14" cy="27"/>
              </a:xfrm>
              <a:custGeom>
                <a:avLst/>
                <a:gdLst/>
                <a:ahLst/>
                <a:cxnLst/>
                <a:rect l="l" t="t" r="r" b="b"/>
                <a:pathLst>
                  <a:path w="14" h="27" extrusionOk="0">
                    <a:moveTo>
                      <a:pt x="12" y="0"/>
                    </a:moveTo>
                    <a:lnTo>
                      <a:pt x="12" y="0"/>
                    </a:lnTo>
                    <a:lnTo>
                      <a:pt x="7" y="3"/>
                    </a:lnTo>
                    <a:lnTo>
                      <a:pt x="4" y="5"/>
                    </a:lnTo>
                    <a:lnTo>
                      <a:pt x="4" y="15"/>
                    </a:lnTo>
                    <a:lnTo>
                      <a:pt x="4" y="15"/>
                    </a:lnTo>
                    <a:lnTo>
                      <a:pt x="2" y="17"/>
                    </a:lnTo>
                    <a:lnTo>
                      <a:pt x="0" y="22"/>
                    </a:lnTo>
                    <a:lnTo>
                      <a:pt x="0" y="22"/>
                    </a:lnTo>
                    <a:lnTo>
                      <a:pt x="0" y="25"/>
                    </a:lnTo>
                    <a:lnTo>
                      <a:pt x="0" y="27"/>
                    </a:lnTo>
                    <a:lnTo>
                      <a:pt x="4" y="27"/>
                    </a:lnTo>
                    <a:lnTo>
                      <a:pt x="4" y="27"/>
                    </a:lnTo>
                    <a:lnTo>
                      <a:pt x="7" y="22"/>
                    </a:lnTo>
                    <a:lnTo>
                      <a:pt x="7" y="22"/>
                    </a:lnTo>
                    <a:lnTo>
                      <a:pt x="12" y="20"/>
                    </a:lnTo>
                    <a:lnTo>
                      <a:pt x="12" y="20"/>
                    </a:lnTo>
                    <a:lnTo>
                      <a:pt x="12" y="20"/>
                    </a:lnTo>
                    <a:lnTo>
                      <a:pt x="12" y="17"/>
                    </a:lnTo>
                    <a:lnTo>
                      <a:pt x="9" y="17"/>
                    </a:lnTo>
                    <a:lnTo>
                      <a:pt x="7" y="17"/>
                    </a:lnTo>
                    <a:lnTo>
                      <a:pt x="7" y="17"/>
                    </a:lnTo>
                    <a:lnTo>
                      <a:pt x="9" y="10"/>
                    </a:lnTo>
                    <a:lnTo>
                      <a:pt x="9" y="10"/>
                    </a:lnTo>
                    <a:lnTo>
                      <a:pt x="12" y="8"/>
                    </a:lnTo>
                    <a:lnTo>
                      <a:pt x="12" y="8"/>
                    </a:lnTo>
                    <a:lnTo>
                      <a:pt x="12" y="8"/>
                    </a:lnTo>
                    <a:lnTo>
                      <a:pt x="12" y="8"/>
                    </a:lnTo>
                    <a:lnTo>
                      <a:pt x="14" y="5"/>
                    </a:lnTo>
                    <a:lnTo>
                      <a:pt x="12" y="5"/>
                    </a:lnTo>
                    <a:lnTo>
                      <a:pt x="1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3" name="Google Shape;1393;p38"/>
              <p:cNvSpPr/>
              <p:nvPr/>
            </p:nvSpPr>
            <p:spPr>
              <a:xfrm>
                <a:off x="5776" y="3279"/>
                <a:ext cx="14" cy="27"/>
              </a:xfrm>
              <a:custGeom>
                <a:avLst/>
                <a:gdLst/>
                <a:ahLst/>
                <a:cxnLst/>
                <a:rect l="l" t="t" r="r" b="b"/>
                <a:pathLst>
                  <a:path w="14" h="27" extrusionOk="0">
                    <a:moveTo>
                      <a:pt x="12" y="0"/>
                    </a:moveTo>
                    <a:lnTo>
                      <a:pt x="12" y="0"/>
                    </a:lnTo>
                    <a:lnTo>
                      <a:pt x="7" y="3"/>
                    </a:lnTo>
                    <a:lnTo>
                      <a:pt x="4" y="5"/>
                    </a:lnTo>
                    <a:lnTo>
                      <a:pt x="4" y="15"/>
                    </a:lnTo>
                    <a:lnTo>
                      <a:pt x="4" y="15"/>
                    </a:lnTo>
                    <a:lnTo>
                      <a:pt x="2" y="17"/>
                    </a:lnTo>
                    <a:lnTo>
                      <a:pt x="0" y="22"/>
                    </a:lnTo>
                    <a:lnTo>
                      <a:pt x="0" y="22"/>
                    </a:lnTo>
                    <a:lnTo>
                      <a:pt x="0" y="25"/>
                    </a:lnTo>
                    <a:lnTo>
                      <a:pt x="0" y="27"/>
                    </a:lnTo>
                    <a:lnTo>
                      <a:pt x="4" y="27"/>
                    </a:lnTo>
                    <a:lnTo>
                      <a:pt x="4" y="27"/>
                    </a:lnTo>
                    <a:lnTo>
                      <a:pt x="7" y="22"/>
                    </a:lnTo>
                    <a:lnTo>
                      <a:pt x="7" y="22"/>
                    </a:lnTo>
                    <a:lnTo>
                      <a:pt x="12" y="20"/>
                    </a:lnTo>
                    <a:lnTo>
                      <a:pt x="12" y="20"/>
                    </a:lnTo>
                    <a:lnTo>
                      <a:pt x="12" y="20"/>
                    </a:lnTo>
                    <a:lnTo>
                      <a:pt x="12" y="17"/>
                    </a:lnTo>
                    <a:lnTo>
                      <a:pt x="9" y="17"/>
                    </a:lnTo>
                    <a:lnTo>
                      <a:pt x="7" y="17"/>
                    </a:lnTo>
                    <a:lnTo>
                      <a:pt x="7" y="17"/>
                    </a:lnTo>
                    <a:lnTo>
                      <a:pt x="9" y="10"/>
                    </a:lnTo>
                    <a:lnTo>
                      <a:pt x="9" y="10"/>
                    </a:lnTo>
                    <a:lnTo>
                      <a:pt x="12" y="8"/>
                    </a:lnTo>
                    <a:lnTo>
                      <a:pt x="12" y="8"/>
                    </a:lnTo>
                    <a:lnTo>
                      <a:pt x="12" y="8"/>
                    </a:lnTo>
                    <a:lnTo>
                      <a:pt x="12" y="8"/>
                    </a:lnTo>
                    <a:lnTo>
                      <a:pt x="14" y="5"/>
                    </a:lnTo>
                    <a:lnTo>
                      <a:pt x="12" y="5"/>
                    </a:lnTo>
                    <a:lnTo>
                      <a:pt x="1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4" name="Google Shape;1394;p38"/>
              <p:cNvSpPr/>
              <p:nvPr/>
            </p:nvSpPr>
            <p:spPr>
              <a:xfrm>
                <a:off x="5778" y="3368"/>
                <a:ext cx="5" cy="5"/>
              </a:xfrm>
              <a:custGeom>
                <a:avLst/>
                <a:gdLst/>
                <a:ahLst/>
                <a:cxnLst/>
                <a:rect l="l" t="t" r="r" b="b"/>
                <a:pathLst>
                  <a:path w="5" h="5" extrusionOk="0">
                    <a:moveTo>
                      <a:pt x="0" y="3"/>
                    </a:moveTo>
                    <a:lnTo>
                      <a:pt x="0" y="3"/>
                    </a:lnTo>
                    <a:lnTo>
                      <a:pt x="0" y="5"/>
                    </a:lnTo>
                    <a:lnTo>
                      <a:pt x="0" y="5"/>
                    </a:lnTo>
                    <a:lnTo>
                      <a:pt x="5" y="0"/>
                    </a:lnTo>
                    <a:lnTo>
                      <a:pt x="5"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5" name="Google Shape;1395;p38"/>
              <p:cNvSpPr/>
              <p:nvPr/>
            </p:nvSpPr>
            <p:spPr>
              <a:xfrm>
                <a:off x="5778" y="3368"/>
                <a:ext cx="5" cy="5"/>
              </a:xfrm>
              <a:custGeom>
                <a:avLst/>
                <a:gdLst/>
                <a:ahLst/>
                <a:cxnLst/>
                <a:rect l="l" t="t" r="r" b="b"/>
                <a:pathLst>
                  <a:path w="5" h="5" extrusionOk="0">
                    <a:moveTo>
                      <a:pt x="0" y="3"/>
                    </a:moveTo>
                    <a:lnTo>
                      <a:pt x="0" y="3"/>
                    </a:lnTo>
                    <a:lnTo>
                      <a:pt x="0" y="5"/>
                    </a:lnTo>
                    <a:lnTo>
                      <a:pt x="0" y="5"/>
                    </a:lnTo>
                    <a:lnTo>
                      <a:pt x="5" y="0"/>
                    </a:lnTo>
                    <a:lnTo>
                      <a:pt x="5"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6" name="Google Shape;1396;p38"/>
              <p:cNvSpPr/>
              <p:nvPr/>
            </p:nvSpPr>
            <p:spPr>
              <a:xfrm>
                <a:off x="5780" y="3366"/>
                <a:ext cx="8" cy="2"/>
              </a:xfrm>
              <a:custGeom>
                <a:avLst/>
                <a:gdLst/>
                <a:ahLst/>
                <a:cxnLst/>
                <a:rect l="l" t="t" r="r" b="b"/>
                <a:pathLst>
                  <a:path w="8" h="2" extrusionOk="0">
                    <a:moveTo>
                      <a:pt x="3" y="0"/>
                    </a:moveTo>
                    <a:lnTo>
                      <a:pt x="3" y="0"/>
                    </a:lnTo>
                    <a:lnTo>
                      <a:pt x="0" y="2"/>
                    </a:lnTo>
                    <a:lnTo>
                      <a:pt x="0" y="2"/>
                    </a:lnTo>
                    <a:lnTo>
                      <a:pt x="5" y="2"/>
                    </a:lnTo>
                    <a:lnTo>
                      <a:pt x="8" y="0"/>
                    </a:lnTo>
                    <a:lnTo>
                      <a:pt x="8" y="0"/>
                    </a:lnTo>
                    <a:lnTo>
                      <a:pt x="8" y="0"/>
                    </a:lnTo>
                    <a:lnTo>
                      <a:pt x="5"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7" name="Google Shape;1397;p38"/>
              <p:cNvSpPr/>
              <p:nvPr/>
            </p:nvSpPr>
            <p:spPr>
              <a:xfrm>
                <a:off x="5780" y="3366"/>
                <a:ext cx="8" cy="2"/>
              </a:xfrm>
              <a:custGeom>
                <a:avLst/>
                <a:gdLst/>
                <a:ahLst/>
                <a:cxnLst/>
                <a:rect l="l" t="t" r="r" b="b"/>
                <a:pathLst>
                  <a:path w="8" h="2" extrusionOk="0">
                    <a:moveTo>
                      <a:pt x="3" y="0"/>
                    </a:moveTo>
                    <a:lnTo>
                      <a:pt x="3" y="0"/>
                    </a:lnTo>
                    <a:lnTo>
                      <a:pt x="0" y="2"/>
                    </a:lnTo>
                    <a:lnTo>
                      <a:pt x="0" y="2"/>
                    </a:lnTo>
                    <a:lnTo>
                      <a:pt x="5" y="2"/>
                    </a:lnTo>
                    <a:lnTo>
                      <a:pt x="8" y="0"/>
                    </a:lnTo>
                    <a:lnTo>
                      <a:pt x="8" y="0"/>
                    </a:lnTo>
                    <a:lnTo>
                      <a:pt x="8" y="0"/>
                    </a:lnTo>
                    <a:lnTo>
                      <a:pt x="5"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8" name="Google Shape;1398;p38"/>
              <p:cNvSpPr/>
              <p:nvPr/>
            </p:nvSpPr>
            <p:spPr>
              <a:xfrm>
                <a:off x="5783" y="3408"/>
                <a:ext cx="2" cy="2"/>
              </a:xfrm>
              <a:custGeom>
                <a:avLst/>
                <a:gdLst/>
                <a:ahLst/>
                <a:cxnLst/>
                <a:rect l="l" t="t" r="r" b="b"/>
                <a:pathLst>
                  <a:path w="2" h="2" extrusionOk="0">
                    <a:moveTo>
                      <a:pt x="2" y="0"/>
                    </a:moveTo>
                    <a:lnTo>
                      <a:pt x="2" y="0"/>
                    </a:lnTo>
                    <a:lnTo>
                      <a:pt x="0" y="2"/>
                    </a:lnTo>
                    <a:lnTo>
                      <a:pt x="0"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9" name="Google Shape;1399;p38"/>
              <p:cNvSpPr/>
              <p:nvPr/>
            </p:nvSpPr>
            <p:spPr>
              <a:xfrm>
                <a:off x="5783" y="3408"/>
                <a:ext cx="2" cy="2"/>
              </a:xfrm>
              <a:custGeom>
                <a:avLst/>
                <a:gdLst/>
                <a:ahLst/>
                <a:cxnLst/>
                <a:rect l="l" t="t" r="r" b="b"/>
                <a:pathLst>
                  <a:path w="2" h="2" extrusionOk="0">
                    <a:moveTo>
                      <a:pt x="2" y="0"/>
                    </a:moveTo>
                    <a:lnTo>
                      <a:pt x="2" y="0"/>
                    </a:lnTo>
                    <a:lnTo>
                      <a:pt x="0" y="2"/>
                    </a:lnTo>
                    <a:lnTo>
                      <a:pt x="0"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0" name="Google Shape;1400;p38"/>
              <p:cNvSpPr/>
              <p:nvPr/>
            </p:nvSpPr>
            <p:spPr>
              <a:xfrm>
                <a:off x="5783" y="3207"/>
                <a:ext cx="15" cy="10"/>
              </a:xfrm>
              <a:custGeom>
                <a:avLst/>
                <a:gdLst/>
                <a:ahLst/>
                <a:cxnLst/>
                <a:rect l="l" t="t" r="r" b="b"/>
                <a:pathLst>
                  <a:path w="15" h="10" extrusionOk="0">
                    <a:moveTo>
                      <a:pt x="10" y="10"/>
                    </a:moveTo>
                    <a:lnTo>
                      <a:pt x="10" y="10"/>
                    </a:lnTo>
                    <a:lnTo>
                      <a:pt x="10" y="5"/>
                    </a:lnTo>
                    <a:lnTo>
                      <a:pt x="10" y="5"/>
                    </a:lnTo>
                    <a:lnTo>
                      <a:pt x="15" y="5"/>
                    </a:lnTo>
                    <a:lnTo>
                      <a:pt x="15" y="3"/>
                    </a:lnTo>
                    <a:lnTo>
                      <a:pt x="15" y="3"/>
                    </a:lnTo>
                    <a:lnTo>
                      <a:pt x="10" y="5"/>
                    </a:lnTo>
                    <a:lnTo>
                      <a:pt x="10" y="5"/>
                    </a:lnTo>
                    <a:lnTo>
                      <a:pt x="10" y="3"/>
                    </a:lnTo>
                    <a:lnTo>
                      <a:pt x="10" y="0"/>
                    </a:lnTo>
                    <a:lnTo>
                      <a:pt x="7" y="0"/>
                    </a:lnTo>
                    <a:lnTo>
                      <a:pt x="7" y="0"/>
                    </a:lnTo>
                    <a:lnTo>
                      <a:pt x="2" y="0"/>
                    </a:lnTo>
                    <a:lnTo>
                      <a:pt x="2" y="0"/>
                    </a:lnTo>
                    <a:lnTo>
                      <a:pt x="0" y="5"/>
                    </a:lnTo>
                    <a:lnTo>
                      <a:pt x="2" y="10"/>
                    </a:lnTo>
                    <a:lnTo>
                      <a:pt x="2" y="10"/>
                    </a:lnTo>
                    <a:lnTo>
                      <a:pt x="5" y="8"/>
                    </a:lnTo>
                    <a:lnTo>
                      <a:pt x="7" y="5"/>
                    </a:lnTo>
                    <a:lnTo>
                      <a:pt x="7" y="5"/>
                    </a:lnTo>
                    <a:lnTo>
                      <a:pt x="7" y="8"/>
                    </a:lnTo>
                    <a:lnTo>
                      <a:pt x="7" y="10"/>
                    </a:lnTo>
                    <a:lnTo>
                      <a:pt x="10"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1" name="Google Shape;1401;p38"/>
              <p:cNvSpPr/>
              <p:nvPr/>
            </p:nvSpPr>
            <p:spPr>
              <a:xfrm>
                <a:off x="5783" y="3207"/>
                <a:ext cx="15" cy="10"/>
              </a:xfrm>
              <a:custGeom>
                <a:avLst/>
                <a:gdLst/>
                <a:ahLst/>
                <a:cxnLst/>
                <a:rect l="l" t="t" r="r" b="b"/>
                <a:pathLst>
                  <a:path w="15" h="10" extrusionOk="0">
                    <a:moveTo>
                      <a:pt x="10" y="10"/>
                    </a:moveTo>
                    <a:lnTo>
                      <a:pt x="10" y="10"/>
                    </a:lnTo>
                    <a:lnTo>
                      <a:pt x="10" y="5"/>
                    </a:lnTo>
                    <a:lnTo>
                      <a:pt x="10" y="5"/>
                    </a:lnTo>
                    <a:lnTo>
                      <a:pt x="15" y="5"/>
                    </a:lnTo>
                    <a:lnTo>
                      <a:pt x="15" y="3"/>
                    </a:lnTo>
                    <a:lnTo>
                      <a:pt x="15" y="3"/>
                    </a:lnTo>
                    <a:lnTo>
                      <a:pt x="10" y="5"/>
                    </a:lnTo>
                    <a:lnTo>
                      <a:pt x="10" y="5"/>
                    </a:lnTo>
                    <a:lnTo>
                      <a:pt x="10" y="3"/>
                    </a:lnTo>
                    <a:lnTo>
                      <a:pt x="10" y="0"/>
                    </a:lnTo>
                    <a:lnTo>
                      <a:pt x="7" y="0"/>
                    </a:lnTo>
                    <a:lnTo>
                      <a:pt x="7" y="0"/>
                    </a:lnTo>
                    <a:lnTo>
                      <a:pt x="2" y="0"/>
                    </a:lnTo>
                    <a:lnTo>
                      <a:pt x="2" y="0"/>
                    </a:lnTo>
                    <a:lnTo>
                      <a:pt x="0" y="5"/>
                    </a:lnTo>
                    <a:lnTo>
                      <a:pt x="2" y="10"/>
                    </a:lnTo>
                    <a:lnTo>
                      <a:pt x="2" y="10"/>
                    </a:lnTo>
                    <a:lnTo>
                      <a:pt x="5" y="8"/>
                    </a:lnTo>
                    <a:lnTo>
                      <a:pt x="7" y="5"/>
                    </a:lnTo>
                    <a:lnTo>
                      <a:pt x="7" y="5"/>
                    </a:lnTo>
                    <a:lnTo>
                      <a:pt x="7" y="8"/>
                    </a:lnTo>
                    <a:lnTo>
                      <a:pt x="7" y="10"/>
                    </a:lnTo>
                    <a:lnTo>
                      <a:pt x="10"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2" name="Google Shape;1402;p38"/>
              <p:cNvSpPr/>
              <p:nvPr/>
            </p:nvSpPr>
            <p:spPr>
              <a:xfrm>
                <a:off x="5785" y="3269"/>
                <a:ext cx="5" cy="5"/>
              </a:xfrm>
              <a:custGeom>
                <a:avLst/>
                <a:gdLst/>
                <a:ahLst/>
                <a:cxnLst/>
                <a:rect l="l" t="t" r="r" b="b"/>
                <a:pathLst>
                  <a:path w="5" h="5" extrusionOk="0">
                    <a:moveTo>
                      <a:pt x="3" y="0"/>
                    </a:moveTo>
                    <a:lnTo>
                      <a:pt x="3" y="0"/>
                    </a:lnTo>
                    <a:lnTo>
                      <a:pt x="0" y="3"/>
                    </a:lnTo>
                    <a:lnTo>
                      <a:pt x="3" y="5"/>
                    </a:lnTo>
                    <a:lnTo>
                      <a:pt x="3" y="5"/>
                    </a:lnTo>
                    <a:lnTo>
                      <a:pt x="5" y="5"/>
                    </a:lnTo>
                    <a:lnTo>
                      <a:pt x="5" y="3"/>
                    </a:lnTo>
                    <a:lnTo>
                      <a:pt x="5"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3" name="Google Shape;1403;p38"/>
              <p:cNvSpPr/>
              <p:nvPr/>
            </p:nvSpPr>
            <p:spPr>
              <a:xfrm>
                <a:off x="5785" y="3269"/>
                <a:ext cx="5" cy="5"/>
              </a:xfrm>
              <a:custGeom>
                <a:avLst/>
                <a:gdLst/>
                <a:ahLst/>
                <a:cxnLst/>
                <a:rect l="l" t="t" r="r" b="b"/>
                <a:pathLst>
                  <a:path w="5" h="5" extrusionOk="0">
                    <a:moveTo>
                      <a:pt x="3" y="0"/>
                    </a:moveTo>
                    <a:lnTo>
                      <a:pt x="3" y="0"/>
                    </a:lnTo>
                    <a:lnTo>
                      <a:pt x="0" y="3"/>
                    </a:lnTo>
                    <a:lnTo>
                      <a:pt x="3" y="5"/>
                    </a:lnTo>
                    <a:lnTo>
                      <a:pt x="3" y="5"/>
                    </a:lnTo>
                    <a:lnTo>
                      <a:pt x="5" y="5"/>
                    </a:lnTo>
                    <a:lnTo>
                      <a:pt x="5" y="3"/>
                    </a:lnTo>
                    <a:lnTo>
                      <a:pt x="5"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4" name="Google Shape;1404;p38"/>
              <p:cNvSpPr/>
              <p:nvPr/>
            </p:nvSpPr>
            <p:spPr>
              <a:xfrm>
                <a:off x="5785" y="3363"/>
                <a:ext cx="15" cy="8"/>
              </a:xfrm>
              <a:custGeom>
                <a:avLst/>
                <a:gdLst/>
                <a:ahLst/>
                <a:cxnLst/>
                <a:rect l="l" t="t" r="r" b="b"/>
                <a:pathLst>
                  <a:path w="15" h="8" extrusionOk="0">
                    <a:moveTo>
                      <a:pt x="3" y="3"/>
                    </a:moveTo>
                    <a:lnTo>
                      <a:pt x="3" y="3"/>
                    </a:lnTo>
                    <a:lnTo>
                      <a:pt x="5" y="3"/>
                    </a:lnTo>
                    <a:lnTo>
                      <a:pt x="5" y="3"/>
                    </a:lnTo>
                    <a:lnTo>
                      <a:pt x="3" y="5"/>
                    </a:lnTo>
                    <a:lnTo>
                      <a:pt x="0" y="8"/>
                    </a:lnTo>
                    <a:lnTo>
                      <a:pt x="0" y="8"/>
                    </a:lnTo>
                    <a:lnTo>
                      <a:pt x="0" y="8"/>
                    </a:lnTo>
                    <a:lnTo>
                      <a:pt x="3" y="8"/>
                    </a:lnTo>
                    <a:lnTo>
                      <a:pt x="8" y="8"/>
                    </a:lnTo>
                    <a:lnTo>
                      <a:pt x="8" y="8"/>
                    </a:lnTo>
                    <a:lnTo>
                      <a:pt x="8" y="5"/>
                    </a:lnTo>
                    <a:lnTo>
                      <a:pt x="10" y="5"/>
                    </a:lnTo>
                    <a:lnTo>
                      <a:pt x="15" y="3"/>
                    </a:lnTo>
                    <a:lnTo>
                      <a:pt x="15" y="3"/>
                    </a:lnTo>
                    <a:lnTo>
                      <a:pt x="13" y="0"/>
                    </a:lnTo>
                    <a:lnTo>
                      <a:pt x="10" y="0"/>
                    </a:lnTo>
                    <a:lnTo>
                      <a:pt x="8" y="5"/>
                    </a:lnTo>
                    <a:lnTo>
                      <a:pt x="8" y="5"/>
                    </a:lnTo>
                    <a:lnTo>
                      <a:pt x="8"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5" name="Google Shape;1405;p38"/>
              <p:cNvSpPr/>
              <p:nvPr/>
            </p:nvSpPr>
            <p:spPr>
              <a:xfrm>
                <a:off x="5785" y="3363"/>
                <a:ext cx="15" cy="8"/>
              </a:xfrm>
              <a:custGeom>
                <a:avLst/>
                <a:gdLst/>
                <a:ahLst/>
                <a:cxnLst/>
                <a:rect l="l" t="t" r="r" b="b"/>
                <a:pathLst>
                  <a:path w="15" h="8" extrusionOk="0">
                    <a:moveTo>
                      <a:pt x="3" y="3"/>
                    </a:moveTo>
                    <a:lnTo>
                      <a:pt x="3" y="3"/>
                    </a:lnTo>
                    <a:lnTo>
                      <a:pt x="5" y="3"/>
                    </a:lnTo>
                    <a:lnTo>
                      <a:pt x="5" y="3"/>
                    </a:lnTo>
                    <a:lnTo>
                      <a:pt x="3" y="5"/>
                    </a:lnTo>
                    <a:lnTo>
                      <a:pt x="0" y="8"/>
                    </a:lnTo>
                    <a:lnTo>
                      <a:pt x="0" y="8"/>
                    </a:lnTo>
                    <a:lnTo>
                      <a:pt x="0" y="8"/>
                    </a:lnTo>
                    <a:lnTo>
                      <a:pt x="3" y="8"/>
                    </a:lnTo>
                    <a:lnTo>
                      <a:pt x="8" y="8"/>
                    </a:lnTo>
                    <a:lnTo>
                      <a:pt x="8" y="8"/>
                    </a:lnTo>
                    <a:lnTo>
                      <a:pt x="8" y="5"/>
                    </a:lnTo>
                    <a:lnTo>
                      <a:pt x="10" y="5"/>
                    </a:lnTo>
                    <a:lnTo>
                      <a:pt x="15" y="3"/>
                    </a:lnTo>
                    <a:lnTo>
                      <a:pt x="15" y="3"/>
                    </a:lnTo>
                    <a:lnTo>
                      <a:pt x="13" y="0"/>
                    </a:lnTo>
                    <a:lnTo>
                      <a:pt x="10" y="0"/>
                    </a:lnTo>
                    <a:lnTo>
                      <a:pt x="8" y="5"/>
                    </a:lnTo>
                    <a:lnTo>
                      <a:pt x="8" y="5"/>
                    </a:lnTo>
                    <a:lnTo>
                      <a:pt x="8"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6" name="Google Shape;1406;p38"/>
              <p:cNvSpPr/>
              <p:nvPr/>
            </p:nvSpPr>
            <p:spPr>
              <a:xfrm>
                <a:off x="5788" y="3378"/>
                <a:ext cx="39" cy="32"/>
              </a:xfrm>
              <a:custGeom>
                <a:avLst/>
                <a:gdLst/>
                <a:ahLst/>
                <a:cxnLst/>
                <a:rect l="l" t="t" r="r" b="b"/>
                <a:pathLst>
                  <a:path w="39" h="32" extrusionOk="0">
                    <a:moveTo>
                      <a:pt x="2" y="25"/>
                    </a:moveTo>
                    <a:lnTo>
                      <a:pt x="2" y="25"/>
                    </a:lnTo>
                    <a:lnTo>
                      <a:pt x="5" y="25"/>
                    </a:lnTo>
                    <a:lnTo>
                      <a:pt x="5" y="25"/>
                    </a:lnTo>
                    <a:lnTo>
                      <a:pt x="5" y="25"/>
                    </a:lnTo>
                    <a:lnTo>
                      <a:pt x="5" y="27"/>
                    </a:lnTo>
                    <a:lnTo>
                      <a:pt x="2" y="30"/>
                    </a:lnTo>
                    <a:lnTo>
                      <a:pt x="0" y="32"/>
                    </a:lnTo>
                    <a:lnTo>
                      <a:pt x="0" y="32"/>
                    </a:lnTo>
                    <a:lnTo>
                      <a:pt x="7" y="32"/>
                    </a:lnTo>
                    <a:lnTo>
                      <a:pt x="7" y="32"/>
                    </a:lnTo>
                    <a:lnTo>
                      <a:pt x="12" y="30"/>
                    </a:lnTo>
                    <a:lnTo>
                      <a:pt x="17" y="27"/>
                    </a:lnTo>
                    <a:lnTo>
                      <a:pt x="17" y="27"/>
                    </a:lnTo>
                    <a:lnTo>
                      <a:pt x="22" y="27"/>
                    </a:lnTo>
                    <a:lnTo>
                      <a:pt x="27" y="22"/>
                    </a:lnTo>
                    <a:lnTo>
                      <a:pt x="27" y="22"/>
                    </a:lnTo>
                    <a:lnTo>
                      <a:pt x="30" y="20"/>
                    </a:lnTo>
                    <a:lnTo>
                      <a:pt x="30" y="17"/>
                    </a:lnTo>
                    <a:lnTo>
                      <a:pt x="30" y="17"/>
                    </a:lnTo>
                    <a:lnTo>
                      <a:pt x="37" y="12"/>
                    </a:lnTo>
                    <a:lnTo>
                      <a:pt x="37" y="10"/>
                    </a:lnTo>
                    <a:lnTo>
                      <a:pt x="37" y="7"/>
                    </a:lnTo>
                    <a:lnTo>
                      <a:pt x="37" y="7"/>
                    </a:lnTo>
                    <a:lnTo>
                      <a:pt x="37" y="7"/>
                    </a:lnTo>
                    <a:lnTo>
                      <a:pt x="39" y="0"/>
                    </a:lnTo>
                    <a:lnTo>
                      <a:pt x="34" y="0"/>
                    </a:lnTo>
                    <a:lnTo>
                      <a:pt x="34" y="0"/>
                    </a:lnTo>
                    <a:lnTo>
                      <a:pt x="32" y="0"/>
                    </a:lnTo>
                    <a:lnTo>
                      <a:pt x="30" y="3"/>
                    </a:lnTo>
                    <a:lnTo>
                      <a:pt x="27" y="5"/>
                    </a:lnTo>
                    <a:lnTo>
                      <a:pt x="22" y="7"/>
                    </a:lnTo>
                    <a:lnTo>
                      <a:pt x="22" y="7"/>
                    </a:lnTo>
                    <a:lnTo>
                      <a:pt x="15" y="10"/>
                    </a:lnTo>
                    <a:lnTo>
                      <a:pt x="10" y="12"/>
                    </a:lnTo>
                    <a:lnTo>
                      <a:pt x="2" y="2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7" name="Google Shape;1407;p38"/>
              <p:cNvSpPr/>
              <p:nvPr/>
            </p:nvSpPr>
            <p:spPr>
              <a:xfrm>
                <a:off x="5788" y="3378"/>
                <a:ext cx="39" cy="32"/>
              </a:xfrm>
              <a:custGeom>
                <a:avLst/>
                <a:gdLst/>
                <a:ahLst/>
                <a:cxnLst/>
                <a:rect l="l" t="t" r="r" b="b"/>
                <a:pathLst>
                  <a:path w="39" h="32" extrusionOk="0">
                    <a:moveTo>
                      <a:pt x="2" y="25"/>
                    </a:moveTo>
                    <a:lnTo>
                      <a:pt x="2" y="25"/>
                    </a:lnTo>
                    <a:lnTo>
                      <a:pt x="5" y="25"/>
                    </a:lnTo>
                    <a:lnTo>
                      <a:pt x="5" y="25"/>
                    </a:lnTo>
                    <a:lnTo>
                      <a:pt x="5" y="25"/>
                    </a:lnTo>
                    <a:lnTo>
                      <a:pt x="5" y="27"/>
                    </a:lnTo>
                    <a:lnTo>
                      <a:pt x="2" y="30"/>
                    </a:lnTo>
                    <a:lnTo>
                      <a:pt x="0" y="32"/>
                    </a:lnTo>
                    <a:lnTo>
                      <a:pt x="0" y="32"/>
                    </a:lnTo>
                    <a:lnTo>
                      <a:pt x="7" y="32"/>
                    </a:lnTo>
                    <a:lnTo>
                      <a:pt x="7" y="32"/>
                    </a:lnTo>
                    <a:lnTo>
                      <a:pt x="12" y="30"/>
                    </a:lnTo>
                    <a:lnTo>
                      <a:pt x="17" y="27"/>
                    </a:lnTo>
                    <a:lnTo>
                      <a:pt x="17" y="27"/>
                    </a:lnTo>
                    <a:lnTo>
                      <a:pt x="22" y="27"/>
                    </a:lnTo>
                    <a:lnTo>
                      <a:pt x="27" y="22"/>
                    </a:lnTo>
                    <a:lnTo>
                      <a:pt x="27" y="22"/>
                    </a:lnTo>
                    <a:lnTo>
                      <a:pt x="30" y="20"/>
                    </a:lnTo>
                    <a:lnTo>
                      <a:pt x="30" y="17"/>
                    </a:lnTo>
                    <a:lnTo>
                      <a:pt x="30" y="17"/>
                    </a:lnTo>
                    <a:lnTo>
                      <a:pt x="37" y="12"/>
                    </a:lnTo>
                    <a:lnTo>
                      <a:pt x="37" y="10"/>
                    </a:lnTo>
                    <a:lnTo>
                      <a:pt x="37" y="7"/>
                    </a:lnTo>
                    <a:lnTo>
                      <a:pt x="37" y="7"/>
                    </a:lnTo>
                    <a:lnTo>
                      <a:pt x="37" y="7"/>
                    </a:lnTo>
                    <a:lnTo>
                      <a:pt x="39" y="0"/>
                    </a:lnTo>
                    <a:lnTo>
                      <a:pt x="34" y="0"/>
                    </a:lnTo>
                    <a:lnTo>
                      <a:pt x="34" y="0"/>
                    </a:lnTo>
                    <a:lnTo>
                      <a:pt x="32" y="0"/>
                    </a:lnTo>
                    <a:lnTo>
                      <a:pt x="30" y="3"/>
                    </a:lnTo>
                    <a:lnTo>
                      <a:pt x="27" y="5"/>
                    </a:lnTo>
                    <a:lnTo>
                      <a:pt x="22" y="7"/>
                    </a:lnTo>
                    <a:lnTo>
                      <a:pt x="22" y="7"/>
                    </a:lnTo>
                    <a:lnTo>
                      <a:pt x="15" y="10"/>
                    </a:lnTo>
                    <a:lnTo>
                      <a:pt x="10" y="12"/>
                    </a:lnTo>
                    <a:lnTo>
                      <a:pt x="2" y="2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8" name="Google Shape;1408;p38"/>
              <p:cNvSpPr/>
              <p:nvPr/>
            </p:nvSpPr>
            <p:spPr>
              <a:xfrm>
                <a:off x="5800" y="3363"/>
                <a:ext cx="8" cy="8"/>
              </a:xfrm>
              <a:custGeom>
                <a:avLst/>
                <a:gdLst/>
                <a:ahLst/>
                <a:cxnLst/>
                <a:rect l="l" t="t" r="r" b="b"/>
                <a:pathLst>
                  <a:path w="8" h="8" extrusionOk="0">
                    <a:moveTo>
                      <a:pt x="3" y="3"/>
                    </a:moveTo>
                    <a:lnTo>
                      <a:pt x="3" y="3"/>
                    </a:lnTo>
                    <a:lnTo>
                      <a:pt x="0" y="5"/>
                    </a:lnTo>
                    <a:lnTo>
                      <a:pt x="0" y="5"/>
                    </a:lnTo>
                    <a:lnTo>
                      <a:pt x="3" y="8"/>
                    </a:lnTo>
                    <a:lnTo>
                      <a:pt x="5" y="8"/>
                    </a:lnTo>
                    <a:lnTo>
                      <a:pt x="5" y="8"/>
                    </a:lnTo>
                    <a:lnTo>
                      <a:pt x="8" y="5"/>
                    </a:lnTo>
                    <a:lnTo>
                      <a:pt x="8" y="3"/>
                    </a:lnTo>
                    <a:lnTo>
                      <a:pt x="8" y="0"/>
                    </a:lnTo>
                    <a:lnTo>
                      <a:pt x="8" y="0"/>
                    </a:lnTo>
                    <a:lnTo>
                      <a:pt x="5"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9" name="Google Shape;1409;p38"/>
              <p:cNvSpPr/>
              <p:nvPr/>
            </p:nvSpPr>
            <p:spPr>
              <a:xfrm>
                <a:off x="5800" y="3363"/>
                <a:ext cx="8" cy="8"/>
              </a:xfrm>
              <a:custGeom>
                <a:avLst/>
                <a:gdLst/>
                <a:ahLst/>
                <a:cxnLst/>
                <a:rect l="l" t="t" r="r" b="b"/>
                <a:pathLst>
                  <a:path w="8" h="8" extrusionOk="0">
                    <a:moveTo>
                      <a:pt x="3" y="3"/>
                    </a:moveTo>
                    <a:lnTo>
                      <a:pt x="3" y="3"/>
                    </a:lnTo>
                    <a:lnTo>
                      <a:pt x="0" y="5"/>
                    </a:lnTo>
                    <a:lnTo>
                      <a:pt x="0" y="5"/>
                    </a:lnTo>
                    <a:lnTo>
                      <a:pt x="3" y="8"/>
                    </a:lnTo>
                    <a:lnTo>
                      <a:pt x="5" y="8"/>
                    </a:lnTo>
                    <a:lnTo>
                      <a:pt x="5" y="8"/>
                    </a:lnTo>
                    <a:lnTo>
                      <a:pt x="8" y="5"/>
                    </a:lnTo>
                    <a:lnTo>
                      <a:pt x="8" y="3"/>
                    </a:lnTo>
                    <a:lnTo>
                      <a:pt x="8" y="0"/>
                    </a:lnTo>
                    <a:lnTo>
                      <a:pt x="8" y="0"/>
                    </a:lnTo>
                    <a:lnTo>
                      <a:pt x="5"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0" name="Google Shape;1410;p38"/>
              <p:cNvSpPr/>
              <p:nvPr/>
            </p:nvSpPr>
            <p:spPr>
              <a:xfrm>
                <a:off x="5810" y="3361"/>
                <a:ext cx="17" cy="7"/>
              </a:xfrm>
              <a:custGeom>
                <a:avLst/>
                <a:gdLst/>
                <a:ahLst/>
                <a:cxnLst/>
                <a:rect l="l" t="t" r="r" b="b"/>
                <a:pathLst>
                  <a:path w="17" h="7" extrusionOk="0">
                    <a:moveTo>
                      <a:pt x="3" y="0"/>
                    </a:moveTo>
                    <a:lnTo>
                      <a:pt x="3" y="0"/>
                    </a:lnTo>
                    <a:lnTo>
                      <a:pt x="3" y="2"/>
                    </a:lnTo>
                    <a:lnTo>
                      <a:pt x="5" y="2"/>
                    </a:lnTo>
                    <a:lnTo>
                      <a:pt x="5" y="2"/>
                    </a:lnTo>
                    <a:lnTo>
                      <a:pt x="3" y="5"/>
                    </a:lnTo>
                    <a:lnTo>
                      <a:pt x="0" y="7"/>
                    </a:lnTo>
                    <a:lnTo>
                      <a:pt x="0" y="7"/>
                    </a:lnTo>
                    <a:lnTo>
                      <a:pt x="8" y="7"/>
                    </a:lnTo>
                    <a:lnTo>
                      <a:pt x="15" y="7"/>
                    </a:lnTo>
                    <a:lnTo>
                      <a:pt x="15" y="7"/>
                    </a:lnTo>
                    <a:lnTo>
                      <a:pt x="17" y="2"/>
                    </a:lnTo>
                    <a:lnTo>
                      <a:pt x="15" y="2"/>
                    </a:lnTo>
                    <a:lnTo>
                      <a:pt x="15" y="2"/>
                    </a:lnTo>
                    <a:lnTo>
                      <a:pt x="10" y="2"/>
                    </a:lnTo>
                    <a:lnTo>
                      <a:pt x="10"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1" name="Google Shape;1411;p38"/>
              <p:cNvSpPr/>
              <p:nvPr/>
            </p:nvSpPr>
            <p:spPr>
              <a:xfrm>
                <a:off x="5810" y="3361"/>
                <a:ext cx="17" cy="7"/>
              </a:xfrm>
              <a:custGeom>
                <a:avLst/>
                <a:gdLst/>
                <a:ahLst/>
                <a:cxnLst/>
                <a:rect l="l" t="t" r="r" b="b"/>
                <a:pathLst>
                  <a:path w="17" h="7" extrusionOk="0">
                    <a:moveTo>
                      <a:pt x="3" y="0"/>
                    </a:moveTo>
                    <a:lnTo>
                      <a:pt x="3" y="0"/>
                    </a:lnTo>
                    <a:lnTo>
                      <a:pt x="3" y="2"/>
                    </a:lnTo>
                    <a:lnTo>
                      <a:pt x="5" y="2"/>
                    </a:lnTo>
                    <a:lnTo>
                      <a:pt x="5" y="2"/>
                    </a:lnTo>
                    <a:lnTo>
                      <a:pt x="3" y="5"/>
                    </a:lnTo>
                    <a:lnTo>
                      <a:pt x="0" y="7"/>
                    </a:lnTo>
                    <a:lnTo>
                      <a:pt x="0" y="7"/>
                    </a:lnTo>
                    <a:lnTo>
                      <a:pt x="8" y="7"/>
                    </a:lnTo>
                    <a:lnTo>
                      <a:pt x="15" y="7"/>
                    </a:lnTo>
                    <a:lnTo>
                      <a:pt x="15" y="7"/>
                    </a:lnTo>
                    <a:lnTo>
                      <a:pt x="17" y="2"/>
                    </a:lnTo>
                    <a:lnTo>
                      <a:pt x="15" y="2"/>
                    </a:lnTo>
                    <a:lnTo>
                      <a:pt x="15" y="2"/>
                    </a:lnTo>
                    <a:lnTo>
                      <a:pt x="10" y="2"/>
                    </a:lnTo>
                    <a:lnTo>
                      <a:pt x="10"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2" name="Google Shape;1412;p38"/>
              <p:cNvSpPr/>
              <p:nvPr/>
            </p:nvSpPr>
            <p:spPr>
              <a:xfrm>
                <a:off x="5818" y="3217"/>
                <a:ext cx="22" cy="8"/>
              </a:xfrm>
              <a:custGeom>
                <a:avLst/>
                <a:gdLst/>
                <a:ahLst/>
                <a:cxnLst/>
                <a:rect l="l" t="t" r="r" b="b"/>
                <a:pathLst>
                  <a:path w="22" h="8" extrusionOk="0">
                    <a:moveTo>
                      <a:pt x="2" y="0"/>
                    </a:moveTo>
                    <a:lnTo>
                      <a:pt x="2" y="0"/>
                    </a:lnTo>
                    <a:lnTo>
                      <a:pt x="0" y="3"/>
                    </a:lnTo>
                    <a:lnTo>
                      <a:pt x="0" y="8"/>
                    </a:lnTo>
                    <a:lnTo>
                      <a:pt x="2" y="8"/>
                    </a:lnTo>
                    <a:lnTo>
                      <a:pt x="7" y="8"/>
                    </a:lnTo>
                    <a:lnTo>
                      <a:pt x="7" y="8"/>
                    </a:lnTo>
                    <a:lnTo>
                      <a:pt x="9" y="5"/>
                    </a:lnTo>
                    <a:lnTo>
                      <a:pt x="9" y="5"/>
                    </a:lnTo>
                    <a:lnTo>
                      <a:pt x="14" y="5"/>
                    </a:lnTo>
                    <a:lnTo>
                      <a:pt x="14" y="5"/>
                    </a:lnTo>
                    <a:lnTo>
                      <a:pt x="17" y="5"/>
                    </a:lnTo>
                    <a:lnTo>
                      <a:pt x="22" y="3"/>
                    </a:lnTo>
                    <a:lnTo>
                      <a:pt x="22" y="3"/>
                    </a:lnTo>
                    <a:lnTo>
                      <a:pt x="19" y="3"/>
                    </a:lnTo>
                    <a:lnTo>
                      <a:pt x="17" y="0"/>
                    </a:lnTo>
                    <a:lnTo>
                      <a:pt x="17" y="0"/>
                    </a:lnTo>
                    <a:lnTo>
                      <a:pt x="14" y="3"/>
                    </a:lnTo>
                    <a:lnTo>
                      <a:pt x="9" y="3"/>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3" name="Google Shape;1413;p38"/>
              <p:cNvSpPr/>
              <p:nvPr/>
            </p:nvSpPr>
            <p:spPr>
              <a:xfrm>
                <a:off x="5818" y="3217"/>
                <a:ext cx="22" cy="8"/>
              </a:xfrm>
              <a:custGeom>
                <a:avLst/>
                <a:gdLst/>
                <a:ahLst/>
                <a:cxnLst/>
                <a:rect l="l" t="t" r="r" b="b"/>
                <a:pathLst>
                  <a:path w="22" h="8" extrusionOk="0">
                    <a:moveTo>
                      <a:pt x="2" y="0"/>
                    </a:moveTo>
                    <a:lnTo>
                      <a:pt x="2" y="0"/>
                    </a:lnTo>
                    <a:lnTo>
                      <a:pt x="0" y="3"/>
                    </a:lnTo>
                    <a:lnTo>
                      <a:pt x="0" y="8"/>
                    </a:lnTo>
                    <a:lnTo>
                      <a:pt x="2" y="8"/>
                    </a:lnTo>
                    <a:lnTo>
                      <a:pt x="7" y="8"/>
                    </a:lnTo>
                    <a:lnTo>
                      <a:pt x="7" y="8"/>
                    </a:lnTo>
                    <a:lnTo>
                      <a:pt x="9" y="5"/>
                    </a:lnTo>
                    <a:lnTo>
                      <a:pt x="9" y="5"/>
                    </a:lnTo>
                    <a:lnTo>
                      <a:pt x="14" y="5"/>
                    </a:lnTo>
                    <a:lnTo>
                      <a:pt x="14" y="5"/>
                    </a:lnTo>
                    <a:lnTo>
                      <a:pt x="17" y="5"/>
                    </a:lnTo>
                    <a:lnTo>
                      <a:pt x="22" y="3"/>
                    </a:lnTo>
                    <a:lnTo>
                      <a:pt x="22" y="3"/>
                    </a:lnTo>
                    <a:lnTo>
                      <a:pt x="19" y="3"/>
                    </a:lnTo>
                    <a:lnTo>
                      <a:pt x="17" y="0"/>
                    </a:lnTo>
                    <a:lnTo>
                      <a:pt x="17" y="0"/>
                    </a:lnTo>
                    <a:lnTo>
                      <a:pt x="14" y="3"/>
                    </a:lnTo>
                    <a:lnTo>
                      <a:pt x="9" y="3"/>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4" name="Google Shape;1414;p38"/>
              <p:cNvSpPr/>
              <p:nvPr/>
            </p:nvSpPr>
            <p:spPr>
              <a:xfrm>
                <a:off x="5840" y="3099"/>
                <a:ext cx="5" cy="7"/>
              </a:xfrm>
              <a:custGeom>
                <a:avLst/>
                <a:gdLst/>
                <a:ahLst/>
                <a:cxnLst/>
                <a:rect l="l" t="t" r="r" b="b"/>
                <a:pathLst>
                  <a:path w="5" h="7" extrusionOk="0">
                    <a:moveTo>
                      <a:pt x="5" y="7"/>
                    </a:moveTo>
                    <a:lnTo>
                      <a:pt x="5" y="7"/>
                    </a:lnTo>
                    <a:lnTo>
                      <a:pt x="5" y="2"/>
                    </a:lnTo>
                    <a:lnTo>
                      <a:pt x="2" y="0"/>
                    </a:lnTo>
                    <a:lnTo>
                      <a:pt x="0" y="0"/>
                    </a:lnTo>
                    <a:lnTo>
                      <a:pt x="0" y="0"/>
                    </a:lnTo>
                    <a:lnTo>
                      <a:pt x="2" y="5"/>
                    </a:lnTo>
                    <a:lnTo>
                      <a:pt x="5"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5" name="Google Shape;1415;p38"/>
              <p:cNvSpPr/>
              <p:nvPr/>
            </p:nvSpPr>
            <p:spPr>
              <a:xfrm>
                <a:off x="5840" y="3099"/>
                <a:ext cx="5" cy="7"/>
              </a:xfrm>
              <a:custGeom>
                <a:avLst/>
                <a:gdLst/>
                <a:ahLst/>
                <a:cxnLst/>
                <a:rect l="l" t="t" r="r" b="b"/>
                <a:pathLst>
                  <a:path w="5" h="7" extrusionOk="0">
                    <a:moveTo>
                      <a:pt x="5" y="7"/>
                    </a:moveTo>
                    <a:lnTo>
                      <a:pt x="5" y="7"/>
                    </a:lnTo>
                    <a:lnTo>
                      <a:pt x="5" y="2"/>
                    </a:lnTo>
                    <a:lnTo>
                      <a:pt x="2" y="0"/>
                    </a:lnTo>
                    <a:lnTo>
                      <a:pt x="0" y="0"/>
                    </a:lnTo>
                    <a:lnTo>
                      <a:pt x="0" y="0"/>
                    </a:lnTo>
                    <a:lnTo>
                      <a:pt x="2" y="5"/>
                    </a:lnTo>
                    <a:lnTo>
                      <a:pt x="5"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6" name="Google Shape;1416;p38"/>
              <p:cNvSpPr/>
              <p:nvPr/>
            </p:nvSpPr>
            <p:spPr>
              <a:xfrm>
                <a:off x="5840" y="3220"/>
                <a:ext cx="19" cy="2"/>
              </a:xfrm>
              <a:custGeom>
                <a:avLst/>
                <a:gdLst/>
                <a:ahLst/>
                <a:cxnLst/>
                <a:rect l="l" t="t" r="r" b="b"/>
                <a:pathLst>
                  <a:path w="19" h="2" extrusionOk="0">
                    <a:moveTo>
                      <a:pt x="2" y="0"/>
                    </a:moveTo>
                    <a:lnTo>
                      <a:pt x="2" y="0"/>
                    </a:lnTo>
                    <a:lnTo>
                      <a:pt x="0" y="2"/>
                    </a:lnTo>
                    <a:lnTo>
                      <a:pt x="2" y="2"/>
                    </a:lnTo>
                    <a:lnTo>
                      <a:pt x="7" y="2"/>
                    </a:lnTo>
                    <a:lnTo>
                      <a:pt x="7" y="2"/>
                    </a:lnTo>
                    <a:lnTo>
                      <a:pt x="15" y="2"/>
                    </a:lnTo>
                    <a:lnTo>
                      <a:pt x="19" y="0"/>
                    </a:lnTo>
                    <a:lnTo>
                      <a:pt x="19" y="0"/>
                    </a:lnTo>
                    <a:lnTo>
                      <a:pt x="10"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7" name="Google Shape;1417;p38"/>
              <p:cNvSpPr/>
              <p:nvPr/>
            </p:nvSpPr>
            <p:spPr>
              <a:xfrm>
                <a:off x="5840" y="3220"/>
                <a:ext cx="19" cy="2"/>
              </a:xfrm>
              <a:custGeom>
                <a:avLst/>
                <a:gdLst/>
                <a:ahLst/>
                <a:cxnLst/>
                <a:rect l="l" t="t" r="r" b="b"/>
                <a:pathLst>
                  <a:path w="19" h="2" extrusionOk="0">
                    <a:moveTo>
                      <a:pt x="2" y="0"/>
                    </a:moveTo>
                    <a:lnTo>
                      <a:pt x="2" y="0"/>
                    </a:lnTo>
                    <a:lnTo>
                      <a:pt x="0" y="2"/>
                    </a:lnTo>
                    <a:lnTo>
                      <a:pt x="2" y="2"/>
                    </a:lnTo>
                    <a:lnTo>
                      <a:pt x="7" y="2"/>
                    </a:lnTo>
                    <a:lnTo>
                      <a:pt x="7" y="2"/>
                    </a:lnTo>
                    <a:lnTo>
                      <a:pt x="15" y="2"/>
                    </a:lnTo>
                    <a:lnTo>
                      <a:pt x="19" y="0"/>
                    </a:lnTo>
                    <a:lnTo>
                      <a:pt x="19" y="0"/>
                    </a:lnTo>
                    <a:lnTo>
                      <a:pt x="10"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8" name="Google Shape;1418;p38"/>
              <p:cNvSpPr/>
              <p:nvPr/>
            </p:nvSpPr>
            <p:spPr>
              <a:xfrm>
                <a:off x="5842" y="3351"/>
                <a:ext cx="22" cy="7"/>
              </a:xfrm>
              <a:custGeom>
                <a:avLst/>
                <a:gdLst/>
                <a:ahLst/>
                <a:cxnLst/>
                <a:rect l="l" t="t" r="r" b="b"/>
                <a:pathLst>
                  <a:path w="22" h="7" extrusionOk="0">
                    <a:moveTo>
                      <a:pt x="0" y="7"/>
                    </a:moveTo>
                    <a:lnTo>
                      <a:pt x="0" y="7"/>
                    </a:lnTo>
                    <a:lnTo>
                      <a:pt x="8" y="5"/>
                    </a:lnTo>
                    <a:lnTo>
                      <a:pt x="15" y="7"/>
                    </a:lnTo>
                    <a:lnTo>
                      <a:pt x="15" y="7"/>
                    </a:lnTo>
                    <a:lnTo>
                      <a:pt x="17" y="5"/>
                    </a:lnTo>
                    <a:lnTo>
                      <a:pt x="22" y="2"/>
                    </a:lnTo>
                    <a:lnTo>
                      <a:pt x="22" y="2"/>
                    </a:lnTo>
                    <a:lnTo>
                      <a:pt x="20" y="0"/>
                    </a:lnTo>
                    <a:lnTo>
                      <a:pt x="17" y="0"/>
                    </a:lnTo>
                    <a:lnTo>
                      <a:pt x="10" y="2"/>
                    </a:lnTo>
                    <a:lnTo>
                      <a:pt x="10" y="2"/>
                    </a:lnTo>
                    <a:lnTo>
                      <a:pt x="5" y="0"/>
                    </a:lnTo>
                    <a:lnTo>
                      <a:pt x="5" y="0"/>
                    </a:lnTo>
                    <a:lnTo>
                      <a:pt x="3" y="5"/>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9" name="Google Shape;1419;p38"/>
              <p:cNvSpPr/>
              <p:nvPr/>
            </p:nvSpPr>
            <p:spPr>
              <a:xfrm>
                <a:off x="5842" y="3351"/>
                <a:ext cx="22" cy="7"/>
              </a:xfrm>
              <a:custGeom>
                <a:avLst/>
                <a:gdLst/>
                <a:ahLst/>
                <a:cxnLst/>
                <a:rect l="l" t="t" r="r" b="b"/>
                <a:pathLst>
                  <a:path w="22" h="7" extrusionOk="0">
                    <a:moveTo>
                      <a:pt x="0" y="7"/>
                    </a:moveTo>
                    <a:lnTo>
                      <a:pt x="0" y="7"/>
                    </a:lnTo>
                    <a:lnTo>
                      <a:pt x="8" y="5"/>
                    </a:lnTo>
                    <a:lnTo>
                      <a:pt x="15" y="7"/>
                    </a:lnTo>
                    <a:lnTo>
                      <a:pt x="15" y="7"/>
                    </a:lnTo>
                    <a:lnTo>
                      <a:pt x="17" y="5"/>
                    </a:lnTo>
                    <a:lnTo>
                      <a:pt x="22" y="2"/>
                    </a:lnTo>
                    <a:lnTo>
                      <a:pt x="22" y="2"/>
                    </a:lnTo>
                    <a:lnTo>
                      <a:pt x="20" y="0"/>
                    </a:lnTo>
                    <a:lnTo>
                      <a:pt x="17" y="0"/>
                    </a:lnTo>
                    <a:lnTo>
                      <a:pt x="10" y="2"/>
                    </a:lnTo>
                    <a:lnTo>
                      <a:pt x="10" y="2"/>
                    </a:lnTo>
                    <a:lnTo>
                      <a:pt x="5" y="0"/>
                    </a:lnTo>
                    <a:lnTo>
                      <a:pt x="5" y="0"/>
                    </a:lnTo>
                    <a:lnTo>
                      <a:pt x="3" y="5"/>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0" name="Google Shape;1420;p38"/>
              <p:cNvSpPr/>
              <p:nvPr/>
            </p:nvSpPr>
            <p:spPr>
              <a:xfrm>
                <a:off x="5852" y="3225"/>
                <a:ext cx="3" cy="10"/>
              </a:xfrm>
              <a:custGeom>
                <a:avLst/>
                <a:gdLst/>
                <a:ahLst/>
                <a:cxnLst/>
                <a:rect l="l" t="t" r="r" b="b"/>
                <a:pathLst>
                  <a:path w="3" h="10" extrusionOk="0">
                    <a:moveTo>
                      <a:pt x="0" y="0"/>
                    </a:moveTo>
                    <a:lnTo>
                      <a:pt x="0" y="0"/>
                    </a:lnTo>
                    <a:lnTo>
                      <a:pt x="0" y="2"/>
                    </a:lnTo>
                    <a:lnTo>
                      <a:pt x="0" y="5"/>
                    </a:lnTo>
                    <a:lnTo>
                      <a:pt x="3" y="10"/>
                    </a:lnTo>
                    <a:lnTo>
                      <a:pt x="3" y="10"/>
                    </a:lnTo>
                    <a:lnTo>
                      <a:pt x="3"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1" name="Google Shape;1421;p38"/>
              <p:cNvSpPr/>
              <p:nvPr/>
            </p:nvSpPr>
            <p:spPr>
              <a:xfrm>
                <a:off x="5852" y="3225"/>
                <a:ext cx="3" cy="10"/>
              </a:xfrm>
              <a:custGeom>
                <a:avLst/>
                <a:gdLst/>
                <a:ahLst/>
                <a:cxnLst/>
                <a:rect l="l" t="t" r="r" b="b"/>
                <a:pathLst>
                  <a:path w="3" h="10" extrusionOk="0">
                    <a:moveTo>
                      <a:pt x="0" y="0"/>
                    </a:moveTo>
                    <a:lnTo>
                      <a:pt x="0" y="0"/>
                    </a:lnTo>
                    <a:lnTo>
                      <a:pt x="0" y="2"/>
                    </a:lnTo>
                    <a:lnTo>
                      <a:pt x="0" y="5"/>
                    </a:lnTo>
                    <a:lnTo>
                      <a:pt x="3" y="10"/>
                    </a:lnTo>
                    <a:lnTo>
                      <a:pt x="3" y="10"/>
                    </a:lnTo>
                    <a:lnTo>
                      <a:pt x="3"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2" name="Google Shape;1422;p38"/>
              <p:cNvSpPr/>
              <p:nvPr/>
            </p:nvSpPr>
            <p:spPr>
              <a:xfrm>
                <a:off x="5855" y="3250"/>
                <a:ext cx="27" cy="17"/>
              </a:xfrm>
              <a:custGeom>
                <a:avLst/>
                <a:gdLst/>
                <a:ahLst/>
                <a:cxnLst/>
                <a:rect l="l" t="t" r="r" b="b"/>
                <a:pathLst>
                  <a:path w="27" h="17" extrusionOk="0">
                    <a:moveTo>
                      <a:pt x="12" y="17"/>
                    </a:moveTo>
                    <a:lnTo>
                      <a:pt x="12" y="17"/>
                    </a:lnTo>
                    <a:lnTo>
                      <a:pt x="19" y="14"/>
                    </a:lnTo>
                    <a:lnTo>
                      <a:pt x="24" y="12"/>
                    </a:lnTo>
                    <a:lnTo>
                      <a:pt x="24" y="12"/>
                    </a:lnTo>
                    <a:lnTo>
                      <a:pt x="27" y="7"/>
                    </a:lnTo>
                    <a:lnTo>
                      <a:pt x="22" y="4"/>
                    </a:lnTo>
                    <a:lnTo>
                      <a:pt x="22" y="4"/>
                    </a:lnTo>
                    <a:lnTo>
                      <a:pt x="22" y="2"/>
                    </a:lnTo>
                    <a:lnTo>
                      <a:pt x="22" y="2"/>
                    </a:lnTo>
                    <a:lnTo>
                      <a:pt x="17" y="0"/>
                    </a:lnTo>
                    <a:lnTo>
                      <a:pt x="17" y="0"/>
                    </a:lnTo>
                    <a:lnTo>
                      <a:pt x="9" y="0"/>
                    </a:lnTo>
                    <a:lnTo>
                      <a:pt x="4" y="0"/>
                    </a:lnTo>
                    <a:lnTo>
                      <a:pt x="4" y="0"/>
                    </a:lnTo>
                    <a:lnTo>
                      <a:pt x="0" y="2"/>
                    </a:lnTo>
                    <a:lnTo>
                      <a:pt x="0" y="7"/>
                    </a:lnTo>
                    <a:lnTo>
                      <a:pt x="0" y="7"/>
                    </a:lnTo>
                    <a:lnTo>
                      <a:pt x="4" y="12"/>
                    </a:lnTo>
                    <a:lnTo>
                      <a:pt x="12"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3" name="Google Shape;1423;p38"/>
              <p:cNvSpPr/>
              <p:nvPr/>
            </p:nvSpPr>
            <p:spPr>
              <a:xfrm>
                <a:off x="5855" y="3250"/>
                <a:ext cx="27" cy="17"/>
              </a:xfrm>
              <a:custGeom>
                <a:avLst/>
                <a:gdLst/>
                <a:ahLst/>
                <a:cxnLst/>
                <a:rect l="l" t="t" r="r" b="b"/>
                <a:pathLst>
                  <a:path w="27" h="17" extrusionOk="0">
                    <a:moveTo>
                      <a:pt x="12" y="17"/>
                    </a:moveTo>
                    <a:lnTo>
                      <a:pt x="12" y="17"/>
                    </a:lnTo>
                    <a:lnTo>
                      <a:pt x="19" y="14"/>
                    </a:lnTo>
                    <a:lnTo>
                      <a:pt x="24" y="12"/>
                    </a:lnTo>
                    <a:lnTo>
                      <a:pt x="24" y="12"/>
                    </a:lnTo>
                    <a:lnTo>
                      <a:pt x="27" y="7"/>
                    </a:lnTo>
                    <a:lnTo>
                      <a:pt x="22" y="4"/>
                    </a:lnTo>
                    <a:lnTo>
                      <a:pt x="22" y="4"/>
                    </a:lnTo>
                    <a:lnTo>
                      <a:pt x="22" y="2"/>
                    </a:lnTo>
                    <a:lnTo>
                      <a:pt x="22" y="2"/>
                    </a:lnTo>
                    <a:lnTo>
                      <a:pt x="17" y="0"/>
                    </a:lnTo>
                    <a:lnTo>
                      <a:pt x="17" y="0"/>
                    </a:lnTo>
                    <a:lnTo>
                      <a:pt x="9" y="0"/>
                    </a:lnTo>
                    <a:lnTo>
                      <a:pt x="4" y="0"/>
                    </a:lnTo>
                    <a:lnTo>
                      <a:pt x="4" y="0"/>
                    </a:lnTo>
                    <a:lnTo>
                      <a:pt x="0" y="2"/>
                    </a:lnTo>
                    <a:lnTo>
                      <a:pt x="0" y="7"/>
                    </a:lnTo>
                    <a:lnTo>
                      <a:pt x="0" y="7"/>
                    </a:lnTo>
                    <a:lnTo>
                      <a:pt x="4" y="12"/>
                    </a:lnTo>
                    <a:lnTo>
                      <a:pt x="12"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4" name="Google Shape;1424;p38"/>
              <p:cNvSpPr/>
              <p:nvPr/>
            </p:nvSpPr>
            <p:spPr>
              <a:xfrm>
                <a:off x="5867" y="3081"/>
                <a:ext cx="5" cy="10"/>
              </a:xfrm>
              <a:custGeom>
                <a:avLst/>
                <a:gdLst/>
                <a:ahLst/>
                <a:cxnLst/>
                <a:rect l="l" t="t" r="r" b="b"/>
                <a:pathLst>
                  <a:path w="5" h="10" extrusionOk="0">
                    <a:moveTo>
                      <a:pt x="2" y="10"/>
                    </a:moveTo>
                    <a:lnTo>
                      <a:pt x="2" y="10"/>
                    </a:lnTo>
                    <a:lnTo>
                      <a:pt x="2" y="8"/>
                    </a:lnTo>
                    <a:lnTo>
                      <a:pt x="5" y="3"/>
                    </a:lnTo>
                    <a:lnTo>
                      <a:pt x="5" y="3"/>
                    </a:lnTo>
                    <a:lnTo>
                      <a:pt x="2" y="0"/>
                    </a:lnTo>
                    <a:lnTo>
                      <a:pt x="2" y="0"/>
                    </a:lnTo>
                    <a:lnTo>
                      <a:pt x="0" y="0"/>
                    </a:lnTo>
                    <a:lnTo>
                      <a:pt x="0" y="0"/>
                    </a:lnTo>
                    <a:lnTo>
                      <a:pt x="0" y="3"/>
                    </a:lnTo>
                    <a:lnTo>
                      <a:pt x="2" y="5"/>
                    </a:lnTo>
                    <a:lnTo>
                      <a:pt x="2" y="5"/>
                    </a:lnTo>
                    <a:lnTo>
                      <a:pt x="0" y="8"/>
                    </a:lnTo>
                    <a:lnTo>
                      <a:pt x="2"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5" name="Google Shape;1425;p38"/>
              <p:cNvSpPr/>
              <p:nvPr/>
            </p:nvSpPr>
            <p:spPr>
              <a:xfrm>
                <a:off x="5867" y="3081"/>
                <a:ext cx="5" cy="10"/>
              </a:xfrm>
              <a:custGeom>
                <a:avLst/>
                <a:gdLst/>
                <a:ahLst/>
                <a:cxnLst/>
                <a:rect l="l" t="t" r="r" b="b"/>
                <a:pathLst>
                  <a:path w="5" h="10" extrusionOk="0">
                    <a:moveTo>
                      <a:pt x="2" y="10"/>
                    </a:moveTo>
                    <a:lnTo>
                      <a:pt x="2" y="10"/>
                    </a:lnTo>
                    <a:lnTo>
                      <a:pt x="2" y="8"/>
                    </a:lnTo>
                    <a:lnTo>
                      <a:pt x="5" y="3"/>
                    </a:lnTo>
                    <a:lnTo>
                      <a:pt x="5" y="3"/>
                    </a:lnTo>
                    <a:lnTo>
                      <a:pt x="2" y="0"/>
                    </a:lnTo>
                    <a:lnTo>
                      <a:pt x="2" y="0"/>
                    </a:lnTo>
                    <a:lnTo>
                      <a:pt x="0" y="0"/>
                    </a:lnTo>
                    <a:lnTo>
                      <a:pt x="0" y="0"/>
                    </a:lnTo>
                    <a:lnTo>
                      <a:pt x="0" y="3"/>
                    </a:lnTo>
                    <a:lnTo>
                      <a:pt x="2" y="5"/>
                    </a:lnTo>
                    <a:lnTo>
                      <a:pt x="2" y="5"/>
                    </a:lnTo>
                    <a:lnTo>
                      <a:pt x="0" y="8"/>
                    </a:lnTo>
                    <a:lnTo>
                      <a:pt x="2"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6" name="Google Shape;1426;p38"/>
              <p:cNvSpPr/>
              <p:nvPr/>
            </p:nvSpPr>
            <p:spPr>
              <a:xfrm>
                <a:off x="5879" y="3348"/>
                <a:ext cx="0" cy="3"/>
              </a:xfrm>
              <a:custGeom>
                <a:avLst/>
                <a:gdLst/>
                <a:ahLst/>
                <a:cxnLst/>
                <a:rect l="l" t="t" r="r" b="b"/>
                <a:pathLst>
                  <a:path w="120000" h="3" extrusionOk="0">
                    <a:moveTo>
                      <a:pt x="0" y="0"/>
                    </a:moveTo>
                    <a:lnTo>
                      <a:pt x="0" y="0"/>
                    </a:lnTo>
                    <a:lnTo>
                      <a:pt x="0" y="3"/>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7" name="Google Shape;1427;p38"/>
              <p:cNvSpPr/>
              <p:nvPr/>
            </p:nvSpPr>
            <p:spPr>
              <a:xfrm>
                <a:off x="5879" y="3348"/>
                <a:ext cx="0" cy="3"/>
              </a:xfrm>
              <a:custGeom>
                <a:avLst/>
                <a:gdLst/>
                <a:ahLst/>
                <a:cxnLst/>
                <a:rect l="l" t="t" r="r" b="b"/>
                <a:pathLst>
                  <a:path w="120000" h="3" extrusionOk="0">
                    <a:moveTo>
                      <a:pt x="0" y="0"/>
                    </a:moveTo>
                    <a:lnTo>
                      <a:pt x="0" y="0"/>
                    </a:lnTo>
                    <a:lnTo>
                      <a:pt x="0" y="3"/>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8" name="Google Shape;1428;p38"/>
              <p:cNvSpPr/>
              <p:nvPr/>
            </p:nvSpPr>
            <p:spPr>
              <a:xfrm>
                <a:off x="5879" y="3188"/>
                <a:ext cx="3" cy="5"/>
              </a:xfrm>
              <a:custGeom>
                <a:avLst/>
                <a:gdLst/>
                <a:ahLst/>
                <a:cxnLst/>
                <a:rect l="l" t="t" r="r" b="b"/>
                <a:pathLst>
                  <a:path w="3" h="5" extrusionOk="0">
                    <a:moveTo>
                      <a:pt x="3" y="0"/>
                    </a:moveTo>
                    <a:lnTo>
                      <a:pt x="3" y="0"/>
                    </a:lnTo>
                    <a:lnTo>
                      <a:pt x="0" y="0"/>
                    </a:lnTo>
                    <a:lnTo>
                      <a:pt x="0" y="0"/>
                    </a:lnTo>
                    <a:lnTo>
                      <a:pt x="0" y="5"/>
                    </a:lnTo>
                    <a:lnTo>
                      <a:pt x="0" y="5"/>
                    </a:lnTo>
                    <a:lnTo>
                      <a:pt x="3" y="5"/>
                    </a:lnTo>
                    <a:lnTo>
                      <a:pt x="3"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9" name="Google Shape;1429;p38"/>
              <p:cNvSpPr/>
              <p:nvPr/>
            </p:nvSpPr>
            <p:spPr>
              <a:xfrm>
                <a:off x="5879" y="3188"/>
                <a:ext cx="3" cy="5"/>
              </a:xfrm>
              <a:custGeom>
                <a:avLst/>
                <a:gdLst/>
                <a:ahLst/>
                <a:cxnLst/>
                <a:rect l="l" t="t" r="r" b="b"/>
                <a:pathLst>
                  <a:path w="3" h="5" extrusionOk="0">
                    <a:moveTo>
                      <a:pt x="3" y="0"/>
                    </a:moveTo>
                    <a:lnTo>
                      <a:pt x="3" y="0"/>
                    </a:lnTo>
                    <a:lnTo>
                      <a:pt x="0" y="0"/>
                    </a:lnTo>
                    <a:lnTo>
                      <a:pt x="0" y="0"/>
                    </a:lnTo>
                    <a:lnTo>
                      <a:pt x="0" y="5"/>
                    </a:lnTo>
                    <a:lnTo>
                      <a:pt x="0" y="5"/>
                    </a:lnTo>
                    <a:lnTo>
                      <a:pt x="3" y="5"/>
                    </a:lnTo>
                    <a:lnTo>
                      <a:pt x="3"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0" name="Google Shape;1430;p38"/>
              <p:cNvSpPr/>
              <p:nvPr/>
            </p:nvSpPr>
            <p:spPr>
              <a:xfrm>
                <a:off x="5882" y="3195"/>
                <a:ext cx="2" cy="3"/>
              </a:xfrm>
              <a:custGeom>
                <a:avLst/>
                <a:gdLst/>
                <a:ahLst/>
                <a:cxnLst/>
                <a:rect l="l" t="t" r="r" b="b"/>
                <a:pathLst>
                  <a:path w="2" h="3" extrusionOk="0">
                    <a:moveTo>
                      <a:pt x="0" y="0"/>
                    </a:moveTo>
                    <a:lnTo>
                      <a:pt x="0" y="0"/>
                    </a:lnTo>
                    <a:lnTo>
                      <a:pt x="0" y="3"/>
                    </a:lnTo>
                    <a:lnTo>
                      <a:pt x="2" y="3"/>
                    </a:lnTo>
                    <a:lnTo>
                      <a:pt x="2"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1" name="Google Shape;1431;p38"/>
              <p:cNvSpPr/>
              <p:nvPr/>
            </p:nvSpPr>
            <p:spPr>
              <a:xfrm>
                <a:off x="5882" y="3195"/>
                <a:ext cx="2" cy="3"/>
              </a:xfrm>
              <a:custGeom>
                <a:avLst/>
                <a:gdLst/>
                <a:ahLst/>
                <a:cxnLst/>
                <a:rect l="l" t="t" r="r" b="b"/>
                <a:pathLst>
                  <a:path w="2" h="3" extrusionOk="0">
                    <a:moveTo>
                      <a:pt x="0" y="0"/>
                    </a:moveTo>
                    <a:lnTo>
                      <a:pt x="0" y="0"/>
                    </a:lnTo>
                    <a:lnTo>
                      <a:pt x="0" y="3"/>
                    </a:lnTo>
                    <a:lnTo>
                      <a:pt x="2" y="3"/>
                    </a:lnTo>
                    <a:lnTo>
                      <a:pt x="2"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2" name="Google Shape;1432;p38"/>
              <p:cNvSpPr/>
              <p:nvPr/>
            </p:nvSpPr>
            <p:spPr>
              <a:xfrm>
                <a:off x="5884" y="3363"/>
                <a:ext cx="3" cy="0"/>
              </a:xfrm>
              <a:custGeom>
                <a:avLst/>
                <a:gdLst/>
                <a:ahLst/>
                <a:cxnLst/>
                <a:rect l="l" t="t" r="r" b="b"/>
                <a:pathLst>
                  <a:path w="3" h="120000" extrusionOk="0">
                    <a:moveTo>
                      <a:pt x="0" y="0"/>
                    </a:moveTo>
                    <a:lnTo>
                      <a:pt x="0" y="0"/>
                    </a:lnTo>
                    <a:lnTo>
                      <a:pt x="0"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3" name="Google Shape;1433;p38"/>
              <p:cNvSpPr/>
              <p:nvPr/>
            </p:nvSpPr>
            <p:spPr>
              <a:xfrm>
                <a:off x="5884" y="3363"/>
                <a:ext cx="3" cy="0"/>
              </a:xfrm>
              <a:custGeom>
                <a:avLst/>
                <a:gdLst/>
                <a:ahLst/>
                <a:cxnLst/>
                <a:rect l="l" t="t" r="r" b="b"/>
                <a:pathLst>
                  <a:path w="3" h="120000" extrusionOk="0">
                    <a:moveTo>
                      <a:pt x="0" y="0"/>
                    </a:moveTo>
                    <a:lnTo>
                      <a:pt x="0" y="0"/>
                    </a:lnTo>
                    <a:lnTo>
                      <a:pt x="0"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4" name="Google Shape;1434;p38"/>
              <p:cNvSpPr/>
              <p:nvPr/>
            </p:nvSpPr>
            <p:spPr>
              <a:xfrm>
                <a:off x="5884" y="3188"/>
                <a:ext cx="12" cy="12"/>
              </a:xfrm>
              <a:custGeom>
                <a:avLst/>
                <a:gdLst/>
                <a:ahLst/>
                <a:cxnLst/>
                <a:rect l="l" t="t" r="r" b="b"/>
                <a:pathLst>
                  <a:path w="12" h="12" extrusionOk="0">
                    <a:moveTo>
                      <a:pt x="5" y="0"/>
                    </a:moveTo>
                    <a:lnTo>
                      <a:pt x="5" y="0"/>
                    </a:lnTo>
                    <a:lnTo>
                      <a:pt x="3" y="2"/>
                    </a:lnTo>
                    <a:lnTo>
                      <a:pt x="3" y="2"/>
                    </a:lnTo>
                    <a:lnTo>
                      <a:pt x="0" y="0"/>
                    </a:lnTo>
                    <a:lnTo>
                      <a:pt x="0" y="0"/>
                    </a:lnTo>
                    <a:lnTo>
                      <a:pt x="0" y="5"/>
                    </a:lnTo>
                    <a:lnTo>
                      <a:pt x="3" y="7"/>
                    </a:lnTo>
                    <a:lnTo>
                      <a:pt x="3" y="7"/>
                    </a:lnTo>
                    <a:lnTo>
                      <a:pt x="3" y="10"/>
                    </a:lnTo>
                    <a:lnTo>
                      <a:pt x="3" y="10"/>
                    </a:lnTo>
                    <a:lnTo>
                      <a:pt x="3" y="10"/>
                    </a:lnTo>
                    <a:lnTo>
                      <a:pt x="3" y="10"/>
                    </a:lnTo>
                    <a:lnTo>
                      <a:pt x="5" y="10"/>
                    </a:lnTo>
                    <a:lnTo>
                      <a:pt x="8" y="12"/>
                    </a:lnTo>
                    <a:lnTo>
                      <a:pt x="8" y="12"/>
                    </a:lnTo>
                    <a:lnTo>
                      <a:pt x="10" y="12"/>
                    </a:lnTo>
                    <a:lnTo>
                      <a:pt x="12" y="12"/>
                    </a:lnTo>
                    <a:lnTo>
                      <a:pt x="12" y="10"/>
                    </a:lnTo>
                    <a:lnTo>
                      <a:pt x="10" y="7"/>
                    </a:lnTo>
                    <a:lnTo>
                      <a:pt x="10" y="7"/>
                    </a:lnTo>
                    <a:lnTo>
                      <a:pt x="8" y="7"/>
                    </a:lnTo>
                    <a:lnTo>
                      <a:pt x="8" y="5"/>
                    </a:lnTo>
                    <a:lnTo>
                      <a:pt x="8" y="5"/>
                    </a:lnTo>
                    <a:lnTo>
                      <a:pt x="8" y="2"/>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5" name="Google Shape;1435;p38"/>
              <p:cNvSpPr/>
              <p:nvPr/>
            </p:nvSpPr>
            <p:spPr>
              <a:xfrm>
                <a:off x="5884" y="3188"/>
                <a:ext cx="12" cy="12"/>
              </a:xfrm>
              <a:custGeom>
                <a:avLst/>
                <a:gdLst/>
                <a:ahLst/>
                <a:cxnLst/>
                <a:rect l="l" t="t" r="r" b="b"/>
                <a:pathLst>
                  <a:path w="12" h="12" extrusionOk="0">
                    <a:moveTo>
                      <a:pt x="5" y="0"/>
                    </a:moveTo>
                    <a:lnTo>
                      <a:pt x="5" y="0"/>
                    </a:lnTo>
                    <a:lnTo>
                      <a:pt x="3" y="2"/>
                    </a:lnTo>
                    <a:lnTo>
                      <a:pt x="3" y="2"/>
                    </a:lnTo>
                    <a:lnTo>
                      <a:pt x="0" y="0"/>
                    </a:lnTo>
                    <a:lnTo>
                      <a:pt x="0" y="0"/>
                    </a:lnTo>
                    <a:lnTo>
                      <a:pt x="0" y="5"/>
                    </a:lnTo>
                    <a:lnTo>
                      <a:pt x="3" y="7"/>
                    </a:lnTo>
                    <a:lnTo>
                      <a:pt x="3" y="7"/>
                    </a:lnTo>
                    <a:lnTo>
                      <a:pt x="3" y="10"/>
                    </a:lnTo>
                    <a:lnTo>
                      <a:pt x="3" y="10"/>
                    </a:lnTo>
                    <a:lnTo>
                      <a:pt x="3" y="10"/>
                    </a:lnTo>
                    <a:lnTo>
                      <a:pt x="3" y="10"/>
                    </a:lnTo>
                    <a:lnTo>
                      <a:pt x="5" y="10"/>
                    </a:lnTo>
                    <a:lnTo>
                      <a:pt x="8" y="12"/>
                    </a:lnTo>
                    <a:lnTo>
                      <a:pt x="8" y="12"/>
                    </a:lnTo>
                    <a:lnTo>
                      <a:pt x="10" y="12"/>
                    </a:lnTo>
                    <a:lnTo>
                      <a:pt x="12" y="12"/>
                    </a:lnTo>
                    <a:lnTo>
                      <a:pt x="12" y="10"/>
                    </a:lnTo>
                    <a:lnTo>
                      <a:pt x="10" y="7"/>
                    </a:lnTo>
                    <a:lnTo>
                      <a:pt x="10" y="7"/>
                    </a:lnTo>
                    <a:lnTo>
                      <a:pt x="8" y="7"/>
                    </a:lnTo>
                    <a:lnTo>
                      <a:pt x="8" y="5"/>
                    </a:lnTo>
                    <a:lnTo>
                      <a:pt x="8" y="5"/>
                    </a:lnTo>
                    <a:lnTo>
                      <a:pt x="8" y="2"/>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6" name="Google Shape;1436;p38"/>
              <p:cNvSpPr/>
              <p:nvPr/>
            </p:nvSpPr>
            <p:spPr>
              <a:xfrm>
                <a:off x="5884" y="3210"/>
                <a:ext cx="17" cy="10"/>
              </a:xfrm>
              <a:custGeom>
                <a:avLst/>
                <a:gdLst/>
                <a:ahLst/>
                <a:cxnLst/>
                <a:rect l="l" t="t" r="r" b="b"/>
                <a:pathLst>
                  <a:path w="17" h="10" extrusionOk="0">
                    <a:moveTo>
                      <a:pt x="3" y="2"/>
                    </a:moveTo>
                    <a:lnTo>
                      <a:pt x="3" y="2"/>
                    </a:lnTo>
                    <a:lnTo>
                      <a:pt x="0" y="5"/>
                    </a:lnTo>
                    <a:lnTo>
                      <a:pt x="0" y="7"/>
                    </a:lnTo>
                    <a:lnTo>
                      <a:pt x="5" y="10"/>
                    </a:lnTo>
                    <a:lnTo>
                      <a:pt x="5" y="10"/>
                    </a:lnTo>
                    <a:lnTo>
                      <a:pt x="10" y="7"/>
                    </a:lnTo>
                    <a:lnTo>
                      <a:pt x="10" y="7"/>
                    </a:lnTo>
                    <a:lnTo>
                      <a:pt x="15" y="10"/>
                    </a:lnTo>
                    <a:lnTo>
                      <a:pt x="15" y="10"/>
                    </a:lnTo>
                    <a:lnTo>
                      <a:pt x="17" y="7"/>
                    </a:lnTo>
                    <a:lnTo>
                      <a:pt x="17" y="7"/>
                    </a:lnTo>
                    <a:lnTo>
                      <a:pt x="12" y="2"/>
                    </a:lnTo>
                    <a:lnTo>
                      <a:pt x="12" y="2"/>
                    </a:lnTo>
                    <a:lnTo>
                      <a:pt x="8" y="0"/>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7" name="Google Shape;1437;p38"/>
              <p:cNvSpPr/>
              <p:nvPr/>
            </p:nvSpPr>
            <p:spPr>
              <a:xfrm>
                <a:off x="5884" y="3210"/>
                <a:ext cx="17" cy="10"/>
              </a:xfrm>
              <a:custGeom>
                <a:avLst/>
                <a:gdLst/>
                <a:ahLst/>
                <a:cxnLst/>
                <a:rect l="l" t="t" r="r" b="b"/>
                <a:pathLst>
                  <a:path w="17" h="10" extrusionOk="0">
                    <a:moveTo>
                      <a:pt x="3" y="2"/>
                    </a:moveTo>
                    <a:lnTo>
                      <a:pt x="3" y="2"/>
                    </a:lnTo>
                    <a:lnTo>
                      <a:pt x="0" y="5"/>
                    </a:lnTo>
                    <a:lnTo>
                      <a:pt x="0" y="7"/>
                    </a:lnTo>
                    <a:lnTo>
                      <a:pt x="5" y="10"/>
                    </a:lnTo>
                    <a:lnTo>
                      <a:pt x="5" y="10"/>
                    </a:lnTo>
                    <a:lnTo>
                      <a:pt x="10" y="7"/>
                    </a:lnTo>
                    <a:lnTo>
                      <a:pt x="10" y="7"/>
                    </a:lnTo>
                    <a:lnTo>
                      <a:pt x="15" y="10"/>
                    </a:lnTo>
                    <a:lnTo>
                      <a:pt x="15" y="10"/>
                    </a:lnTo>
                    <a:lnTo>
                      <a:pt x="17" y="7"/>
                    </a:lnTo>
                    <a:lnTo>
                      <a:pt x="17" y="7"/>
                    </a:lnTo>
                    <a:lnTo>
                      <a:pt x="12" y="2"/>
                    </a:lnTo>
                    <a:lnTo>
                      <a:pt x="12" y="2"/>
                    </a:lnTo>
                    <a:lnTo>
                      <a:pt x="8" y="0"/>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8" name="Google Shape;1438;p38"/>
              <p:cNvSpPr/>
              <p:nvPr/>
            </p:nvSpPr>
            <p:spPr>
              <a:xfrm>
                <a:off x="5887" y="3361"/>
                <a:ext cx="7" cy="2"/>
              </a:xfrm>
              <a:custGeom>
                <a:avLst/>
                <a:gdLst/>
                <a:ahLst/>
                <a:cxnLst/>
                <a:rect l="l" t="t" r="r" b="b"/>
                <a:pathLst>
                  <a:path w="7" h="2" extrusionOk="0">
                    <a:moveTo>
                      <a:pt x="0" y="0"/>
                    </a:moveTo>
                    <a:lnTo>
                      <a:pt x="0" y="0"/>
                    </a:lnTo>
                    <a:lnTo>
                      <a:pt x="0" y="2"/>
                    </a:lnTo>
                    <a:lnTo>
                      <a:pt x="2" y="2"/>
                    </a:lnTo>
                    <a:lnTo>
                      <a:pt x="5" y="2"/>
                    </a:lnTo>
                    <a:lnTo>
                      <a:pt x="7" y="0"/>
                    </a:lnTo>
                    <a:lnTo>
                      <a:pt x="7"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9" name="Google Shape;1439;p38"/>
              <p:cNvSpPr/>
              <p:nvPr/>
            </p:nvSpPr>
            <p:spPr>
              <a:xfrm>
                <a:off x="5887" y="3361"/>
                <a:ext cx="7" cy="2"/>
              </a:xfrm>
              <a:custGeom>
                <a:avLst/>
                <a:gdLst/>
                <a:ahLst/>
                <a:cxnLst/>
                <a:rect l="l" t="t" r="r" b="b"/>
                <a:pathLst>
                  <a:path w="7" h="2" extrusionOk="0">
                    <a:moveTo>
                      <a:pt x="0" y="0"/>
                    </a:moveTo>
                    <a:lnTo>
                      <a:pt x="0" y="0"/>
                    </a:lnTo>
                    <a:lnTo>
                      <a:pt x="0" y="2"/>
                    </a:lnTo>
                    <a:lnTo>
                      <a:pt x="2" y="2"/>
                    </a:lnTo>
                    <a:lnTo>
                      <a:pt x="5" y="2"/>
                    </a:lnTo>
                    <a:lnTo>
                      <a:pt x="7" y="0"/>
                    </a:lnTo>
                    <a:lnTo>
                      <a:pt x="7"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0" name="Google Shape;1440;p38"/>
              <p:cNvSpPr/>
              <p:nvPr/>
            </p:nvSpPr>
            <p:spPr>
              <a:xfrm>
                <a:off x="5887" y="3131"/>
                <a:ext cx="32" cy="69"/>
              </a:xfrm>
              <a:custGeom>
                <a:avLst/>
                <a:gdLst/>
                <a:ahLst/>
                <a:cxnLst/>
                <a:rect l="l" t="t" r="r" b="b"/>
                <a:pathLst>
                  <a:path w="32" h="69" extrusionOk="0">
                    <a:moveTo>
                      <a:pt x="5" y="49"/>
                    </a:moveTo>
                    <a:lnTo>
                      <a:pt x="5" y="49"/>
                    </a:lnTo>
                    <a:lnTo>
                      <a:pt x="5" y="52"/>
                    </a:lnTo>
                    <a:lnTo>
                      <a:pt x="7" y="57"/>
                    </a:lnTo>
                    <a:lnTo>
                      <a:pt x="7" y="57"/>
                    </a:lnTo>
                    <a:lnTo>
                      <a:pt x="9" y="62"/>
                    </a:lnTo>
                    <a:lnTo>
                      <a:pt x="9" y="62"/>
                    </a:lnTo>
                    <a:lnTo>
                      <a:pt x="14" y="67"/>
                    </a:lnTo>
                    <a:lnTo>
                      <a:pt x="17" y="69"/>
                    </a:lnTo>
                    <a:lnTo>
                      <a:pt x="19" y="69"/>
                    </a:lnTo>
                    <a:lnTo>
                      <a:pt x="19" y="69"/>
                    </a:lnTo>
                    <a:lnTo>
                      <a:pt x="14" y="64"/>
                    </a:lnTo>
                    <a:lnTo>
                      <a:pt x="12" y="57"/>
                    </a:lnTo>
                    <a:lnTo>
                      <a:pt x="9" y="44"/>
                    </a:lnTo>
                    <a:lnTo>
                      <a:pt x="9" y="44"/>
                    </a:lnTo>
                    <a:lnTo>
                      <a:pt x="9" y="39"/>
                    </a:lnTo>
                    <a:lnTo>
                      <a:pt x="12" y="39"/>
                    </a:lnTo>
                    <a:lnTo>
                      <a:pt x="14" y="39"/>
                    </a:lnTo>
                    <a:lnTo>
                      <a:pt x="14" y="39"/>
                    </a:lnTo>
                    <a:lnTo>
                      <a:pt x="22" y="42"/>
                    </a:lnTo>
                    <a:lnTo>
                      <a:pt x="32" y="44"/>
                    </a:lnTo>
                    <a:lnTo>
                      <a:pt x="32" y="44"/>
                    </a:lnTo>
                    <a:lnTo>
                      <a:pt x="29" y="39"/>
                    </a:lnTo>
                    <a:lnTo>
                      <a:pt x="24" y="37"/>
                    </a:lnTo>
                    <a:lnTo>
                      <a:pt x="24" y="37"/>
                    </a:lnTo>
                    <a:lnTo>
                      <a:pt x="19" y="34"/>
                    </a:lnTo>
                    <a:lnTo>
                      <a:pt x="17" y="34"/>
                    </a:lnTo>
                    <a:lnTo>
                      <a:pt x="19" y="30"/>
                    </a:lnTo>
                    <a:lnTo>
                      <a:pt x="19" y="30"/>
                    </a:lnTo>
                    <a:lnTo>
                      <a:pt x="24" y="27"/>
                    </a:lnTo>
                    <a:lnTo>
                      <a:pt x="27" y="25"/>
                    </a:lnTo>
                    <a:lnTo>
                      <a:pt x="27" y="25"/>
                    </a:lnTo>
                    <a:lnTo>
                      <a:pt x="27" y="25"/>
                    </a:lnTo>
                    <a:lnTo>
                      <a:pt x="27" y="20"/>
                    </a:lnTo>
                    <a:lnTo>
                      <a:pt x="27" y="15"/>
                    </a:lnTo>
                    <a:lnTo>
                      <a:pt x="27" y="15"/>
                    </a:lnTo>
                    <a:lnTo>
                      <a:pt x="24" y="15"/>
                    </a:lnTo>
                    <a:lnTo>
                      <a:pt x="19" y="17"/>
                    </a:lnTo>
                    <a:lnTo>
                      <a:pt x="14" y="22"/>
                    </a:lnTo>
                    <a:lnTo>
                      <a:pt x="14" y="22"/>
                    </a:lnTo>
                    <a:lnTo>
                      <a:pt x="17" y="22"/>
                    </a:lnTo>
                    <a:lnTo>
                      <a:pt x="14" y="22"/>
                    </a:lnTo>
                    <a:lnTo>
                      <a:pt x="12" y="25"/>
                    </a:lnTo>
                    <a:lnTo>
                      <a:pt x="12" y="25"/>
                    </a:lnTo>
                    <a:lnTo>
                      <a:pt x="9" y="27"/>
                    </a:lnTo>
                    <a:lnTo>
                      <a:pt x="9" y="32"/>
                    </a:lnTo>
                    <a:lnTo>
                      <a:pt x="9" y="32"/>
                    </a:lnTo>
                    <a:lnTo>
                      <a:pt x="7" y="32"/>
                    </a:lnTo>
                    <a:lnTo>
                      <a:pt x="5" y="30"/>
                    </a:lnTo>
                    <a:lnTo>
                      <a:pt x="5" y="30"/>
                    </a:lnTo>
                    <a:lnTo>
                      <a:pt x="5" y="27"/>
                    </a:lnTo>
                    <a:lnTo>
                      <a:pt x="5" y="27"/>
                    </a:lnTo>
                    <a:lnTo>
                      <a:pt x="7" y="25"/>
                    </a:lnTo>
                    <a:lnTo>
                      <a:pt x="7" y="25"/>
                    </a:lnTo>
                    <a:lnTo>
                      <a:pt x="12" y="20"/>
                    </a:lnTo>
                    <a:lnTo>
                      <a:pt x="12" y="15"/>
                    </a:lnTo>
                    <a:lnTo>
                      <a:pt x="12" y="12"/>
                    </a:lnTo>
                    <a:lnTo>
                      <a:pt x="12" y="12"/>
                    </a:lnTo>
                    <a:lnTo>
                      <a:pt x="9" y="10"/>
                    </a:lnTo>
                    <a:lnTo>
                      <a:pt x="9" y="7"/>
                    </a:lnTo>
                    <a:lnTo>
                      <a:pt x="9" y="7"/>
                    </a:lnTo>
                    <a:lnTo>
                      <a:pt x="9" y="5"/>
                    </a:lnTo>
                    <a:lnTo>
                      <a:pt x="12" y="0"/>
                    </a:lnTo>
                    <a:lnTo>
                      <a:pt x="12" y="0"/>
                    </a:lnTo>
                    <a:lnTo>
                      <a:pt x="7" y="2"/>
                    </a:lnTo>
                    <a:lnTo>
                      <a:pt x="5" y="5"/>
                    </a:lnTo>
                    <a:lnTo>
                      <a:pt x="2" y="10"/>
                    </a:lnTo>
                    <a:lnTo>
                      <a:pt x="2" y="10"/>
                    </a:lnTo>
                    <a:lnTo>
                      <a:pt x="0" y="17"/>
                    </a:lnTo>
                    <a:lnTo>
                      <a:pt x="0" y="25"/>
                    </a:lnTo>
                    <a:lnTo>
                      <a:pt x="0" y="25"/>
                    </a:lnTo>
                    <a:lnTo>
                      <a:pt x="2" y="30"/>
                    </a:lnTo>
                    <a:lnTo>
                      <a:pt x="2" y="30"/>
                    </a:lnTo>
                    <a:lnTo>
                      <a:pt x="2" y="32"/>
                    </a:lnTo>
                    <a:lnTo>
                      <a:pt x="2" y="32"/>
                    </a:lnTo>
                    <a:lnTo>
                      <a:pt x="2" y="37"/>
                    </a:lnTo>
                    <a:lnTo>
                      <a:pt x="2" y="37"/>
                    </a:lnTo>
                    <a:lnTo>
                      <a:pt x="5" y="42"/>
                    </a:lnTo>
                    <a:lnTo>
                      <a:pt x="5" y="42"/>
                    </a:lnTo>
                    <a:lnTo>
                      <a:pt x="5" y="47"/>
                    </a:lnTo>
                    <a:lnTo>
                      <a:pt x="5" y="4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1" name="Google Shape;1441;p38"/>
              <p:cNvSpPr/>
              <p:nvPr/>
            </p:nvSpPr>
            <p:spPr>
              <a:xfrm>
                <a:off x="5887" y="3131"/>
                <a:ext cx="32" cy="69"/>
              </a:xfrm>
              <a:custGeom>
                <a:avLst/>
                <a:gdLst/>
                <a:ahLst/>
                <a:cxnLst/>
                <a:rect l="l" t="t" r="r" b="b"/>
                <a:pathLst>
                  <a:path w="32" h="69" extrusionOk="0">
                    <a:moveTo>
                      <a:pt x="5" y="49"/>
                    </a:moveTo>
                    <a:lnTo>
                      <a:pt x="5" y="49"/>
                    </a:lnTo>
                    <a:lnTo>
                      <a:pt x="5" y="52"/>
                    </a:lnTo>
                    <a:lnTo>
                      <a:pt x="7" y="57"/>
                    </a:lnTo>
                    <a:lnTo>
                      <a:pt x="7" y="57"/>
                    </a:lnTo>
                    <a:lnTo>
                      <a:pt x="9" y="62"/>
                    </a:lnTo>
                    <a:lnTo>
                      <a:pt x="9" y="62"/>
                    </a:lnTo>
                    <a:lnTo>
                      <a:pt x="14" y="67"/>
                    </a:lnTo>
                    <a:lnTo>
                      <a:pt x="17" y="69"/>
                    </a:lnTo>
                    <a:lnTo>
                      <a:pt x="19" y="69"/>
                    </a:lnTo>
                    <a:lnTo>
                      <a:pt x="19" y="69"/>
                    </a:lnTo>
                    <a:lnTo>
                      <a:pt x="14" y="64"/>
                    </a:lnTo>
                    <a:lnTo>
                      <a:pt x="12" y="57"/>
                    </a:lnTo>
                    <a:lnTo>
                      <a:pt x="9" y="44"/>
                    </a:lnTo>
                    <a:lnTo>
                      <a:pt x="9" y="44"/>
                    </a:lnTo>
                    <a:lnTo>
                      <a:pt x="9" y="39"/>
                    </a:lnTo>
                    <a:lnTo>
                      <a:pt x="12" y="39"/>
                    </a:lnTo>
                    <a:lnTo>
                      <a:pt x="14" y="39"/>
                    </a:lnTo>
                    <a:lnTo>
                      <a:pt x="14" y="39"/>
                    </a:lnTo>
                    <a:lnTo>
                      <a:pt x="22" y="42"/>
                    </a:lnTo>
                    <a:lnTo>
                      <a:pt x="32" y="44"/>
                    </a:lnTo>
                    <a:lnTo>
                      <a:pt x="32" y="44"/>
                    </a:lnTo>
                    <a:lnTo>
                      <a:pt x="29" y="39"/>
                    </a:lnTo>
                    <a:lnTo>
                      <a:pt x="24" y="37"/>
                    </a:lnTo>
                    <a:lnTo>
                      <a:pt x="24" y="37"/>
                    </a:lnTo>
                    <a:lnTo>
                      <a:pt x="19" y="34"/>
                    </a:lnTo>
                    <a:lnTo>
                      <a:pt x="17" y="34"/>
                    </a:lnTo>
                    <a:lnTo>
                      <a:pt x="19" y="30"/>
                    </a:lnTo>
                    <a:lnTo>
                      <a:pt x="19" y="30"/>
                    </a:lnTo>
                    <a:lnTo>
                      <a:pt x="24" y="27"/>
                    </a:lnTo>
                    <a:lnTo>
                      <a:pt x="27" y="25"/>
                    </a:lnTo>
                    <a:lnTo>
                      <a:pt x="27" y="25"/>
                    </a:lnTo>
                    <a:lnTo>
                      <a:pt x="27" y="25"/>
                    </a:lnTo>
                    <a:lnTo>
                      <a:pt x="27" y="20"/>
                    </a:lnTo>
                    <a:lnTo>
                      <a:pt x="27" y="15"/>
                    </a:lnTo>
                    <a:lnTo>
                      <a:pt x="27" y="15"/>
                    </a:lnTo>
                    <a:lnTo>
                      <a:pt x="24" y="15"/>
                    </a:lnTo>
                    <a:lnTo>
                      <a:pt x="19" y="17"/>
                    </a:lnTo>
                    <a:lnTo>
                      <a:pt x="14" y="22"/>
                    </a:lnTo>
                    <a:lnTo>
                      <a:pt x="14" y="22"/>
                    </a:lnTo>
                    <a:lnTo>
                      <a:pt x="17" y="22"/>
                    </a:lnTo>
                    <a:lnTo>
                      <a:pt x="14" y="22"/>
                    </a:lnTo>
                    <a:lnTo>
                      <a:pt x="12" y="25"/>
                    </a:lnTo>
                    <a:lnTo>
                      <a:pt x="12" y="25"/>
                    </a:lnTo>
                    <a:lnTo>
                      <a:pt x="9" y="27"/>
                    </a:lnTo>
                    <a:lnTo>
                      <a:pt x="9" y="32"/>
                    </a:lnTo>
                    <a:lnTo>
                      <a:pt x="9" y="32"/>
                    </a:lnTo>
                    <a:lnTo>
                      <a:pt x="7" y="32"/>
                    </a:lnTo>
                    <a:lnTo>
                      <a:pt x="5" y="30"/>
                    </a:lnTo>
                    <a:lnTo>
                      <a:pt x="5" y="30"/>
                    </a:lnTo>
                    <a:lnTo>
                      <a:pt x="5" y="27"/>
                    </a:lnTo>
                    <a:lnTo>
                      <a:pt x="5" y="27"/>
                    </a:lnTo>
                    <a:lnTo>
                      <a:pt x="7" y="25"/>
                    </a:lnTo>
                    <a:lnTo>
                      <a:pt x="7" y="25"/>
                    </a:lnTo>
                    <a:lnTo>
                      <a:pt x="12" y="20"/>
                    </a:lnTo>
                    <a:lnTo>
                      <a:pt x="12" y="15"/>
                    </a:lnTo>
                    <a:lnTo>
                      <a:pt x="12" y="12"/>
                    </a:lnTo>
                    <a:lnTo>
                      <a:pt x="12" y="12"/>
                    </a:lnTo>
                    <a:lnTo>
                      <a:pt x="9" y="10"/>
                    </a:lnTo>
                    <a:lnTo>
                      <a:pt x="9" y="7"/>
                    </a:lnTo>
                    <a:lnTo>
                      <a:pt x="9" y="7"/>
                    </a:lnTo>
                    <a:lnTo>
                      <a:pt x="9" y="5"/>
                    </a:lnTo>
                    <a:lnTo>
                      <a:pt x="12" y="0"/>
                    </a:lnTo>
                    <a:lnTo>
                      <a:pt x="12" y="0"/>
                    </a:lnTo>
                    <a:lnTo>
                      <a:pt x="7" y="2"/>
                    </a:lnTo>
                    <a:lnTo>
                      <a:pt x="5" y="5"/>
                    </a:lnTo>
                    <a:lnTo>
                      <a:pt x="2" y="10"/>
                    </a:lnTo>
                    <a:lnTo>
                      <a:pt x="2" y="10"/>
                    </a:lnTo>
                    <a:lnTo>
                      <a:pt x="0" y="17"/>
                    </a:lnTo>
                    <a:lnTo>
                      <a:pt x="0" y="25"/>
                    </a:lnTo>
                    <a:lnTo>
                      <a:pt x="0" y="25"/>
                    </a:lnTo>
                    <a:lnTo>
                      <a:pt x="2" y="30"/>
                    </a:lnTo>
                    <a:lnTo>
                      <a:pt x="2" y="30"/>
                    </a:lnTo>
                    <a:lnTo>
                      <a:pt x="2" y="32"/>
                    </a:lnTo>
                    <a:lnTo>
                      <a:pt x="2" y="32"/>
                    </a:lnTo>
                    <a:lnTo>
                      <a:pt x="2" y="37"/>
                    </a:lnTo>
                    <a:lnTo>
                      <a:pt x="2" y="37"/>
                    </a:lnTo>
                    <a:lnTo>
                      <a:pt x="5" y="42"/>
                    </a:lnTo>
                    <a:lnTo>
                      <a:pt x="5" y="42"/>
                    </a:lnTo>
                    <a:lnTo>
                      <a:pt x="5" y="47"/>
                    </a:lnTo>
                    <a:lnTo>
                      <a:pt x="5" y="4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2" name="Google Shape;1442;p38"/>
              <p:cNvSpPr/>
              <p:nvPr/>
            </p:nvSpPr>
            <p:spPr>
              <a:xfrm>
                <a:off x="5887" y="3252"/>
                <a:ext cx="2" cy="2"/>
              </a:xfrm>
              <a:custGeom>
                <a:avLst/>
                <a:gdLst/>
                <a:ahLst/>
                <a:cxnLst/>
                <a:rect l="l" t="t" r="r" b="b"/>
                <a:pathLst>
                  <a:path w="2" h="2" extrusionOk="0">
                    <a:moveTo>
                      <a:pt x="2" y="0"/>
                    </a:moveTo>
                    <a:lnTo>
                      <a:pt x="2" y="0"/>
                    </a:lnTo>
                    <a:lnTo>
                      <a:pt x="0" y="2"/>
                    </a:lnTo>
                    <a:lnTo>
                      <a:pt x="2" y="2"/>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3" name="Google Shape;1443;p38"/>
              <p:cNvSpPr/>
              <p:nvPr/>
            </p:nvSpPr>
            <p:spPr>
              <a:xfrm>
                <a:off x="5887" y="3252"/>
                <a:ext cx="2" cy="2"/>
              </a:xfrm>
              <a:custGeom>
                <a:avLst/>
                <a:gdLst/>
                <a:ahLst/>
                <a:cxnLst/>
                <a:rect l="l" t="t" r="r" b="b"/>
                <a:pathLst>
                  <a:path w="2" h="2" extrusionOk="0">
                    <a:moveTo>
                      <a:pt x="2" y="0"/>
                    </a:moveTo>
                    <a:lnTo>
                      <a:pt x="2" y="0"/>
                    </a:lnTo>
                    <a:lnTo>
                      <a:pt x="0" y="2"/>
                    </a:lnTo>
                    <a:lnTo>
                      <a:pt x="2" y="2"/>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4" name="Google Shape;1444;p38"/>
              <p:cNvSpPr/>
              <p:nvPr/>
            </p:nvSpPr>
            <p:spPr>
              <a:xfrm>
                <a:off x="5892" y="3250"/>
                <a:ext cx="2" cy="2"/>
              </a:xfrm>
              <a:custGeom>
                <a:avLst/>
                <a:gdLst/>
                <a:ahLst/>
                <a:cxnLst/>
                <a:rect l="l" t="t" r="r" b="b"/>
                <a:pathLst>
                  <a:path w="2" h="2" extrusionOk="0">
                    <a:moveTo>
                      <a:pt x="0" y="0"/>
                    </a:moveTo>
                    <a:lnTo>
                      <a:pt x="0" y="0"/>
                    </a:lnTo>
                    <a:lnTo>
                      <a:pt x="0" y="2"/>
                    </a:lnTo>
                    <a:lnTo>
                      <a:pt x="0" y="2"/>
                    </a:lnTo>
                    <a:lnTo>
                      <a:pt x="2" y="2"/>
                    </a:lnTo>
                    <a:lnTo>
                      <a:pt x="2"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5" name="Google Shape;1445;p38"/>
              <p:cNvSpPr/>
              <p:nvPr/>
            </p:nvSpPr>
            <p:spPr>
              <a:xfrm>
                <a:off x="5892" y="3250"/>
                <a:ext cx="2" cy="2"/>
              </a:xfrm>
              <a:custGeom>
                <a:avLst/>
                <a:gdLst/>
                <a:ahLst/>
                <a:cxnLst/>
                <a:rect l="l" t="t" r="r" b="b"/>
                <a:pathLst>
                  <a:path w="2" h="2" extrusionOk="0">
                    <a:moveTo>
                      <a:pt x="0" y="0"/>
                    </a:moveTo>
                    <a:lnTo>
                      <a:pt x="0" y="0"/>
                    </a:lnTo>
                    <a:lnTo>
                      <a:pt x="0" y="2"/>
                    </a:lnTo>
                    <a:lnTo>
                      <a:pt x="0" y="2"/>
                    </a:lnTo>
                    <a:lnTo>
                      <a:pt x="2" y="2"/>
                    </a:lnTo>
                    <a:lnTo>
                      <a:pt x="2"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6" name="Google Shape;1446;p38"/>
              <p:cNvSpPr/>
              <p:nvPr/>
            </p:nvSpPr>
            <p:spPr>
              <a:xfrm>
                <a:off x="5894" y="3363"/>
                <a:ext cx="2" cy="3"/>
              </a:xfrm>
              <a:custGeom>
                <a:avLst/>
                <a:gdLst/>
                <a:ahLst/>
                <a:cxnLst/>
                <a:rect l="l" t="t" r="r" b="b"/>
                <a:pathLst>
                  <a:path w="2" h="3" extrusionOk="0">
                    <a:moveTo>
                      <a:pt x="0" y="0"/>
                    </a:moveTo>
                    <a:lnTo>
                      <a:pt x="0" y="0"/>
                    </a:lnTo>
                    <a:lnTo>
                      <a:pt x="0" y="3"/>
                    </a:lnTo>
                    <a:lnTo>
                      <a:pt x="0" y="3"/>
                    </a:lnTo>
                    <a:lnTo>
                      <a:pt x="2"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7" name="Google Shape;1447;p38"/>
              <p:cNvSpPr/>
              <p:nvPr/>
            </p:nvSpPr>
            <p:spPr>
              <a:xfrm>
                <a:off x="5894" y="3363"/>
                <a:ext cx="2" cy="3"/>
              </a:xfrm>
              <a:custGeom>
                <a:avLst/>
                <a:gdLst/>
                <a:ahLst/>
                <a:cxnLst/>
                <a:rect l="l" t="t" r="r" b="b"/>
                <a:pathLst>
                  <a:path w="2" h="3" extrusionOk="0">
                    <a:moveTo>
                      <a:pt x="0" y="0"/>
                    </a:moveTo>
                    <a:lnTo>
                      <a:pt x="0" y="0"/>
                    </a:lnTo>
                    <a:lnTo>
                      <a:pt x="0" y="3"/>
                    </a:lnTo>
                    <a:lnTo>
                      <a:pt x="0" y="3"/>
                    </a:lnTo>
                    <a:lnTo>
                      <a:pt x="2"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8" name="Google Shape;1448;p38"/>
              <p:cNvSpPr/>
              <p:nvPr/>
            </p:nvSpPr>
            <p:spPr>
              <a:xfrm>
                <a:off x="5896" y="3242"/>
                <a:ext cx="65" cy="22"/>
              </a:xfrm>
              <a:custGeom>
                <a:avLst/>
                <a:gdLst/>
                <a:ahLst/>
                <a:cxnLst/>
                <a:rect l="l" t="t" r="r" b="b"/>
                <a:pathLst>
                  <a:path w="65" h="22" extrusionOk="0">
                    <a:moveTo>
                      <a:pt x="45" y="15"/>
                    </a:moveTo>
                    <a:lnTo>
                      <a:pt x="45" y="15"/>
                    </a:lnTo>
                    <a:lnTo>
                      <a:pt x="60" y="22"/>
                    </a:lnTo>
                    <a:lnTo>
                      <a:pt x="60" y="22"/>
                    </a:lnTo>
                    <a:lnTo>
                      <a:pt x="62" y="22"/>
                    </a:lnTo>
                    <a:lnTo>
                      <a:pt x="65" y="22"/>
                    </a:lnTo>
                    <a:lnTo>
                      <a:pt x="65" y="17"/>
                    </a:lnTo>
                    <a:lnTo>
                      <a:pt x="65" y="17"/>
                    </a:lnTo>
                    <a:lnTo>
                      <a:pt x="62" y="15"/>
                    </a:lnTo>
                    <a:lnTo>
                      <a:pt x="60" y="12"/>
                    </a:lnTo>
                    <a:lnTo>
                      <a:pt x="60" y="12"/>
                    </a:lnTo>
                    <a:lnTo>
                      <a:pt x="60" y="10"/>
                    </a:lnTo>
                    <a:lnTo>
                      <a:pt x="57" y="8"/>
                    </a:lnTo>
                    <a:lnTo>
                      <a:pt x="57" y="8"/>
                    </a:lnTo>
                    <a:lnTo>
                      <a:pt x="55" y="5"/>
                    </a:lnTo>
                    <a:lnTo>
                      <a:pt x="52" y="5"/>
                    </a:lnTo>
                    <a:lnTo>
                      <a:pt x="52" y="5"/>
                    </a:lnTo>
                    <a:lnTo>
                      <a:pt x="47" y="5"/>
                    </a:lnTo>
                    <a:lnTo>
                      <a:pt x="45" y="3"/>
                    </a:lnTo>
                    <a:lnTo>
                      <a:pt x="45" y="3"/>
                    </a:lnTo>
                    <a:lnTo>
                      <a:pt x="40" y="3"/>
                    </a:lnTo>
                    <a:lnTo>
                      <a:pt x="35" y="0"/>
                    </a:lnTo>
                    <a:lnTo>
                      <a:pt x="35" y="0"/>
                    </a:lnTo>
                    <a:lnTo>
                      <a:pt x="30" y="3"/>
                    </a:lnTo>
                    <a:lnTo>
                      <a:pt x="30" y="3"/>
                    </a:lnTo>
                    <a:lnTo>
                      <a:pt x="28" y="3"/>
                    </a:lnTo>
                    <a:lnTo>
                      <a:pt x="25" y="3"/>
                    </a:lnTo>
                    <a:lnTo>
                      <a:pt x="25" y="3"/>
                    </a:lnTo>
                    <a:lnTo>
                      <a:pt x="15" y="3"/>
                    </a:lnTo>
                    <a:lnTo>
                      <a:pt x="15" y="3"/>
                    </a:lnTo>
                    <a:lnTo>
                      <a:pt x="8" y="3"/>
                    </a:lnTo>
                    <a:lnTo>
                      <a:pt x="3" y="5"/>
                    </a:lnTo>
                    <a:lnTo>
                      <a:pt x="0" y="10"/>
                    </a:lnTo>
                    <a:lnTo>
                      <a:pt x="0" y="17"/>
                    </a:lnTo>
                    <a:lnTo>
                      <a:pt x="0" y="17"/>
                    </a:lnTo>
                    <a:lnTo>
                      <a:pt x="3" y="12"/>
                    </a:lnTo>
                    <a:lnTo>
                      <a:pt x="3" y="8"/>
                    </a:lnTo>
                    <a:lnTo>
                      <a:pt x="5" y="8"/>
                    </a:lnTo>
                    <a:lnTo>
                      <a:pt x="5" y="8"/>
                    </a:lnTo>
                    <a:lnTo>
                      <a:pt x="5" y="10"/>
                    </a:lnTo>
                    <a:lnTo>
                      <a:pt x="8" y="12"/>
                    </a:lnTo>
                    <a:lnTo>
                      <a:pt x="13" y="15"/>
                    </a:lnTo>
                    <a:lnTo>
                      <a:pt x="13" y="15"/>
                    </a:lnTo>
                    <a:lnTo>
                      <a:pt x="20" y="12"/>
                    </a:lnTo>
                    <a:lnTo>
                      <a:pt x="23" y="10"/>
                    </a:lnTo>
                    <a:lnTo>
                      <a:pt x="23" y="12"/>
                    </a:lnTo>
                    <a:lnTo>
                      <a:pt x="23" y="12"/>
                    </a:lnTo>
                    <a:lnTo>
                      <a:pt x="30" y="15"/>
                    </a:lnTo>
                    <a:lnTo>
                      <a:pt x="35" y="15"/>
                    </a:lnTo>
                    <a:lnTo>
                      <a:pt x="37" y="12"/>
                    </a:lnTo>
                    <a:lnTo>
                      <a:pt x="37" y="12"/>
                    </a:lnTo>
                    <a:lnTo>
                      <a:pt x="37" y="12"/>
                    </a:lnTo>
                    <a:lnTo>
                      <a:pt x="40" y="12"/>
                    </a:lnTo>
                    <a:lnTo>
                      <a:pt x="45" y="12"/>
                    </a:lnTo>
                    <a:lnTo>
                      <a:pt x="45"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9" name="Google Shape;1449;p38"/>
              <p:cNvSpPr/>
              <p:nvPr/>
            </p:nvSpPr>
            <p:spPr>
              <a:xfrm>
                <a:off x="5896" y="3242"/>
                <a:ext cx="65" cy="22"/>
              </a:xfrm>
              <a:custGeom>
                <a:avLst/>
                <a:gdLst/>
                <a:ahLst/>
                <a:cxnLst/>
                <a:rect l="l" t="t" r="r" b="b"/>
                <a:pathLst>
                  <a:path w="65" h="22" extrusionOk="0">
                    <a:moveTo>
                      <a:pt x="45" y="15"/>
                    </a:moveTo>
                    <a:lnTo>
                      <a:pt x="45" y="15"/>
                    </a:lnTo>
                    <a:lnTo>
                      <a:pt x="60" y="22"/>
                    </a:lnTo>
                    <a:lnTo>
                      <a:pt x="60" y="22"/>
                    </a:lnTo>
                    <a:lnTo>
                      <a:pt x="62" y="22"/>
                    </a:lnTo>
                    <a:lnTo>
                      <a:pt x="65" y="22"/>
                    </a:lnTo>
                    <a:lnTo>
                      <a:pt x="65" y="17"/>
                    </a:lnTo>
                    <a:lnTo>
                      <a:pt x="65" y="17"/>
                    </a:lnTo>
                    <a:lnTo>
                      <a:pt x="62" y="15"/>
                    </a:lnTo>
                    <a:lnTo>
                      <a:pt x="60" y="12"/>
                    </a:lnTo>
                    <a:lnTo>
                      <a:pt x="60" y="12"/>
                    </a:lnTo>
                    <a:lnTo>
                      <a:pt x="60" y="10"/>
                    </a:lnTo>
                    <a:lnTo>
                      <a:pt x="57" y="8"/>
                    </a:lnTo>
                    <a:lnTo>
                      <a:pt x="57" y="8"/>
                    </a:lnTo>
                    <a:lnTo>
                      <a:pt x="55" y="5"/>
                    </a:lnTo>
                    <a:lnTo>
                      <a:pt x="52" y="5"/>
                    </a:lnTo>
                    <a:lnTo>
                      <a:pt x="52" y="5"/>
                    </a:lnTo>
                    <a:lnTo>
                      <a:pt x="47" y="5"/>
                    </a:lnTo>
                    <a:lnTo>
                      <a:pt x="45" y="3"/>
                    </a:lnTo>
                    <a:lnTo>
                      <a:pt x="45" y="3"/>
                    </a:lnTo>
                    <a:lnTo>
                      <a:pt x="40" y="3"/>
                    </a:lnTo>
                    <a:lnTo>
                      <a:pt x="35" y="0"/>
                    </a:lnTo>
                    <a:lnTo>
                      <a:pt x="35" y="0"/>
                    </a:lnTo>
                    <a:lnTo>
                      <a:pt x="30" y="3"/>
                    </a:lnTo>
                    <a:lnTo>
                      <a:pt x="30" y="3"/>
                    </a:lnTo>
                    <a:lnTo>
                      <a:pt x="28" y="3"/>
                    </a:lnTo>
                    <a:lnTo>
                      <a:pt x="25" y="3"/>
                    </a:lnTo>
                    <a:lnTo>
                      <a:pt x="25" y="3"/>
                    </a:lnTo>
                    <a:lnTo>
                      <a:pt x="15" y="3"/>
                    </a:lnTo>
                    <a:lnTo>
                      <a:pt x="15" y="3"/>
                    </a:lnTo>
                    <a:lnTo>
                      <a:pt x="8" y="3"/>
                    </a:lnTo>
                    <a:lnTo>
                      <a:pt x="3" y="5"/>
                    </a:lnTo>
                    <a:lnTo>
                      <a:pt x="0" y="10"/>
                    </a:lnTo>
                    <a:lnTo>
                      <a:pt x="0" y="17"/>
                    </a:lnTo>
                    <a:lnTo>
                      <a:pt x="0" y="17"/>
                    </a:lnTo>
                    <a:lnTo>
                      <a:pt x="3" y="12"/>
                    </a:lnTo>
                    <a:lnTo>
                      <a:pt x="3" y="8"/>
                    </a:lnTo>
                    <a:lnTo>
                      <a:pt x="5" y="8"/>
                    </a:lnTo>
                    <a:lnTo>
                      <a:pt x="5" y="8"/>
                    </a:lnTo>
                    <a:lnTo>
                      <a:pt x="5" y="10"/>
                    </a:lnTo>
                    <a:lnTo>
                      <a:pt x="8" y="12"/>
                    </a:lnTo>
                    <a:lnTo>
                      <a:pt x="13" y="15"/>
                    </a:lnTo>
                    <a:lnTo>
                      <a:pt x="13" y="15"/>
                    </a:lnTo>
                    <a:lnTo>
                      <a:pt x="20" y="12"/>
                    </a:lnTo>
                    <a:lnTo>
                      <a:pt x="23" y="10"/>
                    </a:lnTo>
                    <a:lnTo>
                      <a:pt x="23" y="12"/>
                    </a:lnTo>
                    <a:lnTo>
                      <a:pt x="23" y="12"/>
                    </a:lnTo>
                    <a:lnTo>
                      <a:pt x="30" y="15"/>
                    </a:lnTo>
                    <a:lnTo>
                      <a:pt x="35" y="15"/>
                    </a:lnTo>
                    <a:lnTo>
                      <a:pt x="37" y="12"/>
                    </a:lnTo>
                    <a:lnTo>
                      <a:pt x="37" y="12"/>
                    </a:lnTo>
                    <a:lnTo>
                      <a:pt x="37" y="12"/>
                    </a:lnTo>
                    <a:lnTo>
                      <a:pt x="40" y="12"/>
                    </a:lnTo>
                    <a:lnTo>
                      <a:pt x="45" y="12"/>
                    </a:lnTo>
                    <a:lnTo>
                      <a:pt x="45"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0" name="Google Shape;1450;p38"/>
              <p:cNvSpPr/>
              <p:nvPr/>
            </p:nvSpPr>
            <p:spPr>
              <a:xfrm>
                <a:off x="5896" y="3259"/>
                <a:ext cx="8" cy="5"/>
              </a:xfrm>
              <a:custGeom>
                <a:avLst/>
                <a:gdLst/>
                <a:ahLst/>
                <a:cxnLst/>
                <a:rect l="l" t="t" r="r" b="b"/>
                <a:pathLst>
                  <a:path w="8" h="5" extrusionOk="0">
                    <a:moveTo>
                      <a:pt x="3" y="0"/>
                    </a:moveTo>
                    <a:lnTo>
                      <a:pt x="3" y="0"/>
                    </a:lnTo>
                    <a:lnTo>
                      <a:pt x="0" y="3"/>
                    </a:lnTo>
                    <a:lnTo>
                      <a:pt x="0" y="5"/>
                    </a:lnTo>
                    <a:lnTo>
                      <a:pt x="0" y="5"/>
                    </a:lnTo>
                    <a:lnTo>
                      <a:pt x="5" y="3"/>
                    </a:lnTo>
                    <a:lnTo>
                      <a:pt x="5" y="3"/>
                    </a:lnTo>
                    <a:lnTo>
                      <a:pt x="5" y="3"/>
                    </a:lnTo>
                    <a:lnTo>
                      <a:pt x="8" y="3"/>
                    </a:lnTo>
                    <a:lnTo>
                      <a:pt x="8" y="0"/>
                    </a:lnTo>
                    <a:lnTo>
                      <a:pt x="8" y="0"/>
                    </a:lnTo>
                    <a:lnTo>
                      <a:pt x="5"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1" name="Google Shape;1451;p38"/>
              <p:cNvSpPr/>
              <p:nvPr/>
            </p:nvSpPr>
            <p:spPr>
              <a:xfrm>
                <a:off x="5896" y="3259"/>
                <a:ext cx="8" cy="5"/>
              </a:xfrm>
              <a:custGeom>
                <a:avLst/>
                <a:gdLst/>
                <a:ahLst/>
                <a:cxnLst/>
                <a:rect l="l" t="t" r="r" b="b"/>
                <a:pathLst>
                  <a:path w="8" h="5" extrusionOk="0">
                    <a:moveTo>
                      <a:pt x="3" y="0"/>
                    </a:moveTo>
                    <a:lnTo>
                      <a:pt x="3" y="0"/>
                    </a:lnTo>
                    <a:lnTo>
                      <a:pt x="0" y="3"/>
                    </a:lnTo>
                    <a:lnTo>
                      <a:pt x="0" y="5"/>
                    </a:lnTo>
                    <a:lnTo>
                      <a:pt x="0" y="5"/>
                    </a:lnTo>
                    <a:lnTo>
                      <a:pt x="5" y="3"/>
                    </a:lnTo>
                    <a:lnTo>
                      <a:pt x="5" y="3"/>
                    </a:lnTo>
                    <a:lnTo>
                      <a:pt x="5" y="3"/>
                    </a:lnTo>
                    <a:lnTo>
                      <a:pt x="8" y="3"/>
                    </a:lnTo>
                    <a:lnTo>
                      <a:pt x="8" y="0"/>
                    </a:lnTo>
                    <a:lnTo>
                      <a:pt x="8" y="0"/>
                    </a:lnTo>
                    <a:lnTo>
                      <a:pt x="5"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2" name="Google Shape;1452;p38"/>
              <p:cNvSpPr/>
              <p:nvPr/>
            </p:nvSpPr>
            <p:spPr>
              <a:xfrm>
                <a:off x="5904" y="3121"/>
                <a:ext cx="7" cy="15"/>
              </a:xfrm>
              <a:custGeom>
                <a:avLst/>
                <a:gdLst/>
                <a:ahLst/>
                <a:cxnLst/>
                <a:rect l="l" t="t" r="r" b="b"/>
                <a:pathLst>
                  <a:path w="7" h="15" extrusionOk="0">
                    <a:moveTo>
                      <a:pt x="0" y="15"/>
                    </a:moveTo>
                    <a:lnTo>
                      <a:pt x="0" y="15"/>
                    </a:lnTo>
                    <a:lnTo>
                      <a:pt x="5" y="12"/>
                    </a:lnTo>
                    <a:lnTo>
                      <a:pt x="7" y="10"/>
                    </a:lnTo>
                    <a:lnTo>
                      <a:pt x="7" y="5"/>
                    </a:lnTo>
                    <a:lnTo>
                      <a:pt x="7" y="0"/>
                    </a:lnTo>
                    <a:lnTo>
                      <a:pt x="7" y="0"/>
                    </a:lnTo>
                    <a:lnTo>
                      <a:pt x="2" y="5"/>
                    </a:lnTo>
                    <a:lnTo>
                      <a:pt x="2" y="5"/>
                    </a:lnTo>
                    <a:lnTo>
                      <a:pt x="0" y="10"/>
                    </a:lnTo>
                    <a:lnTo>
                      <a:pt x="0"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3" name="Google Shape;1453;p38"/>
              <p:cNvSpPr/>
              <p:nvPr/>
            </p:nvSpPr>
            <p:spPr>
              <a:xfrm>
                <a:off x="5904" y="3121"/>
                <a:ext cx="7" cy="15"/>
              </a:xfrm>
              <a:custGeom>
                <a:avLst/>
                <a:gdLst/>
                <a:ahLst/>
                <a:cxnLst/>
                <a:rect l="l" t="t" r="r" b="b"/>
                <a:pathLst>
                  <a:path w="7" h="15" extrusionOk="0">
                    <a:moveTo>
                      <a:pt x="0" y="15"/>
                    </a:moveTo>
                    <a:lnTo>
                      <a:pt x="0" y="15"/>
                    </a:lnTo>
                    <a:lnTo>
                      <a:pt x="5" y="12"/>
                    </a:lnTo>
                    <a:lnTo>
                      <a:pt x="7" y="10"/>
                    </a:lnTo>
                    <a:lnTo>
                      <a:pt x="7" y="5"/>
                    </a:lnTo>
                    <a:lnTo>
                      <a:pt x="7" y="0"/>
                    </a:lnTo>
                    <a:lnTo>
                      <a:pt x="7" y="0"/>
                    </a:lnTo>
                    <a:lnTo>
                      <a:pt x="2" y="5"/>
                    </a:lnTo>
                    <a:lnTo>
                      <a:pt x="2" y="5"/>
                    </a:lnTo>
                    <a:lnTo>
                      <a:pt x="0" y="10"/>
                    </a:lnTo>
                    <a:lnTo>
                      <a:pt x="0"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4" name="Google Shape;1454;p38"/>
              <p:cNvSpPr/>
              <p:nvPr/>
            </p:nvSpPr>
            <p:spPr>
              <a:xfrm>
                <a:off x="5906" y="3339"/>
                <a:ext cx="0" cy="2"/>
              </a:xfrm>
              <a:custGeom>
                <a:avLst/>
                <a:gdLst/>
                <a:ahLst/>
                <a:cxnLst/>
                <a:rect l="l" t="t" r="r" b="b"/>
                <a:pathLst>
                  <a:path w="120000" h="2" extrusionOk="0">
                    <a:moveTo>
                      <a:pt x="0" y="0"/>
                    </a:moveTo>
                    <a:lnTo>
                      <a:pt x="0" y="0"/>
                    </a:lnTo>
                    <a:lnTo>
                      <a:pt x="0" y="2"/>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5" name="Google Shape;1455;p38"/>
              <p:cNvSpPr/>
              <p:nvPr/>
            </p:nvSpPr>
            <p:spPr>
              <a:xfrm>
                <a:off x="5906" y="3339"/>
                <a:ext cx="0" cy="2"/>
              </a:xfrm>
              <a:custGeom>
                <a:avLst/>
                <a:gdLst/>
                <a:ahLst/>
                <a:cxnLst/>
                <a:rect l="l" t="t" r="r" b="b"/>
                <a:pathLst>
                  <a:path w="120000" h="2" extrusionOk="0">
                    <a:moveTo>
                      <a:pt x="0" y="0"/>
                    </a:moveTo>
                    <a:lnTo>
                      <a:pt x="0" y="0"/>
                    </a:lnTo>
                    <a:lnTo>
                      <a:pt x="0" y="2"/>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6" name="Google Shape;1456;p38"/>
              <p:cNvSpPr/>
              <p:nvPr/>
            </p:nvSpPr>
            <p:spPr>
              <a:xfrm>
                <a:off x="5906" y="3259"/>
                <a:ext cx="3" cy="3"/>
              </a:xfrm>
              <a:custGeom>
                <a:avLst/>
                <a:gdLst/>
                <a:ahLst/>
                <a:cxnLst/>
                <a:rect l="l" t="t" r="r" b="b"/>
                <a:pathLst>
                  <a:path w="3" h="3" extrusionOk="0">
                    <a:moveTo>
                      <a:pt x="0" y="0"/>
                    </a:moveTo>
                    <a:lnTo>
                      <a:pt x="0" y="0"/>
                    </a:lnTo>
                    <a:lnTo>
                      <a:pt x="0" y="3"/>
                    </a:lnTo>
                    <a:lnTo>
                      <a:pt x="0" y="3"/>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7" name="Google Shape;1457;p38"/>
              <p:cNvSpPr/>
              <p:nvPr/>
            </p:nvSpPr>
            <p:spPr>
              <a:xfrm>
                <a:off x="5906" y="3259"/>
                <a:ext cx="3" cy="3"/>
              </a:xfrm>
              <a:custGeom>
                <a:avLst/>
                <a:gdLst/>
                <a:ahLst/>
                <a:cxnLst/>
                <a:rect l="l" t="t" r="r" b="b"/>
                <a:pathLst>
                  <a:path w="3" h="3" extrusionOk="0">
                    <a:moveTo>
                      <a:pt x="0" y="0"/>
                    </a:moveTo>
                    <a:lnTo>
                      <a:pt x="0" y="0"/>
                    </a:lnTo>
                    <a:lnTo>
                      <a:pt x="0" y="3"/>
                    </a:lnTo>
                    <a:lnTo>
                      <a:pt x="0" y="3"/>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8" name="Google Shape;1458;p38"/>
              <p:cNvSpPr/>
              <p:nvPr/>
            </p:nvSpPr>
            <p:spPr>
              <a:xfrm>
                <a:off x="5911" y="3363"/>
                <a:ext cx="3" cy="0"/>
              </a:xfrm>
              <a:custGeom>
                <a:avLst/>
                <a:gdLst/>
                <a:ahLst/>
                <a:cxnLst/>
                <a:rect l="l" t="t" r="r" b="b"/>
                <a:pathLst>
                  <a:path w="3" h="120000" extrusionOk="0">
                    <a:moveTo>
                      <a:pt x="0" y="0"/>
                    </a:moveTo>
                    <a:lnTo>
                      <a:pt x="0" y="0"/>
                    </a:lnTo>
                    <a:lnTo>
                      <a:pt x="3"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9" name="Google Shape;1459;p38"/>
              <p:cNvSpPr/>
              <p:nvPr/>
            </p:nvSpPr>
            <p:spPr>
              <a:xfrm>
                <a:off x="5911" y="3363"/>
                <a:ext cx="3" cy="0"/>
              </a:xfrm>
              <a:custGeom>
                <a:avLst/>
                <a:gdLst/>
                <a:ahLst/>
                <a:cxnLst/>
                <a:rect l="l" t="t" r="r" b="b"/>
                <a:pathLst>
                  <a:path w="3" h="120000" extrusionOk="0">
                    <a:moveTo>
                      <a:pt x="0" y="0"/>
                    </a:moveTo>
                    <a:lnTo>
                      <a:pt x="0" y="0"/>
                    </a:lnTo>
                    <a:lnTo>
                      <a:pt x="3"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0" name="Google Shape;1460;p38"/>
              <p:cNvSpPr/>
              <p:nvPr/>
            </p:nvSpPr>
            <p:spPr>
              <a:xfrm>
                <a:off x="5911" y="3257"/>
                <a:ext cx="3" cy="2"/>
              </a:xfrm>
              <a:custGeom>
                <a:avLst/>
                <a:gdLst/>
                <a:ahLst/>
                <a:cxnLst/>
                <a:rect l="l" t="t" r="r" b="b"/>
                <a:pathLst>
                  <a:path w="3" h="2" extrusionOk="0">
                    <a:moveTo>
                      <a:pt x="0" y="0"/>
                    </a:moveTo>
                    <a:lnTo>
                      <a:pt x="0" y="0"/>
                    </a:lnTo>
                    <a:lnTo>
                      <a:pt x="0" y="2"/>
                    </a:lnTo>
                    <a:lnTo>
                      <a:pt x="3" y="2"/>
                    </a:lnTo>
                    <a:lnTo>
                      <a:pt x="3" y="2"/>
                    </a:ln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1" name="Google Shape;1461;p38"/>
              <p:cNvSpPr/>
              <p:nvPr/>
            </p:nvSpPr>
            <p:spPr>
              <a:xfrm>
                <a:off x="5911" y="3257"/>
                <a:ext cx="3" cy="2"/>
              </a:xfrm>
              <a:custGeom>
                <a:avLst/>
                <a:gdLst/>
                <a:ahLst/>
                <a:cxnLst/>
                <a:rect l="l" t="t" r="r" b="b"/>
                <a:pathLst>
                  <a:path w="3" h="2" extrusionOk="0">
                    <a:moveTo>
                      <a:pt x="0" y="0"/>
                    </a:moveTo>
                    <a:lnTo>
                      <a:pt x="0" y="0"/>
                    </a:lnTo>
                    <a:lnTo>
                      <a:pt x="0" y="2"/>
                    </a:lnTo>
                    <a:lnTo>
                      <a:pt x="3" y="2"/>
                    </a:lnTo>
                    <a:lnTo>
                      <a:pt x="3" y="2"/>
                    </a:ln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2" name="Google Shape;1462;p38"/>
              <p:cNvSpPr/>
              <p:nvPr/>
            </p:nvSpPr>
            <p:spPr>
              <a:xfrm>
                <a:off x="5929" y="3353"/>
                <a:ext cx="4" cy="5"/>
              </a:xfrm>
              <a:custGeom>
                <a:avLst/>
                <a:gdLst/>
                <a:ahLst/>
                <a:cxnLst/>
                <a:rect l="l" t="t" r="r" b="b"/>
                <a:pathLst>
                  <a:path w="4" h="5" extrusionOk="0">
                    <a:moveTo>
                      <a:pt x="0" y="0"/>
                    </a:moveTo>
                    <a:lnTo>
                      <a:pt x="0" y="0"/>
                    </a:lnTo>
                    <a:lnTo>
                      <a:pt x="0" y="3"/>
                    </a:lnTo>
                    <a:lnTo>
                      <a:pt x="2" y="5"/>
                    </a:lnTo>
                    <a:lnTo>
                      <a:pt x="2" y="5"/>
                    </a:lnTo>
                    <a:lnTo>
                      <a:pt x="4" y="5"/>
                    </a:lnTo>
                    <a:lnTo>
                      <a:pt x="4" y="3"/>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3" name="Google Shape;1463;p38"/>
              <p:cNvSpPr/>
              <p:nvPr/>
            </p:nvSpPr>
            <p:spPr>
              <a:xfrm>
                <a:off x="5929" y="3353"/>
                <a:ext cx="4" cy="5"/>
              </a:xfrm>
              <a:custGeom>
                <a:avLst/>
                <a:gdLst/>
                <a:ahLst/>
                <a:cxnLst/>
                <a:rect l="l" t="t" r="r" b="b"/>
                <a:pathLst>
                  <a:path w="4" h="5" extrusionOk="0">
                    <a:moveTo>
                      <a:pt x="0" y="0"/>
                    </a:moveTo>
                    <a:lnTo>
                      <a:pt x="0" y="0"/>
                    </a:lnTo>
                    <a:lnTo>
                      <a:pt x="0" y="3"/>
                    </a:lnTo>
                    <a:lnTo>
                      <a:pt x="2" y="5"/>
                    </a:lnTo>
                    <a:lnTo>
                      <a:pt x="2" y="5"/>
                    </a:lnTo>
                    <a:lnTo>
                      <a:pt x="4" y="5"/>
                    </a:lnTo>
                    <a:lnTo>
                      <a:pt x="4" y="3"/>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4" name="Google Shape;1464;p38"/>
              <p:cNvSpPr/>
              <p:nvPr/>
            </p:nvSpPr>
            <p:spPr>
              <a:xfrm>
                <a:off x="5929" y="3180"/>
                <a:ext cx="4" cy="3"/>
              </a:xfrm>
              <a:custGeom>
                <a:avLst/>
                <a:gdLst/>
                <a:ahLst/>
                <a:cxnLst/>
                <a:rect l="l" t="t" r="r" b="b"/>
                <a:pathLst>
                  <a:path w="4" h="3" extrusionOk="0">
                    <a:moveTo>
                      <a:pt x="0" y="0"/>
                    </a:moveTo>
                    <a:lnTo>
                      <a:pt x="0" y="0"/>
                    </a:lnTo>
                    <a:lnTo>
                      <a:pt x="4" y="3"/>
                    </a:lnTo>
                    <a:lnTo>
                      <a:pt x="4"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5" name="Google Shape;1465;p38"/>
              <p:cNvSpPr/>
              <p:nvPr/>
            </p:nvSpPr>
            <p:spPr>
              <a:xfrm>
                <a:off x="5929" y="3180"/>
                <a:ext cx="4" cy="3"/>
              </a:xfrm>
              <a:custGeom>
                <a:avLst/>
                <a:gdLst/>
                <a:ahLst/>
                <a:cxnLst/>
                <a:rect l="l" t="t" r="r" b="b"/>
                <a:pathLst>
                  <a:path w="4" h="3" extrusionOk="0">
                    <a:moveTo>
                      <a:pt x="0" y="0"/>
                    </a:moveTo>
                    <a:lnTo>
                      <a:pt x="0" y="0"/>
                    </a:lnTo>
                    <a:lnTo>
                      <a:pt x="4" y="3"/>
                    </a:lnTo>
                    <a:lnTo>
                      <a:pt x="4"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6" name="Google Shape;1466;p38"/>
              <p:cNvSpPr/>
              <p:nvPr/>
            </p:nvSpPr>
            <p:spPr>
              <a:xfrm>
                <a:off x="5938" y="3217"/>
                <a:ext cx="13" cy="8"/>
              </a:xfrm>
              <a:custGeom>
                <a:avLst/>
                <a:gdLst/>
                <a:ahLst/>
                <a:cxnLst/>
                <a:rect l="l" t="t" r="r" b="b"/>
                <a:pathLst>
                  <a:path w="13" h="8" extrusionOk="0">
                    <a:moveTo>
                      <a:pt x="5" y="8"/>
                    </a:moveTo>
                    <a:lnTo>
                      <a:pt x="5" y="8"/>
                    </a:lnTo>
                    <a:lnTo>
                      <a:pt x="10" y="8"/>
                    </a:lnTo>
                    <a:lnTo>
                      <a:pt x="10" y="8"/>
                    </a:lnTo>
                    <a:lnTo>
                      <a:pt x="13" y="8"/>
                    </a:lnTo>
                    <a:lnTo>
                      <a:pt x="13" y="8"/>
                    </a:lnTo>
                    <a:lnTo>
                      <a:pt x="13" y="5"/>
                    </a:lnTo>
                    <a:lnTo>
                      <a:pt x="13" y="3"/>
                    </a:lnTo>
                    <a:lnTo>
                      <a:pt x="13" y="3"/>
                    </a:lnTo>
                    <a:lnTo>
                      <a:pt x="10" y="0"/>
                    </a:lnTo>
                    <a:lnTo>
                      <a:pt x="8" y="0"/>
                    </a:lnTo>
                    <a:lnTo>
                      <a:pt x="0" y="5"/>
                    </a:lnTo>
                    <a:lnTo>
                      <a:pt x="0" y="5"/>
                    </a:lnTo>
                    <a:lnTo>
                      <a:pt x="3" y="8"/>
                    </a:lnTo>
                    <a:lnTo>
                      <a:pt x="5"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7" name="Google Shape;1467;p38"/>
              <p:cNvSpPr/>
              <p:nvPr/>
            </p:nvSpPr>
            <p:spPr>
              <a:xfrm>
                <a:off x="5938" y="3217"/>
                <a:ext cx="13" cy="8"/>
              </a:xfrm>
              <a:custGeom>
                <a:avLst/>
                <a:gdLst/>
                <a:ahLst/>
                <a:cxnLst/>
                <a:rect l="l" t="t" r="r" b="b"/>
                <a:pathLst>
                  <a:path w="13" h="8" extrusionOk="0">
                    <a:moveTo>
                      <a:pt x="5" y="8"/>
                    </a:moveTo>
                    <a:lnTo>
                      <a:pt x="5" y="8"/>
                    </a:lnTo>
                    <a:lnTo>
                      <a:pt x="10" y="8"/>
                    </a:lnTo>
                    <a:lnTo>
                      <a:pt x="10" y="8"/>
                    </a:lnTo>
                    <a:lnTo>
                      <a:pt x="13" y="8"/>
                    </a:lnTo>
                    <a:lnTo>
                      <a:pt x="13" y="8"/>
                    </a:lnTo>
                    <a:lnTo>
                      <a:pt x="13" y="5"/>
                    </a:lnTo>
                    <a:lnTo>
                      <a:pt x="13" y="3"/>
                    </a:lnTo>
                    <a:lnTo>
                      <a:pt x="13" y="3"/>
                    </a:lnTo>
                    <a:lnTo>
                      <a:pt x="10" y="0"/>
                    </a:lnTo>
                    <a:lnTo>
                      <a:pt x="8" y="0"/>
                    </a:lnTo>
                    <a:lnTo>
                      <a:pt x="0" y="5"/>
                    </a:lnTo>
                    <a:lnTo>
                      <a:pt x="0" y="5"/>
                    </a:lnTo>
                    <a:lnTo>
                      <a:pt x="3" y="8"/>
                    </a:lnTo>
                    <a:lnTo>
                      <a:pt x="5"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8" name="Google Shape;1468;p38"/>
              <p:cNvSpPr/>
              <p:nvPr/>
            </p:nvSpPr>
            <p:spPr>
              <a:xfrm>
                <a:off x="5938" y="3205"/>
                <a:ext cx="3" cy="2"/>
              </a:xfrm>
              <a:custGeom>
                <a:avLst/>
                <a:gdLst/>
                <a:ahLst/>
                <a:cxnLst/>
                <a:rect l="l" t="t" r="r" b="b"/>
                <a:pathLst>
                  <a:path w="3" h="2" extrusionOk="0">
                    <a:moveTo>
                      <a:pt x="3" y="0"/>
                    </a:moveTo>
                    <a:lnTo>
                      <a:pt x="3" y="0"/>
                    </a:lnTo>
                    <a:lnTo>
                      <a:pt x="0" y="2"/>
                    </a:lnTo>
                    <a:lnTo>
                      <a:pt x="0" y="2"/>
                    </a:lnTo>
                    <a:lnTo>
                      <a:pt x="3"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9" name="Google Shape;1469;p38"/>
              <p:cNvSpPr/>
              <p:nvPr/>
            </p:nvSpPr>
            <p:spPr>
              <a:xfrm>
                <a:off x="5938" y="3205"/>
                <a:ext cx="3" cy="2"/>
              </a:xfrm>
              <a:custGeom>
                <a:avLst/>
                <a:gdLst/>
                <a:ahLst/>
                <a:cxnLst/>
                <a:rect l="l" t="t" r="r" b="b"/>
                <a:pathLst>
                  <a:path w="3" h="2" extrusionOk="0">
                    <a:moveTo>
                      <a:pt x="3" y="0"/>
                    </a:moveTo>
                    <a:lnTo>
                      <a:pt x="3" y="0"/>
                    </a:lnTo>
                    <a:lnTo>
                      <a:pt x="0" y="2"/>
                    </a:lnTo>
                    <a:lnTo>
                      <a:pt x="0" y="2"/>
                    </a:lnTo>
                    <a:lnTo>
                      <a:pt x="3"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0" name="Google Shape;1470;p38"/>
              <p:cNvSpPr/>
              <p:nvPr/>
            </p:nvSpPr>
            <p:spPr>
              <a:xfrm>
                <a:off x="5946" y="3180"/>
                <a:ext cx="0" cy="3"/>
              </a:xfrm>
              <a:custGeom>
                <a:avLst/>
                <a:gdLst/>
                <a:ahLst/>
                <a:cxnLst/>
                <a:rect l="l" t="t" r="r" b="b"/>
                <a:pathLst>
                  <a:path w="120000" h="3" extrusionOk="0">
                    <a:moveTo>
                      <a:pt x="0" y="0"/>
                    </a:moveTo>
                    <a:lnTo>
                      <a:pt x="0" y="0"/>
                    </a:lnTo>
                    <a:lnTo>
                      <a:pt x="0" y="3"/>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1" name="Google Shape;1471;p38"/>
              <p:cNvSpPr/>
              <p:nvPr/>
            </p:nvSpPr>
            <p:spPr>
              <a:xfrm>
                <a:off x="5946" y="3180"/>
                <a:ext cx="0" cy="3"/>
              </a:xfrm>
              <a:custGeom>
                <a:avLst/>
                <a:gdLst/>
                <a:ahLst/>
                <a:cxnLst/>
                <a:rect l="l" t="t" r="r" b="b"/>
                <a:pathLst>
                  <a:path w="120000" h="3" extrusionOk="0">
                    <a:moveTo>
                      <a:pt x="0" y="0"/>
                    </a:moveTo>
                    <a:lnTo>
                      <a:pt x="0" y="0"/>
                    </a:lnTo>
                    <a:lnTo>
                      <a:pt x="0" y="3"/>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2" name="Google Shape;1472;p38"/>
              <p:cNvSpPr/>
              <p:nvPr/>
            </p:nvSpPr>
            <p:spPr>
              <a:xfrm>
                <a:off x="5951" y="3180"/>
                <a:ext cx="22" cy="10"/>
              </a:xfrm>
              <a:custGeom>
                <a:avLst/>
                <a:gdLst/>
                <a:ahLst/>
                <a:cxnLst/>
                <a:rect l="l" t="t" r="r" b="b"/>
                <a:pathLst>
                  <a:path w="22" h="10" extrusionOk="0">
                    <a:moveTo>
                      <a:pt x="10" y="10"/>
                    </a:moveTo>
                    <a:lnTo>
                      <a:pt x="10" y="10"/>
                    </a:lnTo>
                    <a:lnTo>
                      <a:pt x="12" y="10"/>
                    </a:lnTo>
                    <a:lnTo>
                      <a:pt x="12" y="8"/>
                    </a:lnTo>
                    <a:lnTo>
                      <a:pt x="7" y="3"/>
                    </a:lnTo>
                    <a:lnTo>
                      <a:pt x="7" y="3"/>
                    </a:lnTo>
                    <a:lnTo>
                      <a:pt x="10" y="3"/>
                    </a:lnTo>
                    <a:lnTo>
                      <a:pt x="12" y="5"/>
                    </a:lnTo>
                    <a:lnTo>
                      <a:pt x="12" y="5"/>
                    </a:lnTo>
                    <a:lnTo>
                      <a:pt x="15" y="8"/>
                    </a:lnTo>
                    <a:lnTo>
                      <a:pt x="17" y="8"/>
                    </a:lnTo>
                    <a:lnTo>
                      <a:pt x="17" y="8"/>
                    </a:lnTo>
                    <a:lnTo>
                      <a:pt x="19" y="8"/>
                    </a:lnTo>
                    <a:lnTo>
                      <a:pt x="22" y="5"/>
                    </a:lnTo>
                    <a:lnTo>
                      <a:pt x="22" y="5"/>
                    </a:lnTo>
                    <a:lnTo>
                      <a:pt x="19" y="3"/>
                    </a:lnTo>
                    <a:lnTo>
                      <a:pt x="19" y="3"/>
                    </a:lnTo>
                    <a:lnTo>
                      <a:pt x="7" y="0"/>
                    </a:lnTo>
                    <a:lnTo>
                      <a:pt x="2" y="0"/>
                    </a:lnTo>
                    <a:lnTo>
                      <a:pt x="0" y="5"/>
                    </a:lnTo>
                    <a:lnTo>
                      <a:pt x="0" y="5"/>
                    </a:lnTo>
                    <a:lnTo>
                      <a:pt x="2" y="3"/>
                    </a:lnTo>
                    <a:lnTo>
                      <a:pt x="2" y="3"/>
                    </a:lnTo>
                    <a:lnTo>
                      <a:pt x="0" y="5"/>
                    </a:lnTo>
                    <a:lnTo>
                      <a:pt x="0" y="5"/>
                    </a:lnTo>
                    <a:lnTo>
                      <a:pt x="2" y="8"/>
                    </a:lnTo>
                    <a:lnTo>
                      <a:pt x="5" y="8"/>
                    </a:lnTo>
                    <a:lnTo>
                      <a:pt x="5" y="10"/>
                    </a:lnTo>
                    <a:lnTo>
                      <a:pt x="5" y="10"/>
                    </a:lnTo>
                    <a:lnTo>
                      <a:pt x="7" y="8"/>
                    </a:lnTo>
                    <a:lnTo>
                      <a:pt x="7" y="8"/>
                    </a:lnTo>
                    <a:lnTo>
                      <a:pt x="10"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3" name="Google Shape;1473;p38"/>
              <p:cNvSpPr/>
              <p:nvPr/>
            </p:nvSpPr>
            <p:spPr>
              <a:xfrm>
                <a:off x="5951" y="3180"/>
                <a:ext cx="22" cy="10"/>
              </a:xfrm>
              <a:custGeom>
                <a:avLst/>
                <a:gdLst/>
                <a:ahLst/>
                <a:cxnLst/>
                <a:rect l="l" t="t" r="r" b="b"/>
                <a:pathLst>
                  <a:path w="22" h="10" extrusionOk="0">
                    <a:moveTo>
                      <a:pt x="10" y="10"/>
                    </a:moveTo>
                    <a:lnTo>
                      <a:pt x="10" y="10"/>
                    </a:lnTo>
                    <a:lnTo>
                      <a:pt x="12" y="10"/>
                    </a:lnTo>
                    <a:lnTo>
                      <a:pt x="12" y="8"/>
                    </a:lnTo>
                    <a:lnTo>
                      <a:pt x="7" y="3"/>
                    </a:lnTo>
                    <a:lnTo>
                      <a:pt x="7" y="3"/>
                    </a:lnTo>
                    <a:lnTo>
                      <a:pt x="10" y="3"/>
                    </a:lnTo>
                    <a:lnTo>
                      <a:pt x="12" y="5"/>
                    </a:lnTo>
                    <a:lnTo>
                      <a:pt x="12" y="5"/>
                    </a:lnTo>
                    <a:lnTo>
                      <a:pt x="15" y="8"/>
                    </a:lnTo>
                    <a:lnTo>
                      <a:pt x="17" y="8"/>
                    </a:lnTo>
                    <a:lnTo>
                      <a:pt x="17" y="8"/>
                    </a:lnTo>
                    <a:lnTo>
                      <a:pt x="19" y="8"/>
                    </a:lnTo>
                    <a:lnTo>
                      <a:pt x="22" y="5"/>
                    </a:lnTo>
                    <a:lnTo>
                      <a:pt x="22" y="5"/>
                    </a:lnTo>
                    <a:lnTo>
                      <a:pt x="19" y="3"/>
                    </a:lnTo>
                    <a:lnTo>
                      <a:pt x="19" y="3"/>
                    </a:lnTo>
                    <a:lnTo>
                      <a:pt x="7" y="0"/>
                    </a:lnTo>
                    <a:lnTo>
                      <a:pt x="2" y="0"/>
                    </a:lnTo>
                    <a:lnTo>
                      <a:pt x="0" y="5"/>
                    </a:lnTo>
                    <a:lnTo>
                      <a:pt x="0" y="5"/>
                    </a:lnTo>
                    <a:lnTo>
                      <a:pt x="2" y="3"/>
                    </a:lnTo>
                    <a:lnTo>
                      <a:pt x="2" y="3"/>
                    </a:lnTo>
                    <a:lnTo>
                      <a:pt x="0" y="5"/>
                    </a:lnTo>
                    <a:lnTo>
                      <a:pt x="0" y="5"/>
                    </a:lnTo>
                    <a:lnTo>
                      <a:pt x="2" y="8"/>
                    </a:lnTo>
                    <a:lnTo>
                      <a:pt x="5" y="8"/>
                    </a:lnTo>
                    <a:lnTo>
                      <a:pt x="5" y="10"/>
                    </a:lnTo>
                    <a:lnTo>
                      <a:pt x="5" y="10"/>
                    </a:lnTo>
                    <a:lnTo>
                      <a:pt x="7" y="8"/>
                    </a:lnTo>
                    <a:lnTo>
                      <a:pt x="7" y="8"/>
                    </a:lnTo>
                    <a:lnTo>
                      <a:pt x="10"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4" name="Google Shape;1474;p38"/>
              <p:cNvSpPr/>
              <p:nvPr/>
            </p:nvSpPr>
            <p:spPr>
              <a:xfrm>
                <a:off x="5953" y="3361"/>
                <a:ext cx="10" cy="5"/>
              </a:xfrm>
              <a:custGeom>
                <a:avLst/>
                <a:gdLst/>
                <a:ahLst/>
                <a:cxnLst/>
                <a:rect l="l" t="t" r="r" b="b"/>
                <a:pathLst>
                  <a:path w="10" h="5" extrusionOk="0">
                    <a:moveTo>
                      <a:pt x="0" y="5"/>
                    </a:moveTo>
                    <a:lnTo>
                      <a:pt x="0" y="5"/>
                    </a:lnTo>
                    <a:lnTo>
                      <a:pt x="10" y="0"/>
                    </a:lnTo>
                    <a:lnTo>
                      <a:pt x="10" y="0"/>
                    </a:lnTo>
                    <a:lnTo>
                      <a:pt x="3" y="2"/>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5" name="Google Shape;1475;p38"/>
              <p:cNvSpPr/>
              <p:nvPr/>
            </p:nvSpPr>
            <p:spPr>
              <a:xfrm>
                <a:off x="5953" y="3361"/>
                <a:ext cx="10" cy="5"/>
              </a:xfrm>
              <a:custGeom>
                <a:avLst/>
                <a:gdLst/>
                <a:ahLst/>
                <a:cxnLst/>
                <a:rect l="l" t="t" r="r" b="b"/>
                <a:pathLst>
                  <a:path w="10" h="5" extrusionOk="0">
                    <a:moveTo>
                      <a:pt x="0" y="5"/>
                    </a:moveTo>
                    <a:lnTo>
                      <a:pt x="0" y="5"/>
                    </a:lnTo>
                    <a:lnTo>
                      <a:pt x="10" y="0"/>
                    </a:lnTo>
                    <a:lnTo>
                      <a:pt x="10" y="0"/>
                    </a:lnTo>
                    <a:lnTo>
                      <a:pt x="3" y="2"/>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6" name="Google Shape;1476;p38"/>
              <p:cNvSpPr/>
              <p:nvPr/>
            </p:nvSpPr>
            <p:spPr>
              <a:xfrm>
                <a:off x="5953" y="3198"/>
                <a:ext cx="10" cy="2"/>
              </a:xfrm>
              <a:custGeom>
                <a:avLst/>
                <a:gdLst/>
                <a:ahLst/>
                <a:cxnLst/>
                <a:rect l="l" t="t" r="r" b="b"/>
                <a:pathLst>
                  <a:path w="10" h="2" extrusionOk="0">
                    <a:moveTo>
                      <a:pt x="0" y="0"/>
                    </a:moveTo>
                    <a:lnTo>
                      <a:pt x="0" y="0"/>
                    </a:lnTo>
                    <a:lnTo>
                      <a:pt x="3" y="2"/>
                    </a:lnTo>
                    <a:lnTo>
                      <a:pt x="5" y="2"/>
                    </a:lnTo>
                    <a:lnTo>
                      <a:pt x="8" y="2"/>
                    </a:lnTo>
                    <a:lnTo>
                      <a:pt x="10" y="0"/>
                    </a:lnTo>
                    <a:lnTo>
                      <a:pt x="10"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7" name="Google Shape;1477;p38"/>
              <p:cNvSpPr/>
              <p:nvPr/>
            </p:nvSpPr>
            <p:spPr>
              <a:xfrm>
                <a:off x="5953" y="3198"/>
                <a:ext cx="10" cy="2"/>
              </a:xfrm>
              <a:custGeom>
                <a:avLst/>
                <a:gdLst/>
                <a:ahLst/>
                <a:cxnLst/>
                <a:rect l="l" t="t" r="r" b="b"/>
                <a:pathLst>
                  <a:path w="10" h="2" extrusionOk="0">
                    <a:moveTo>
                      <a:pt x="0" y="0"/>
                    </a:moveTo>
                    <a:lnTo>
                      <a:pt x="0" y="0"/>
                    </a:lnTo>
                    <a:lnTo>
                      <a:pt x="3" y="2"/>
                    </a:lnTo>
                    <a:lnTo>
                      <a:pt x="5" y="2"/>
                    </a:lnTo>
                    <a:lnTo>
                      <a:pt x="8" y="2"/>
                    </a:lnTo>
                    <a:lnTo>
                      <a:pt x="10" y="0"/>
                    </a:lnTo>
                    <a:lnTo>
                      <a:pt x="10"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8" name="Google Shape;1478;p38"/>
              <p:cNvSpPr/>
              <p:nvPr/>
            </p:nvSpPr>
            <p:spPr>
              <a:xfrm>
                <a:off x="5956" y="3190"/>
                <a:ext cx="2" cy="3"/>
              </a:xfrm>
              <a:custGeom>
                <a:avLst/>
                <a:gdLst/>
                <a:ahLst/>
                <a:cxnLst/>
                <a:rect l="l" t="t" r="r" b="b"/>
                <a:pathLst>
                  <a:path w="2" h="3" extrusionOk="0">
                    <a:moveTo>
                      <a:pt x="2" y="0"/>
                    </a:moveTo>
                    <a:lnTo>
                      <a:pt x="2" y="0"/>
                    </a:lnTo>
                    <a:lnTo>
                      <a:pt x="0" y="3"/>
                    </a:lnTo>
                    <a:lnTo>
                      <a:pt x="0" y="3"/>
                    </a:lnTo>
                    <a:lnTo>
                      <a:pt x="2" y="0"/>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9" name="Google Shape;1479;p38"/>
              <p:cNvSpPr/>
              <p:nvPr/>
            </p:nvSpPr>
            <p:spPr>
              <a:xfrm>
                <a:off x="5956" y="3190"/>
                <a:ext cx="2" cy="3"/>
              </a:xfrm>
              <a:custGeom>
                <a:avLst/>
                <a:gdLst/>
                <a:ahLst/>
                <a:cxnLst/>
                <a:rect l="l" t="t" r="r" b="b"/>
                <a:pathLst>
                  <a:path w="2" h="3" extrusionOk="0">
                    <a:moveTo>
                      <a:pt x="2" y="0"/>
                    </a:moveTo>
                    <a:lnTo>
                      <a:pt x="2" y="0"/>
                    </a:lnTo>
                    <a:lnTo>
                      <a:pt x="0" y="3"/>
                    </a:lnTo>
                    <a:lnTo>
                      <a:pt x="0" y="3"/>
                    </a:lnTo>
                    <a:lnTo>
                      <a:pt x="2" y="0"/>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0" name="Google Shape;1480;p38"/>
              <p:cNvSpPr/>
              <p:nvPr/>
            </p:nvSpPr>
            <p:spPr>
              <a:xfrm>
                <a:off x="5956" y="3346"/>
                <a:ext cx="2" cy="2"/>
              </a:xfrm>
              <a:custGeom>
                <a:avLst/>
                <a:gdLst/>
                <a:ahLst/>
                <a:cxnLst/>
                <a:rect l="l" t="t" r="r" b="b"/>
                <a:pathLst>
                  <a:path w="2" h="2" extrusionOk="0">
                    <a:moveTo>
                      <a:pt x="0" y="0"/>
                    </a:moveTo>
                    <a:lnTo>
                      <a:pt x="0" y="0"/>
                    </a:lnTo>
                    <a:lnTo>
                      <a:pt x="0" y="2"/>
                    </a:lnTo>
                    <a:lnTo>
                      <a:pt x="2" y="2"/>
                    </a:lnTo>
                    <a:lnTo>
                      <a:pt x="2"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1" name="Google Shape;1481;p38"/>
              <p:cNvSpPr/>
              <p:nvPr/>
            </p:nvSpPr>
            <p:spPr>
              <a:xfrm>
                <a:off x="5956" y="3346"/>
                <a:ext cx="2" cy="2"/>
              </a:xfrm>
              <a:custGeom>
                <a:avLst/>
                <a:gdLst/>
                <a:ahLst/>
                <a:cxnLst/>
                <a:rect l="l" t="t" r="r" b="b"/>
                <a:pathLst>
                  <a:path w="2" h="2" extrusionOk="0">
                    <a:moveTo>
                      <a:pt x="0" y="0"/>
                    </a:moveTo>
                    <a:lnTo>
                      <a:pt x="0" y="0"/>
                    </a:lnTo>
                    <a:lnTo>
                      <a:pt x="0" y="2"/>
                    </a:lnTo>
                    <a:lnTo>
                      <a:pt x="2" y="2"/>
                    </a:lnTo>
                    <a:lnTo>
                      <a:pt x="2"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2" name="Google Shape;1482;p38"/>
              <p:cNvSpPr/>
              <p:nvPr/>
            </p:nvSpPr>
            <p:spPr>
              <a:xfrm>
                <a:off x="5958" y="3200"/>
                <a:ext cx="10" cy="10"/>
              </a:xfrm>
              <a:custGeom>
                <a:avLst/>
                <a:gdLst/>
                <a:ahLst/>
                <a:cxnLst/>
                <a:rect l="l" t="t" r="r" b="b"/>
                <a:pathLst>
                  <a:path w="10" h="10" extrusionOk="0">
                    <a:moveTo>
                      <a:pt x="5" y="0"/>
                    </a:moveTo>
                    <a:lnTo>
                      <a:pt x="5" y="0"/>
                    </a:lnTo>
                    <a:lnTo>
                      <a:pt x="3" y="3"/>
                    </a:lnTo>
                    <a:lnTo>
                      <a:pt x="0" y="5"/>
                    </a:lnTo>
                    <a:lnTo>
                      <a:pt x="5" y="10"/>
                    </a:lnTo>
                    <a:lnTo>
                      <a:pt x="5" y="10"/>
                    </a:lnTo>
                    <a:lnTo>
                      <a:pt x="8" y="10"/>
                    </a:lnTo>
                    <a:lnTo>
                      <a:pt x="10" y="5"/>
                    </a:lnTo>
                    <a:lnTo>
                      <a:pt x="8" y="3"/>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3" name="Google Shape;1483;p38"/>
              <p:cNvSpPr/>
              <p:nvPr/>
            </p:nvSpPr>
            <p:spPr>
              <a:xfrm>
                <a:off x="5958" y="3200"/>
                <a:ext cx="10" cy="10"/>
              </a:xfrm>
              <a:custGeom>
                <a:avLst/>
                <a:gdLst/>
                <a:ahLst/>
                <a:cxnLst/>
                <a:rect l="l" t="t" r="r" b="b"/>
                <a:pathLst>
                  <a:path w="10" h="10" extrusionOk="0">
                    <a:moveTo>
                      <a:pt x="5" y="0"/>
                    </a:moveTo>
                    <a:lnTo>
                      <a:pt x="5" y="0"/>
                    </a:lnTo>
                    <a:lnTo>
                      <a:pt x="3" y="3"/>
                    </a:lnTo>
                    <a:lnTo>
                      <a:pt x="0" y="5"/>
                    </a:lnTo>
                    <a:lnTo>
                      <a:pt x="5" y="10"/>
                    </a:lnTo>
                    <a:lnTo>
                      <a:pt x="5" y="10"/>
                    </a:lnTo>
                    <a:lnTo>
                      <a:pt x="8" y="10"/>
                    </a:lnTo>
                    <a:lnTo>
                      <a:pt x="10" y="5"/>
                    </a:lnTo>
                    <a:lnTo>
                      <a:pt x="8" y="3"/>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4" name="Google Shape;1484;p38"/>
              <p:cNvSpPr/>
              <p:nvPr/>
            </p:nvSpPr>
            <p:spPr>
              <a:xfrm>
                <a:off x="5958" y="3346"/>
                <a:ext cx="5" cy="0"/>
              </a:xfrm>
              <a:custGeom>
                <a:avLst/>
                <a:gdLst/>
                <a:ahLst/>
                <a:cxnLst/>
                <a:rect l="l" t="t" r="r" b="b"/>
                <a:pathLst>
                  <a:path w="5" h="120000" extrusionOk="0">
                    <a:moveTo>
                      <a:pt x="3" y="0"/>
                    </a:moveTo>
                    <a:lnTo>
                      <a:pt x="3" y="0"/>
                    </a:lnTo>
                    <a:lnTo>
                      <a:pt x="0" y="0"/>
                    </a:lnTo>
                    <a:lnTo>
                      <a:pt x="0" y="0"/>
                    </a:lnTo>
                    <a:lnTo>
                      <a:pt x="3" y="0"/>
                    </a:lnTo>
                    <a:lnTo>
                      <a:pt x="5" y="0"/>
                    </a:lnTo>
                    <a:lnTo>
                      <a:pt x="5"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5" name="Google Shape;1485;p38"/>
              <p:cNvSpPr/>
              <p:nvPr/>
            </p:nvSpPr>
            <p:spPr>
              <a:xfrm>
                <a:off x="5958" y="3346"/>
                <a:ext cx="5" cy="0"/>
              </a:xfrm>
              <a:custGeom>
                <a:avLst/>
                <a:gdLst/>
                <a:ahLst/>
                <a:cxnLst/>
                <a:rect l="l" t="t" r="r" b="b"/>
                <a:pathLst>
                  <a:path w="5" h="120000" extrusionOk="0">
                    <a:moveTo>
                      <a:pt x="3" y="0"/>
                    </a:moveTo>
                    <a:lnTo>
                      <a:pt x="3" y="0"/>
                    </a:lnTo>
                    <a:lnTo>
                      <a:pt x="0" y="0"/>
                    </a:lnTo>
                    <a:lnTo>
                      <a:pt x="0" y="0"/>
                    </a:lnTo>
                    <a:lnTo>
                      <a:pt x="3" y="0"/>
                    </a:lnTo>
                    <a:lnTo>
                      <a:pt x="5" y="0"/>
                    </a:lnTo>
                    <a:lnTo>
                      <a:pt x="5"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6" name="Google Shape;1486;p38"/>
              <p:cNvSpPr/>
              <p:nvPr/>
            </p:nvSpPr>
            <p:spPr>
              <a:xfrm>
                <a:off x="5961" y="3339"/>
                <a:ext cx="14" cy="19"/>
              </a:xfrm>
              <a:custGeom>
                <a:avLst/>
                <a:gdLst/>
                <a:ahLst/>
                <a:cxnLst/>
                <a:rect l="l" t="t" r="r" b="b"/>
                <a:pathLst>
                  <a:path w="14" h="19" extrusionOk="0">
                    <a:moveTo>
                      <a:pt x="12" y="0"/>
                    </a:moveTo>
                    <a:lnTo>
                      <a:pt x="12" y="0"/>
                    </a:lnTo>
                    <a:lnTo>
                      <a:pt x="5" y="4"/>
                    </a:lnTo>
                    <a:lnTo>
                      <a:pt x="2" y="9"/>
                    </a:lnTo>
                    <a:lnTo>
                      <a:pt x="2" y="12"/>
                    </a:lnTo>
                    <a:lnTo>
                      <a:pt x="2" y="12"/>
                    </a:lnTo>
                    <a:lnTo>
                      <a:pt x="2" y="12"/>
                    </a:lnTo>
                    <a:lnTo>
                      <a:pt x="0" y="14"/>
                    </a:lnTo>
                    <a:lnTo>
                      <a:pt x="0" y="17"/>
                    </a:lnTo>
                    <a:lnTo>
                      <a:pt x="2" y="19"/>
                    </a:lnTo>
                    <a:lnTo>
                      <a:pt x="5" y="17"/>
                    </a:lnTo>
                    <a:lnTo>
                      <a:pt x="5" y="17"/>
                    </a:lnTo>
                    <a:lnTo>
                      <a:pt x="7" y="14"/>
                    </a:lnTo>
                    <a:lnTo>
                      <a:pt x="12" y="9"/>
                    </a:lnTo>
                    <a:lnTo>
                      <a:pt x="12" y="9"/>
                    </a:lnTo>
                    <a:lnTo>
                      <a:pt x="12" y="4"/>
                    </a:lnTo>
                    <a:lnTo>
                      <a:pt x="14" y="2"/>
                    </a:lnTo>
                    <a:lnTo>
                      <a:pt x="14" y="2"/>
                    </a:lnTo>
                    <a:lnTo>
                      <a:pt x="14" y="2"/>
                    </a:lnTo>
                    <a:lnTo>
                      <a:pt x="1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7" name="Google Shape;1487;p38"/>
              <p:cNvSpPr/>
              <p:nvPr/>
            </p:nvSpPr>
            <p:spPr>
              <a:xfrm>
                <a:off x="5961" y="3339"/>
                <a:ext cx="14" cy="19"/>
              </a:xfrm>
              <a:custGeom>
                <a:avLst/>
                <a:gdLst/>
                <a:ahLst/>
                <a:cxnLst/>
                <a:rect l="l" t="t" r="r" b="b"/>
                <a:pathLst>
                  <a:path w="14" h="19" extrusionOk="0">
                    <a:moveTo>
                      <a:pt x="12" y="0"/>
                    </a:moveTo>
                    <a:lnTo>
                      <a:pt x="12" y="0"/>
                    </a:lnTo>
                    <a:lnTo>
                      <a:pt x="5" y="4"/>
                    </a:lnTo>
                    <a:lnTo>
                      <a:pt x="2" y="9"/>
                    </a:lnTo>
                    <a:lnTo>
                      <a:pt x="2" y="12"/>
                    </a:lnTo>
                    <a:lnTo>
                      <a:pt x="2" y="12"/>
                    </a:lnTo>
                    <a:lnTo>
                      <a:pt x="2" y="12"/>
                    </a:lnTo>
                    <a:lnTo>
                      <a:pt x="0" y="14"/>
                    </a:lnTo>
                    <a:lnTo>
                      <a:pt x="0" y="17"/>
                    </a:lnTo>
                    <a:lnTo>
                      <a:pt x="2" y="19"/>
                    </a:lnTo>
                    <a:lnTo>
                      <a:pt x="5" y="17"/>
                    </a:lnTo>
                    <a:lnTo>
                      <a:pt x="5" y="17"/>
                    </a:lnTo>
                    <a:lnTo>
                      <a:pt x="7" y="14"/>
                    </a:lnTo>
                    <a:lnTo>
                      <a:pt x="12" y="9"/>
                    </a:lnTo>
                    <a:lnTo>
                      <a:pt x="12" y="9"/>
                    </a:lnTo>
                    <a:lnTo>
                      <a:pt x="12" y="4"/>
                    </a:lnTo>
                    <a:lnTo>
                      <a:pt x="14" y="2"/>
                    </a:lnTo>
                    <a:lnTo>
                      <a:pt x="14" y="2"/>
                    </a:lnTo>
                    <a:lnTo>
                      <a:pt x="14" y="2"/>
                    </a:lnTo>
                    <a:lnTo>
                      <a:pt x="1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8" name="Google Shape;1488;p38"/>
              <p:cNvSpPr/>
              <p:nvPr/>
            </p:nvSpPr>
            <p:spPr>
              <a:xfrm>
                <a:off x="5968" y="3203"/>
                <a:ext cx="0" cy="2"/>
              </a:xfrm>
              <a:custGeom>
                <a:avLst/>
                <a:gdLst/>
                <a:ahLst/>
                <a:cxnLst/>
                <a:rect l="l" t="t" r="r" b="b"/>
                <a:pathLst>
                  <a:path w="120000" h="2" extrusionOk="0">
                    <a:moveTo>
                      <a:pt x="0" y="0"/>
                    </a:moveTo>
                    <a:lnTo>
                      <a:pt x="0" y="0"/>
                    </a:lnTo>
                    <a:lnTo>
                      <a:pt x="0" y="0"/>
                    </a:lnTo>
                    <a:lnTo>
                      <a:pt x="0" y="2"/>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9" name="Google Shape;1489;p38"/>
              <p:cNvSpPr/>
              <p:nvPr/>
            </p:nvSpPr>
            <p:spPr>
              <a:xfrm>
                <a:off x="5968" y="3203"/>
                <a:ext cx="0" cy="2"/>
              </a:xfrm>
              <a:custGeom>
                <a:avLst/>
                <a:gdLst/>
                <a:ahLst/>
                <a:cxnLst/>
                <a:rect l="l" t="t" r="r" b="b"/>
                <a:pathLst>
                  <a:path w="120000" h="2" extrusionOk="0">
                    <a:moveTo>
                      <a:pt x="0" y="0"/>
                    </a:moveTo>
                    <a:lnTo>
                      <a:pt x="0" y="0"/>
                    </a:lnTo>
                    <a:lnTo>
                      <a:pt x="0" y="0"/>
                    </a:lnTo>
                    <a:lnTo>
                      <a:pt x="0" y="2"/>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0" name="Google Shape;1490;p38"/>
              <p:cNvSpPr/>
              <p:nvPr/>
            </p:nvSpPr>
            <p:spPr>
              <a:xfrm>
                <a:off x="5975" y="3339"/>
                <a:ext cx="5" cy="2"/>
              </a:xfrm>
              <a:custGeom>
                <a:avLst/>
                <a:gdLst/>
                <a:ahLst/>
                <a:cxnLst/>
                <a:rect l="l" t="t" r="r" b="b"/>
                <a:pathLst>
                  <a:path w="5" h="2" extrusionOk="0">
                    <a:moveTo>
                      <a:pt x="0" y="0"/>
                    </a:moveTo>
                    <a:lnTo>
                      <a:pt x="0" y="0"/>
                    </a:lnTo>
                    <a:lnTo>
                      <a:pt x="5" y="2"/>
                    </a:lnTo>
                    <a:lnTo>
                      <a:pt x="5" y="2"/>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1" name="Google Shape;1491;p38"/>
              <p:cNvSpPr/>
              <p:nvPr/>
            </p:nvSpPr>
            <p:spPr>
              <a:xfrm>
                <a:off x="5975" y="3339"/>
                <a:ext cx="5" cy="2"/>
              </a:xfrm>
              <a:custGeom>
                <a:avLst/>
                <a:gdLst/>
                <a:ahLst/>
                <a:cxnLst/>
                <a:rect l="l" t="t" r="r" b="b"/>
                <a:pathLst>
                  <a:path w="5" h="2" extrusionOk="0">
                    <a:moveTo>
                      <a:pt x="0" y="0"/>
                    </a:moveTo>
                    <a:lnTo>
                      <a:pt x="0" y="0"/>
                    </a:lnTo>
                    <a:lnTo>
                      <a:pt x="5" y="2"/>
                    </a:lnTo>
                    <a:lnTo>
                      <a:pt x="5" y="2"/>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2" name="Google Shape;1492;p38"/>
              <p:cNvSpPr/>
              <p:nvPr/>
            </p:nvSpPr>
            <p:spPr>
              <a:xfrm>
                <a:off x="5998" y="3306"/>
                <a:ext cx="5" cy="5"/>
              </a:xfrm>
              <a:custGeom>
                <a:avLst/>
                <a:gdLst/>
                <a:ahLst/>
                <a:cxnLst/>
                <a:rect l="l" t="t" r="r" b="b"/>
                <a:pathLst>
                  <a:path w="5" h="5" extrusionOk="0">
                    <a:moveTo>
                      <a:pt x="2" y="0"/>
                    </a:moveTo>
                    <a:lnTo>
                      <a:pt x="2" y="0"/>
                    </a:lnTo>
                    <a:lnTo>
                      <a:pt x="0" y="0"/>
                    </a:lnTo>
                    <a:lnTo>
                      <a:pt x="0" y="0"/>
                    </a:lnTo>
                    <a:lnTo>
                      <a:pt x="0" y="3"/>
                    </a:lnTo>
                    <a:lnTo>
                      <a:pt x="2" y="5"/>
                    </a:lnTo>
                    <a:lnTo>
                      <a:pt x="2" y="5"/>
                    </a:lnTo>
                    <a:lnTo>
                      <a:pt x="2" y="5"/>
                    </a:lnTo>
                    <a:lnTo>
                      <a:pt x="5" y="3"/>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3" name="Google Shape;1493;p38"/>
              <p:cNvSpPr/>
              <p:nvPr/>
            </p:nvSpPr>
            <p:spPr>
              <a:xfrm>
                <a:off x="5998" y="3306"/>
                <a:ext cx="5" cy="5"/>
              </a:xfrm>
              <a:custGeom>
                <a:avLst/>
                <a:gdLst/>
                <a:ahLst/>
                <a:cxnLst/>
                <a:rect l="l" t="t" r="r" b="b"/>
                <a:pathLst>
                  <a:path w="5" h="5" extrusionOk="0">
                    <a:moveTo>
                      <a:pt x="2" y="0"/>
                    </a:moveTo>
                    <a:lnTo>
                      <a:pt x="2" y="0"/>
                    </a:lnTo>
                    <a:lnTo>
                      <a:pt x="0" y="0"/>
                    </a:lnTo>
                    <a:lnTo>
                      <a:pt x="0" y="0"/>
                    </a:lnTo>
                    <a:lnTo>
                      <a:pt x="0" y="3"/>
                    </a:lnTo>
                    <a:lnTo>
                      <a:pt x="2" y="5"/>
                    </a:lnTo>
                    <a:lnTo>
                      <a:pt x="2" y="5"/>
                    </a:lnTo>
                    <a:lnTo>
                      <a:pt x="2" y="5"/>
                    </a:lnTo>
                    <a:lnTo>
                      <a:pt x="5" y="3"/>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4" name="Google Shape;1494;p38"/>
              <p:cNvSpPr/>
              <p:nvPr/>
            </p:nvSpPr>
            <p:spPr>
              <a:xfrm>
                <a:off x="6000" y="3304"/>
                <a:ext cx="3" cy="2"/>
              </a:xfrm>
              <a:custGeom>
                <a:avLst/>
                <a:gdLst/>
                <a:ahLst/>
                <a:cxnLst/>
                <a:rect l="l" t="t" r="r" b="b"/>
                <a:pathLst>
                  <a:path w="3" h="2" extrusionOk="0">
                    <a:moveTo>
                      <a:pt x="3" y="0"/>
                    </a:moveTo>
                    <a:lnTo>
                      <a:pt x="3" y="0"/>
                    </a:lnTo>
                    <a:lnTo>
                      <a:pt x="0" y="0"/>
                    </a:lnTo>
                    <a:lnTo>
                      <a:pt x="3" y="2"/>
                    </a:lnTo>
                    <a:lnTo>
                      <a:pt x="3"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5" name="Google Shape;1495;p38"/>
              <p:cNvSpPr/>
              <p:nvPr/>
            </p:nvSpPr>
            <p:spPr>
              <a:xfrm>
                <a:off x="6000" y="3304"/>
                <a:ext cx="3" cy="2"/>
              </a:xfrm>
              <a:custGeom>
                <a:avLst/>
                <a:gdLst/>
                <a:ahLst/>
                <a:cxnLst/>
                <a:rect l="l" t="t" r="r" b="b"/>
                <a:pathLst>
                  <a:path w="3" h="2" extrusionOk="0">
                    <a:moveTo>
                      <a:pt x="3" y="0"/>
                    </a:moveTo>
                    <a:lnTo>
                      <a:pt x="3" y="0"/>
                    </a:lnTo>
                    <a:lnTo>
                      <a:pt x="0" y="0"/>
                    </a:lnTo>
                    <a:lnTo>
                      <a:pt x="3" y="2"/>
                    </a:lnTo>
                    <a:lnTo>
                      <a:pt x="3"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6" name="Google Shape;1496;p38"/>
              <p:cNvSpPr/>
              <p:nvPr/>
            </p:nvSpPr>
            <p:spPr>
              <a:xfrm>
                <a:off x="6003" y="3299"/>
                <a:ext cx="7" cy="15"/>
              </a:xfrm>
              <a:custGeom>
                <a:avLst/>
                <a:gdLst/>
                <a:ahLst/>
                <a:cxnLst/>
                <a:rect l="l" t="t" r="r" b="b"/>
                <a:pathLst>
                  <a:path w="7" h="15" extrusionOk="0">
                    <a:moveTo>
                      <a:pt x="0" y="15"/>
                    </a:moveTo>
                    <a:lnTo>
                      <a:pt x="0" y="15"/>
                    </a:lnTo>
                    <a:lnTo>
                      <a:pt x="4" y="7"/>
                    </a:lnTo>
                    <a:lnTo>
                      <a:pt x="7" y="0"/>
                    </a:lnTo>
                    <a:lnTo>
                      <a:pt x="7" y="0"/>
                    </a:lnTo>
                    <a:lnTo>
                      <a:pt x="4" y="2"/>
                    </a:lnTo>
                    <a:lnTo>
                      <a:pt x="4" y="5"/>
                    </a:lnTo>
                    <a:lnTo>
                      <a:pt x="4" y="5"/>
                    </a:lnTo>
                    <a:lnTo>
                      <a:pt x="0"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7" name="Google Shape;1497;p38"/>
              <p:cNvSpPr/>
              <p:nvPr/>
            </p:nvSpPr>
            <p:spPr>
              <a:xfrm>
                <a:off x="6003" y="3299"/>
                <a:ext cx="7" cy="15"/>
              </a:xfrm>
              <a:custGeom>
                <a:avLst/>
                <a:gdLst/>
                <a:ahLst/>
                <a:cxnLst/>
                <a:rect l="l" t="t" r="r" b="b"/>
                <a:pathLst>
                  <a:path w="7" h="15" extrusionOk="0">
                    <a:moveTo>
                      <a:pt x="0" y="15"/>
                    </a:moveTo>
                    <a:lnTo>
                      <a:pt x="0" y="15"/>
                    </a:lnTo>
                    <a:lnTo>
                      <a:pt x="4" y="7"/>
                    </a:lnTo>
                    <a:lnTo>
                      <a:pt x="7" y="0"/>
                    </a:lnTo>
                    <a:lnTo>
                      <a:pt x="7" y="0"/>
                    </a:lnTo>
                    <a:lnTo>
                      <a:pt x="4" y="2"/>
                    </a:lnTo>
                    <a:lnTo>
                      <a:pt x="4" y="5"/>
                    </a:lnTo>
                    <a:lnTo>
                      <a:pt x="4" y="5"/>
                    </a:lnTo>
                    <a:lnTo>
                      <a:pt x="0"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8" name="Google Shape;1498;p38"/>
              <p:cNvSpPr/>
              <p:nvPr/>
            </p:nvSpPr>
            <p:spPr>
              <a:xfrm>
                <a:off x="6027" y="3316"/>
                <a:ext cx="10" cy="15"/>
              </a:xfrm>
              <a:custGeom>
                <a:avLst/>
                <a:gdLst/>
                <a:ahLst/>
                <a:cxnLst/>
                <a:rect l="l" t="t" r="r" b="b"/>
                <a:pathLst>
                  <a:path w="10" h="15" extrusionOk="0">
                    <a:moveTo>
                      <a:pt x="3" y="0"/>
                    </a:moveTo>
                    <a:lnTo>
                      <a:pt x="3" y="0"/>
                    </a:lnTo>
                    <a:lnTo>
                      <a:pt x="3" y="5"/>
                    </a:lnTo>
                    <a:lnTo>
                      <a:pt x="5" y="8"/>
                    </a:lnTo>
                    <a:lnTo>
                      <a:pt x="5" y="8"/>
                    </a:lnTo>
                    <a:lnTo>
                      <a:pt x="3" y="10"/>
                    </a:lnTo>
                    <a:lnTo>
                      <a:pt x="0" y="13"/>
                    </a:lnTo>
                    <a:lnTo>
                      <a:pt x="3" y="15"/>
                    </a:lnTo>
                    <a:lnTo>
                      <a:pt x="5" y="15"/>
                    </a:lnTo>
                    <a:lnTo>
                      <a:pt x="5" y="15"/>
                    </a:lnTo>
                    <a:lnTo>
                      <a:pt x="10" y="13"/>
                    </a:lnTo>
                    <a:lnTo>
                      <a:pt x="10" y="8"/>
                    </a:lnTo>
                    <a:lnTo>
                      <a:pt x="8" y="5"/>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9" name="Google Shape;1499;p38"/>
              <p:cNvSpPr/>
              <p:nvPr/>
            </p:nvSpPr>
            <p:spPr>
              <a:xfrm>
                <a:off x="6027" y="3316"/>
                <a:ext cx="10" cy="15"/>
              </a:xfrm>
              <a:custGeom>
                <a:avLst/>
                <a:gdLst/>
                <a:ahLst/>
                <a:cxnLst/>
                <a:rect l="l" t="t" r="r" b="b"/>
                <a:pathLst>
                  <a:path w="10" h="15" extrusionOk="0">
                    <a:moveTo>
                      <a:pt x="3" y="0"/>
                    </a:moveTo>
                    <a:lnTo>
                      <a:pt x="3" y="0"/>
                    </a:lnTo>
                    <a:lnTo>
                      <a:pt x="3" y="5"/>
                    </a:lnTo>
                    <a:lnTo>
                      <a:pt x="5" y="8"/>
                    </a:lnTo>
                    <a:lnTo>
                      <a:pt x="5" y="8"/>
                    </a:lnTo>
                    <a:lnTo>
                      <a:pt x="3" y="10"/>
                    </a:lnTo>
                    <a:lnTo>
                      <a:pt x="0" y="13"/>
                    </a:lnTo>
                    <a:lnTo>
                      <a:pt x="3" y="15"/>
                    </a:lnTo>
                    <a:lnTo>
                      <a:pt x="5" y="15"/>
                    </a:lnTo>
                    <a:lnTo>
                      <a:pt x="5" y="15"/>
                    </a:lnTo>
                    <a:lnTo>
                      <a:pt x="10" y="13"/>
                    </a:lnTo>
                    <a:lnTo>
                      <a:pt x="10" y="8"/>
                    </a:lnTo>
                    <a:lnTo>
                      <a:pt x="8" y="5"/>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0" name="Google Shape;1500;p38"/>
              <p:cNvSpPr/>
              <p:nvPr/>
            </p:nvSpPr>
            <p:spPr>
              <a:xfrm>
                <a:off x="6030" y="3301"/>
                <a:ext cx="15" cy="23"/>
              </a:xfrm>
              <a:custGeom>
                <a:avLst/>
                <a:gdLst/>
                <a:ahLst/>
                <a:cxnLst/>
                <a:rect l="l" t="t" r="r" b="b"/>
                <a:pathLst>
                  <a:path w="15" h="23" extrusionOk="0">
                    <a:moveTo>
                      <a:pt x="2" y="13"/>
                    </a:moveTo>
                    <a:lnTo>
                      <a:pt x="2" y="13"/>
                    </a:lnTo>
                    <a:lnTo>
                      <a:pt x="0" y="15"/>
                    </a:lnTo>
                    <a:lnTo>
                      <a:pt x="2" y="18"/>
                    </a:lnTo>
                    <a:lnTo>
                      <a:pt x="7" y="18"/>
                    </a:lnTo>
                    <a:lnTo>
                      <a:pt x="5" y="18"/>
                    </a:lnTo>
                    <a:lnTo>
                      <a:pt x="5" y="18"/>
                    </a:lnTo>
                    <a:lnTo>
                      <a:pt x="7" y="18"/>
                    </a:lnTo>
                    <a:lnTo>
                      <a:pt x="7" y="20"/>
                    </a:lnTo>
                    <a:lnTo>
                      <a:pt x="7" y="23"/>
                    </a:lnTo>
                    <a:lnTo>
                      <a:pt x="7" y="23"/>
                    </a:lnTo>
                    <a:lnTo>
                      <a:pt x="7" y="23"/>
                    </a:lnTo>
                    <a:lnTo>
                      <a:pt x="10" y="23"/>
                    </a:lnTo>
                    <a:lnTo>
                      <a:pt x="10" y="20"/>
                    </a:lnTo>
                    <a:lnTo>
                      <a:pt x="7" y="18"/>
                    </a:lnTo>
                    <a:lnTo>
                      <a:pt x="7" y="18"/>
                    </a:lnTo>
                    <a:lnTo>
                      <a:pt x="12" y="20"/>
                    </a:lnTo>
                    <a:lnTo>
                      <a:pt x="12" y="18"/>
                    </a:lnTo>
                    <a:lnTo>
                      <a:pt x="15" y="15"/>
                    </a:lnTo>
                    <a:lnTo>
                      <a:pt x="15" y="13"/>
                    </a:lnTo>
                    <a:lnTo>
                      <a:pt x="15" y="13"/>
                    </a:lnTo>
                    <a:lnTo>
                      <a:pt x="15" y="10"/>
                    </a:lnTo>
                    <a:lnTo>
                      <a:pt x="15" y="8"/>
                    </a:lnTo>
                    <a:lnTo>
                      <a:pt x="15" y="5"/>
                    </a:lnTo>
                    <a:lnTo>
                      <a:pt x="15" y="3"/>
                    </a:lnTo>
                    <a:lnTo>
                      <a:pt x="15" y="3"/>
                    </a:lnTo>
                    <a:lnTo>
                      <a:pt x="12" y="0"/>
                    </a:lnTo>
                    <a:lnTo>
                      <a:pt x="12" y="0"/>
                    </a:lnTo>
                    <a:lnTo>
                      <a:pt x="10" y="0"/>
                    </a:lnTo>
                    <a:lnTo>
                      <a:pt x="10" y="0"/>
                    </a:lnTo>
                    <a:lnTo>
                      <a:pt x="7" y="3"/>
                    </a:lnTo>
                    <a:lnTo>
                      <a:pt x="7" y="5"/>
                    </a:lnTo>
                    <a:lnTo>
                      <a:pt x="5" y="5"/>
                    </a:lnTo>
                    <a:lnTo>
                      <a:pt x="5" y="5"/>
                    </a:lnTo>
                    <a:lnTo>
                      <a:pt x="5" y="8"/>
                    </a:lnTo>
                    <a:lnTo>
                      <a:pt x="5" y="8"/>
                    </a:lnTo>
                    <a:lnTo>
                      <a:pt x="5" y="8"/>
                    </a:lnTo>
                    <a:lnTo>
                      <a:pt x="5" y="8"/>
                    </a:lnTo>
                    <a:lnTo>
                      <a:pt x="5" y="10"/>
                    </a:lnTo>
                    <a:lnTo>
                      <a:pt x="5" y="10"/>
                    </a:lnTo>
                    <a:lnTo>
                      <a:pt x="5" y="13"/>
                    </a:lnTo>
                    <a:lnTo>
                      <a:pt x="5" y="15"/>
                    </a:lnTo>
                    <a:lnTo>
                      <a:pt x="5" y="15"/>
                    </a:lnTo>
                    <a:lnTo>
                      <a:pt x="5" y="15"/>
                    </a:lnTo>
                    <a:lnTo>
                      <a:pt x="5" y="18"/>
                    </a:lnTo>
                    <a:lnTo>
                      <a:pt x="5" y="18"/>
                    </a:lnTo>
                    <a:lnTo>
                      <a:pt x="2"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1" name="Google Shape;1501;p38"/>
              <p:cNvSpPr/>
              <p:nvPr/>
            </p:nvSpPr>
            <p:spPr>
              <a:xfrm>
                <a:off x="6030" y="3301"/>
                <a:ext cx="15" cy="23"/>
              </a:xfrm>
              <a:custGeom>
                <a:avLst/>
                <a:gdLst/>
                <a:ahLst/>
                <a:cxnLst/>
                <a:rect l="l" t="t" r="r" b="b"/>
                <a:pathLst>
                  <a:path w="15" h="23" extrusionOk="0">
                    <a:moveTo>
                      <a:pt x="2" y="13"/>
                    </a:moveTo>
                    <a:lnTo>
                      <a:pt x="2" y="13"/>
                    </a:lnTo>
                    <a:lnTo>
                      <a:pt x="0" y="15"/>
                    </a:lnTo>
                    <a:lnTo>
                      <a:pt x="2" y="18"/>
                    </a:lnTo>
                    <a:lnTo>
                      <a:pt x="7" y="18"/>
                    </a:lnTo>
                    <a:lnTo>
                      <a:pt x="5" y="18"/>
                    </a:lnTo>
                    <a:lnTo>
                      <a:pt x="5" y="18"/>
                    </a:lnTo>
                    <a:lnTo>
                      <a:pt x="7" y="18"/>
                    </a:lnTo>
                    <a:lnTo>
                      <a:pt x="7" y="20"/>
                    </a:lnTo>
                    <a:lnTo>
                      <a:pt x="7" y="23"/>
                    </a:lnTo>
                    <a:lnTo>
                      <a:pt x="7" y="23"/>
                    </a:lnTo>
                    <a:lnTo>
                      <a:pt x="7" y="23"/>
                    </a:lnTo>
                    <a:lnTo>
                      <a:pt x="10" y="23"/>
                    </a:lnTo>
                    <a:lnTo>
                      <a:pt x="10" y="20"/>
                    </a:lnTo>
                    <a:lnTo>
                      <a:pt x="7" y="18"/>
                    </a:lnTo>
                    <a:lnTo>
                      <a:pt x="7" y="18"/>
                    </a:lnTo>
                    <a:lnTo>
                      <a:pt x="12" y="20"/>
                    </a:lnTo>
                    <a:lnTo>
                      <a:pt x="12" y="18"/>
                    </a:lnTo>
                    <a:lnTo>
                      <a:pt x="15" y="15"/>
                    </a:lnTo>
                    <a:lnTo>
                      <a:pt x="15" y="13"/>
                    </a:lnTo>
                    <a:lnTo>
                      <a:pt x="15" y="13"/>
                    </a:lnTo>
                    <a:lnTo>
                      <a:pt x="15" y="10"/>
                    </a:lnTo>
                    <a:lnTo>
                      <a:pt x="15" y="8"/>
                    </a:lnTo>
                    <a:lnTo>
                      <a:pt x="15" y="5"/>
                    </a:lnTo>
                    <a:lnTo>
                      <a:pt x="15" y="3"/>
                    </a:lnTo>
                    <a:lnTo>
                      <a:pt x="15" y="3"/>
                    </a:lnTo>
                    <a:lnTo>
                      <a:pt x="12" y="0"/>
                    </a:lnTo>
                    <a:lnTo>
                      <a:pt x="12" y="0"/>
                    </a:lnTo>
                    <a:lnTo>
                      <a:pt x="10" y="0"/>
                    </a:lnTo>
                    <a:lnTo>
                      <a:pt x="10" y="0"/>
                    </a:lnTo>
                    <a:lnTo>
                      <a:pt x="7" y="3"/>
                    </a:lnTo>
                    <a:lnTo>
                      <a:pt x="7" y="5"/>
                    </a:lnTo>
                    <a:lnTo>
                      <a:pt x="5" y="5"/>
                    </a:lnTo>
                    <a:lnTo>
                      <a:pt x="5" y="5"/>
                    </a:lnTo>
                    <a:lnTo>
                      <a:pt x="5" y="8"/>
                    </a:lnTo>
                    <a:lnTo>
                      <a:pt x="5" y="8"/>
                    </a:lnTo>
                    <a:lnTo>
                      <a:pt x="5" y="8"/>
                    </a:lnTo>
                    <a:lnTo>
                      <a:pt x="5" y="8"/>
                    </a:lnTo>
                    <a:lnTo>
                      <a:pt x="5" y="10"/>
                    </a:lnTo>
                    <a:lnTo>
                      <a:pt x="5" y="10"/>
                    </a:lnTo>
                    <a:lnTo>
                      <a:pt x="5" y="13"/>
                    </a:lnTo>
                    <a:lnTo>
                      <a:pt x="5" y="15"/>
                    </a:lnTo>
                    <a:lnTo>
                      <a:pt x="5" y="15"/>
                    </a:lnTo>
                    <a:lnTo>
                      <a:pt x="5" y="15"/>
                    </a:lnTo>
                    <a:lnTo>
                      <a:pt x="5" y="18"/>
                    </a:lnTo>
                    <a:lnTo>
                      <a:pt x="5" y="18"/>
                    </a:lnTo>
                    <a:lnTo>
                      <a:pt x="2"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2" name="Google Shape;1502;p38"/>
              <p:cNvSpPr/>
              <p:nvPr/>
            </p:nvSpPr>
            <p:spPr>
              <a:xfrm>
                <a:off x="6042" y="3326"/>
                <a:ext cx="0" cy="5"/>
              </a:xfrm>
              <a:custGeom>
                <a:avLst/>
                <a:gdLst/>
                <a:ahLst/>
                <a:cxnLst/>
                <a:rect l="l" t="t" r="r" b="b"/>
                <a:pathLst>
                  <a:path w="120000" h="5" extrusionOk="0">
                    <a:moveTo>
                      <a:pt x="0" y="0"/>
                    </a:moveTo>
                    <a:lnTo>
                      <a:pt x="0" y="0"/>
                    </a:lnTo>
                    <a:lnTo>
                      <a:pt x="0" y="3"/>
                    </a:lnTo>
                    <a:lnTo>
                      <a:pt x="0"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3" name="Google Shape;1503;p38"/>
              <p:cNvSpPr/>
              <p:nvPr/>
            </p:nvSpPr>
            <p:spPr>
              <a:xfrm>
                <a:off x="6042" y="3326"/>
                <a:ext cx="0" cy="5"/>
              </a:xfrm>
              <a:custGeom>
                <a:avLst/>
                <a:gdLst/>
                <a:ahLst/>
                <a:cxnLst/>
                <a:rect l="l" t="t" r="r" b="b"/>
                <a:pathLst>
                  <a:path w="120000" h="5" extrusionOk="0">
                    <a:moveTo>
                      <a:pt x="0" y="0"/>
                    </a:moveTo>
                    <a:lnTo>
                      <a:pt x="0" y="0"/>
                    </a:lnTo>
                    <a:lnTo>
                      <a:pt x="0" y="3"/>
                    </a:lnTo>
                    <a:lnTo>
                      <a:pt x="0"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4" name="Google Shape;1504;p38"/>
              <p:cNvSpPr/>
              <p:nvPr/>
            </p:nvSpPr>
            <p:spPr>
              <a:xfrm>
                <a:off x="6042" y="3324"/>
                <a:ext cx="3" cy="2"/>
              </a:xfrm>
              <a:custGeom>
                <a:avLst/>
                <a:gdLst/>
                <a:ahLst/>
                <a:cxnLst/>
                <a:rect l="l" t="t" r="r" b="b"/>
                <a:pathLst>
                  <a:path w="3" h="2" extrusionOk="0">
                    <a:moveTo>
                      <a:pt x="0" y="0"/>
                    </a:moveTo>
                    <a:lnTo>
                      <a:pt x="0" y="0"/>
                    </a:lnTo>
                    <a:lnTo>
                      <a:pt x="0" y="0"/>
                    </a:lnTo>
                    <a:lnTo>
                      <a:pt x="3" y="2"/>
                    </a:ln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5" name="Google Shape;1505;p38"/>
              <p:cNvSpPr/>
              <p:nvPr/>
            </p:nvSpPr>
            <p:spPr>
              <a:xfrm>
                <a:off x="6042" y="3324"/>
                <a:ext cx="3" cy="2"/>
              </a:xfrm>
              <a:custGeom>
                <a:avLst/>
                <a:gdLst/>
                <a:ahLst/>
                <a:cxnLst/>
                <a:rect l="l" t="t" r="r" b="b"/>
                <a:pathLst>
                  <a:path w="3" h="2" extrusionOk="0">
                    <a:moveTo>
                      <a:pt x="0" y="0"/>
                    </a:moveTo>
                    <a:lnTo>
                      <a:pt x="0" y="0"/>
                    </a:lnTo>
                    <a:lnTo>
                      <a:pt x="0" y="0"/>
                    </a:lnTo>
                    <a:lnTo>
                      <a:pt x="3" y="2"/>
                    </a:ln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6" name="Google Shape;1506;p38"/>
              <p:cNvSpPr/>
              <p:nvPr/>
            </p:nvSpPr>
            <p:spPr>
              <a:xfrm>
                <a:off x="6047" y="3321"/>
                <a:ext cx="0" cy="3"/>
              </a:xfrm>
              <a:custGeom>
                <a:avLst/>
                <a:gdLst/>
                <a:ahLst/>
                <a:cxnLst/>
                <a:rect l="l" t="t" r="r" b="b"/>
                <a:pathLst>
                  <a:path w="120000" h="3" extrusionOk="0">
                    <a:moveTo>
                      <a:pt x="0" y="3"/>
                    </a:moveTo>
                    <a:lnTo>
                      <a:pt x="0" y="3"/>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7" name="Google Shape;1507;p38"/>
              <p:cNvSpPr/>
              <p:nvPr/>
            </p:nvSpPr>
            <p:spPr>
              <a:xfrm>
                <a:off x="6047" y="3321"/>
                <a:ext cx="0" cy="3"/>
              </a:xfrm>
              <a:custGeom>
                <a:avLst/>
                <a:gdLst/>
                <a:ahLst/>
                <a:cxnLst/>
                <a:rect l="l" t="t" r="r" b="b"/>
                <a:pathLst>
                  <a:path w="120000" h="3" extrusionOk="0">
                    <a:moveTo>
                      <a:pt x="0" y="3"/>
                    </a:moveTo>
                    <a:lnTo>
                      <a:pt x="0" y="3"/>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8" name="Google Shape;1508;p38"/>
              <p:cNvSpPr/>
              <p:nvPr/>
            </p:nvSpPr>
            <p:spPr>
              <a:xfrm>
                <a:off x="6052" y="3200"/>
                <a:ext cx="2" cy="5"/>
              </a:xfrm>
              <a:custGeom>
                <a:avLst/>
                <a:gdLst/>
                <a:ahLst/>
                <a:cxnLst/>
                <a:rect l="l" t="t" r="r" b="b"/>
                <a:pathLst>
                  <a:path w="2" h="5" extrusionOk="0">
                    <a:moveTo>
                      <a:pt x="0" y="0"/>
                    </a:moveTo>
                    <a:lnTo>
                      <a:pt x="0" y="0"/>
                    </a:lnTo>
                    <a:lnTo>
                      <a:pt x="0" y="3"/>
                    </a:lnTo>
                    <a:lnTo>
                      <a:pt x="0" y="5"/>
                    </a:lnTo>
                    <a:lnTo>
                      <a:pt x="2" y="5"/>
                    </a:lnTo>
                    <a:lnTo>
                      <a:pt x="2" y="5"/>
                    </a:lnTo>
                    <a:lnTo>
                      <a:pt x="2"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09" name="Google Shape;1509;p38"/>
              <p:cNvSpPr/>
              <p:nvPr/>
            </p:nvSpPr>
            <p:spPr>
              <a:xfrm>
                <a:off x="6052" y="3200"/>
                <a:ext cx="2" cy="5"/>
              </a:xfrm>
              <a:custGeom>
                <a:avLst/>
                <a:gdLst/>
                <a:ahLst/>
                <a:cxnLst/>
                <a:rect l="l" t="t" r="r" b="b"/>
                <a:pathLst>
                  <a:path w="2" h="5" extrusionOk="0">
                    <a:moveTo>
                      <a:pt x="0" y="0"/>
                    </a:moveTo>
                    <a:lnTo>
                      <a:pt x="0" y="0"/>
                    </a:lnTo>
                    <a:lnTo>
                      <a:pt x="0" y="3"/>
                    </a:lnTo>
                    <a:lnTo>
                      <a:pt x="0" y="5"/>
                    </a:lnTo>
                    <a:lnTo>
                      <a:pt x="2" y="5"/>
                    </a:lnTo>
                    <a:lnTo>
                      <a:pt x="2" y="5"/>
                    </a:lnTo>
                    <a:lnTo>
                      <a:pt x="2"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0" name="Google Shape;1510;p38"/>
              <p:cNvSpPr/>
              <p:nvPr/>
            </p:nvSpPr>
            <p:spPr>
              <a:xfrm>
                <a:off x="6057" y="3212"/>
                <a:ext cx="5" cy="0"/>
              </a:xfrm>
              <a:custGeom>
                <a:avLst/>
                <a:gdLst/>
                <a:ahLst/>
                <a:cxnLst/>
                <a:rect l="l" t="t" r="r" b="b"/>
                <a:pathLst>
                  <a:path w="5" h="120000" extrusionOk="0">
                    <a:moveTo>
                      <a:pt x="0" y="0"/>
                    </a:moveTo>
                    <a:lnTo>
                      <a:pt x="0" y="0"/>
                    </a:lnTo>
                    <a:lnTo>
                      <a:pt x="0" y="0"/>
                    </a:lnTo>
                    <a:lnTo>
                      <a:pt x="0" y="0"/>
                    </a:lnTo>
                    <a:lnTo>
                      <a:pt x="5"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1" name="Google Shape;1511;p38"/>
              <p:cNvSpPr/>
              <p:nvPr/>
            </p:nvSpPr>
            <p:spPr>
              <a:xfrm>
                <a:off x="6057" y="3212"/>
                <a:ext cx="5" cy="0"/>
              </a:xfrm>
              <a:custGeom>
                <a:avLst/>
                <a:gdLst/>
                <a:ahLst/>
                <a:cxnLst/>
                <a:rect l="l" t="t" r="r" b="b"/>
                <a:pathLst>
                  <a:path w="5" h="120000" extrusionOk="0">
                    <a:moveTo>
                      <a:pt x="0" y="0"/>
                    </a:moveTo>
                    <a:lnTo>
                      <a:pt x="0" y="0"/>
                    </a:lnTo>
                    <a:lnTo>
                      <a:pt x="0" y="0"/>
                    </a:lnTo>
                    <a:lnTo>
                      <a:pt x="0" y="0"/>
                    </a:lnTo>
                    <a:lnTo>
                      <a:pt x="5"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2" name="Google Shape;1512;p38"/>
              <p:cNvSpPr/>
              <p:nvPr/>
            </p:nvSpPr>
            <p:spPr>
              <a:xfrm>
                <a:off x="6064" y="3195"/>
                <a:ext cx="8" cy="3"/>
              </a:xfrm>
              <a:custGeom>
                <a:avLst/>
                <a:gdLst/>
                <a:ahLst/>
                <a:cxnLst/>
                <a:rect l="l" t="t" r="r" b="b"/>
                <a:pathLst>
                  <a:path w="8" h="3" extrusionOk="0">
                    <a:moveTo>
                      <a:pt x="0" y="0"/>
                    </a:moveTo>
                    <a:lnTo>
                      <a:pt x="0" y="0"/>
                    </a:lnTo>
                    <a:lnTo>
                      <a:pt x="3" y="3"/>
                    </a:lnTo>
                    <a:lnTo>
                      <a:pt x="5" y="3"/>
                    </a:lnTo>
                    <a:lnTo>
                      <a:pt x="8" y="3"/>
                    </a:lnTo>
                    <a:lnTo>
                      <a:pt x="8" y="3"/>
                    </a:lnTo>
                    <a:lnTo>
                      <a:pt x="8"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3" name="Google Shape;1513;p38"/>
              <p:cNvSpPr/>
              <p:nvPr/>
            </p:nvSpPr>
            <p:spPr>
              <a:xfrm>
                <a:off x="6064" y="3195"/>
                <a:ext cx="8" cy="3"/>
              </a:xfrm>
              <a:custGeom>
                <a:avLst/>
                <a:gdLst/>
                <a:ahLst/>
                <a:cxnLst/>
                <a:rect l="l" t="t" r="r" b="b"/>
                <a:pathLst>
                  <a:path w="8" h="3" extrusionOk="0">
                    <a:moveTo>
                      <a:pt x="0" y="0"/>
                    </a:moveTo>
                    <a:lnTo>
                      <a:pt x="0" y="0"/>
                    </a:lnTo>
                    <a:lnTo>
                      <a:pt x="3" y="3"/>
                    </a:lnTo>
                    <a:lnTo>
                      <a:pt x="5" y="3"/>
                    </a:lnTo>
                    <a:lnTo>
                      <a:pt x="8" y="3"/>
                    </a:lnTo>
                    <a:lnTo>
                      <a:pt x="8" y="3"/>
                    </a:lnTo>
                    <a:lnTo>
                      <a:pt x="8"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4" name="Google Shape;1514;p38"/>
              <p:cNvSpPr/>
              <p:nvPr/>
            </p:nvSpPr>
            <p:spPr>
              <a:xfrm>
                <a:off x="6064" y="3215"/>
                <a:ext cx="32" cy="7"/>
              </a:xfrm>
              <a:custGeom>
                <a:avLst/>
                <a:gdLst/>
                <a:ahLst/>
                <a:cxnLst/>
                <a:rect l="l" t="t" r="r" b="b"/>
                <a:pathLst>
                  <a:path w="32" h="7" extrusionOk="0">
                    <a:moveTo>
                      <a:pt x="3" y="0"/>
                    </a:moveTo>
                    <a:lnTo>
                      <a:pt x="3" y="0"/>
                    </a:lnTo>
                    <a:lnTo>
                      <a:pt x="0" y="2"/>
                    </a:lnTo>
                    <a:lnTo>
                      <a:pt x="0" y="2"/>
                    </a:lnTo>
                    <a:lnTo>
                      <a:pt x="10" y="5"/>
                    </a:lnTo>
                    <a:lnTo>
                      <a:pt x="18" y="5"/>
                    </a:lnTo>
                    <a:lnTo>
                      <a:pt x="18" y="5"/>
                    </a:lnTo>
                    <a:lnTo>
                      <a:pt x="22" y="7"/>
                    </a:lnTo>
                    <a:lnTo>
                      <a:pt x="22" y="7"/>
                    </a:lnTo>
                    <a:lnTo>
                      <a:pt x="32" y="5"/>
                    </a:lnTo>
                    <a:lnTo>
                      <a:pt x="32" y="5"/>
                    </a:lnTo>
                    <a:lnTo>
                      <a:pt x="27" y="2"/>
                    </a:lnTo>
                    <a:lnTo>
                      <a:pt x="20" y="2"/>
                    </a:lnTo>
                    <a:lnTo>
                      <a:pt x="20" y="2"/>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5" name="Google Shape;1515;p38"/>
              <p:cNvSpPr/>
              <p:nvPr/>
            </p:nvSpPr>
            <p:spPr>
              <a:xfrm>
                <a:off x="6064" y="3215"/>
                <a:ext cx="32" cy="7"/>
              </a:xfrm>
              <a:custGeom>
                <a:avLst/>
                <a:gdLst/>
                <a:ahLst/>
                <a:cxnLst/>
                <a:rect l="l" t="t" r="r" b="b"/>
                <a:pathLst>
                  <a:path w="32" h="7" extrusionOk="0">
                    <a:moveTo>
                      <a:pt x="3" y="0"/>
                    </a:moveTo>
                    <a:lnTo>
                      <a:pt x="3" y="0"/>
                    </a:lnTo>
                    <a:lnTo>
                      <a:pt x="0" y="2"/>
                    </a:lnTo>
                    <a:lnTo>
                      <a:pt x="0" y="2"/>
                    </a:lnTo>
                    <a:lnTo>
                      <a:pt x="10" y="5"/>
                    </a:lnTo>
                    <a:lnTo>
                      <a:pt x="18" y="5"/>
                    </a:lnTo>
                    <a:lnTo>
                      <a:pt x="18" y="5"/>
                    </a:lnTo>
                    <a:lnTo>
                      <a:pt x="22" y="7"/>
                    </a:lnTo>
                    <a:lnTo>
                      <a:pt x="22" y="7"/>
                    </a:lnTo>
                    <a:lnTo>
                      <a:pt x="32" y="5"/>
                    </a:lnTo>
                    <a:lnTo>
                      <a:pt x="32" y="5"/>
                    </a:lnTo>
                    <a:lnTo>
                      <a:pt x="27" y="2"/>
                    </a:lnTo>
                    <a:lnTo>
                      <a:pt x="20" y="2"/>
                    </a:lnTo>
                    <a:lnTo>
                      <a:pt x="20" y="2"/>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6" name="Google Shape;1516;p38"/>
              <p:cNvSpPr/>
              <p:nvPr/>
            </p:nvSpPr>
            <p:spPr>
              <a:xfrm>
                <a:off x="6104" y="3343"/>
                <a:ext cx="34" cy="23"/>
              </a:xfrm>
              <a:custGeom>
                <a:avLst/>
                <a:gdLst/>
                <a:ahLst/>
                <a:cxnLst/>
                <a:rect l="l" t="t" r="r" b="b"/>
                <a:pathLst>
                  <a:path w="34" h="23" extrusionOk="0">
                    <a:moveTo>
                      <a:pt x="2" y="23"/>
                    </a:moveTo>
                    <a:lnTo>
                      <a:pt x="2" y="23"/>
                    </a:lnTo>
                    <a:lnTo>
                      <a:pt x="0" y="23"/>
                    </a:lnTo>
                    <a:lnTo>
                      <a:pt x="0" y="23"/>
                    </a:lnTo>
                    <a:lnTo>
                      <a:pt x="7" y="23"/>
                    </a:lnTo>
                    <a:lnTo>
                      <a:pt x="15" y="23"/>
                    </a:lnTo>
                    <a:lnTo>
                      <a:pt x="15" y="23"/>
                    </a:lnTo>
                    <a:lnTo>
                      <a:pt x="19" y="23"/>
                    </a:lnTo>
                    <a:lnTo>
                      <a:pt x="24" y="18"/>
                    </a:lnTo>
                    <a:lnTo>
                      <a:pt x="24" y="18"/>
                    </a:lnTo>
                    <a:lnTo>
                      <a:pt x="29" y="13"/>
                    </a:lnTo>
                    <a:lnTo>
                      <a:pt x="32" y="8"/>
                    </a:lnTo>
                    <a:lnTo>
                      <a:pt x="34" y="5"/>
                    </a:lnTo>
                    <a:lnTo>
                      <a:pt x="34" y="5"/>
                    </a:lnTo>
                    <a:lnTo>
                      <a:pt x="29" y="3"/>
                    </a:lnTo>
                    <a:lnTo>
                      <a:pt x="27" y="0"/>
                    </a:lnTo>
                    <a:lnTo>
                      <a:pt x="17" y="3"/>
                    </a:lnTo>
                    <a:lnTo>
                      <a:pt x="17" y="3"/>
                    </a:lnTo>
                    <a:lnTo>
                      <a:pt x="12" y="5"/>
                    </a:lnTo>
                    <a:lnTo>
                      <a:pt x="7" y="10"/>
                    </a:lnTo>
                    <a:lnTo>
                      <a:pt x="2" y="2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7" name="Google Shape;1517;p38"/>
              <p:cNvSpPr/>
              <p:nvPr/>
            </p:nvSpPr>
            <p:spPr>
              <a:xfrm>
                <a:off x="6104" y="3343"/>
                <a:ext cx="34" cy="23"/>
              </a:xfrm>
              <a:custGeom>
                <a:avLst/>
                <a:gdLst/>
                <a:ahLst/>
                <a:cxnLst/>
                <a:rect l="l" t="t" r="r" b="b"/>
                <a:pathLst>
                  <a:path w="34" h="23" extrusionOk="0">
                    <a:moveTo>
                      <a:pt x="2" y="23"/>
                    </a:moveTo>
                    <a:lnTo>
                      <a:pt x="2" y="23"/>
                    </a:lnTo>
                    <a:lnTo>
                      <a:pt x="0" y="23"/>
                    </a:lnTo>
                    <a:lnTo>
                      <a:pt x="0" y="23"/>
                    </a:lnTo>
                    <a:lnTo>
                      <a:pt x="7" y="23"/>
                    </a:lnTo>
                    <a:lnTo>
                      <a:pt x="15" y="23"/>
                    </a:lnTo>
                    <a:lnTo>
                      <a:pt x="15" y="23"/>
                    </a:lnTo>
                    <a:lnTo>
                      <a:pt x="19" y="23"/>
                    </a:lnTo>
                    <a:lnTo>
                      <a:pt x="24" y="18"/>
                    </a:lnTo>
                    <a:lnTo>
                      <a:pt x="24" y="18"/>
                    </a:lnTo>
                    <a:lnTo>
                      <a:pt x="29" y="13"/>
                    </a:lnTo>
                    <a:lnTo>
                      <a:pt x="32" y="8"/>
                    </a:lnTo>
                    <a:lnTo>
                      <a:pt x="34" y="5"/>
                    </a:lnTo>
                    <a:lnTo>
                      <a:pt x="34" y="5"/>
                    </a:lnTo>
                    <a:lnTo>
                      <a:pt x="29" y="3"/>
                    </a:lnTo>
                    <a:lnTo>
                      <a:pt x="27" y="0"/>
                    </a:lnTo>
                    <a:lnTo>
                      <a:pt x="17" y="3"/>
                    </a:lnTo>
                    <a:lnTo>
                      <a:pt x="17" y="3"/>
                    </a:lnTo>
                    <a:lnTo>
                      <a:pt x="12" y="5"/>
                    </a:lnTo>
                    <a:lnTo>
                      <a:pt x="7" y="10"/>
                    </a:lnTo>
                    <a:lnTo>
                      <a:pt x="2" y="2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8" name="Google Shape;1518;p38"/>
              <p:cNvSpPr/>
              <p:nvPr/>
            </p:nvSpPr>
            <p:spPr>
              <a:xfrm>
                <a:off x="6126" y="3361"/>
                <a:ext cx="7" cy="5"/>
              </a:xfrm>
              <a:custGeom>
                <a:avLst/>
                <a:gdLst/>
                <a:ahLst/>
                <a:cxnLst/>
                <a:rect l="l" t="t" r="r" b="b"/>
                <a:pathLst>
                  <a:path w="7" h="5" extrusionOk="0">
                    <a:moveTo>
                      <a:pt x="5" y="5"/>
                    </a:moveTo>
                    <a:lnTo>
                      <a:pt x="5" y="5"/>
                    </a:lnTo>
                    <a:lnTo>
                      <a:pt x="7" y="5"/>
                    </a:lnTo>
                    <a:lnTo>
                      <a:pt x="7" y="5"/>
                    </a:lnTo>
                    <a:lnTo>
                      <a:pt x="5" y="2"/>
                    </a:lnTo>
                    <a:lnTo>
                      <a:pt x="5" y="0"/>
                    </a:lnTo>
                    <a:lnTo>
                      <a:pt x="2" y="0"/>
                    </a:lnTo>
                    <a:lnTo>
                      <a:pt x="2" y="0"/>
                    </a:lnTo>
                    <a:lnTo>
                      <a:pt x="0" y="2"/>
                    </a:lnTo>
                    <a:lnTo>
                      <a:pt x="0" y="5"/>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19" name="Google Shape;1519;p38"/>
              <p:cNvSpPr/>
              <p:nvPr/>
            </p:nvSpPr>
            <p:spPr>
              <a:xfrm>
                <a:off x="6126" y="3361"/>
                <a:ext cx="7" cy="5"/>
              </a:xfrm>
              <a:custGeom>
                <a:avLst/>
                <a:gdLst/>
                <a:ahLst/>
                <a:cxnLst/>
                <a:rect l="l" t="t" r="r" b="b"/>
                <a:pathLst>
                  <a:path w="7" h="5" extrusionOk="0">
                    <a:moveTo>
                      <a:pt x="5" y="5"/>
                    </a:moveTo>
                    <a:lnTo>
                      <a:pt x="5" y="5"/>
                    </a:lnTo>
                    <a:lnTo>
                      <a:pt x="7" y="5"/>
                    </a:lnTo>
                    <a:lnTo>
                      <a:pt x="7" y="5"/>
                    </a:lnTo>
                    <a:lnTo>
                      <a:pt x="5" y="2"/>
                    </a:lnTo>
                    <a:lnTo>
                      <a:pt x="5" y="0"/>
                    </a:lnTo>
                    <a:lnTo>
                      <a:pt x="2" y="0"/>
                    </a:lnTo>
                    <a:lnTo>
                      <a:pt x="2" y="0"/>
                    </a:lnTo>
                    <a:lnTo>
                      <a:pt x="0" y="2"/>
                    </a:lnTo>
                    <a:lnTo>
                      <a:pt x="0" y="5"/>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0" name="Google Shape;1520;p38"/>
              <p:cNvSpPr/>
              <p:nvPr/>
            </p:nvSpPr>
            <p:spPr>
              <a:xfrm>
                <a:off x="5472" y="3084"/>
                <a:ext cx="225" cy="190"/>
              </a:xfrm>
              <a:custGeom>
                <a:avLst/>
                <a:gdLst/>
                <a:ahLst/>
                <a:cxnLst/>
                <a:rect l="l" t="t" r="r" b="b"/>
                <a:pathLst>
                  <a:path w="225" h="190" extrusionOk="0">
                    <a:moveTo>
                      <a:pt x="0" y="79"/>
                    </a:moveTo>
                    <a:lnTo>
                      <a:pt x="0" y="79"/>
                    </a:lnTo>
                    <a:lnTo>
                      <a:pt x="3" y="77"/>
                    </a:lnTo>
                    <a:lnTo>
                      <a:pt x="3" y="74"/>
                    </a:lnTo>
                    <a:lnTo>
                      <a:pt x="3" y="74"/>
                    </a:lnTo>
                    <a:lnTo>
                      <a:pt x="5" y="72"/>
                    </a:lnTo>
                    <a:lnTo>
                      <a:pt x="7" y="67"/>
                    </a:lnTo>
                    <a:lnTo>
                      <a:pt x="7" y="67"/>
                    </a:lnTo>
                    <a:lnTo>
                      <a:pt x="5" y="72"/>
                    </a:lnTo>
                    <a:lnTo>
                      <a:pt x="5" y="72"/>
                    </a:lnTo>
                    <a:lnTo>
                      <a:pt x="5" y="69"/>
                    </a:lnTo>
                    <a:lnTo>
                      <a:pt x="5" y="67"/>
                    </a:lnTo>
                    <a:lnTo>
                      <a:pt x="7" y="62"/>
                    </a:lnTo>
                    <a:lnTo>
                      <a:pt x="7" y="62"/>
                    </a:lnTo>
                    <a:lnTo>
                      <a:pt x="10" y="57"/>
                    </a:lnTo>
                    <a:lnTo>
                      <a:pt x="10" y="57"/>
                    </a:lnTo>
                    <a:lnTo>
                      <a:pt x="12" y="54"/>
                    </a:lnTo>
                    <a:lnTo>
                      <a:pt x="17" y="52"/>
                    </a:lnTo>
                    <a:lnTo>
                      <a:pt x="17" y="52"/>
                    </a:lnTo>
                    <a:lnTo>
                      <a:pt x="15" y="57"/>
                    </a:lnTo>
                    <a:lnTo>
                      <a:pt x="15" y="57"/>
                    </a:lnTo>
                    <a:lnTo>
                      <a:pt x="17" y="59"/>
                    </a:lnTo>
                    <a:lnTo>
                      <a:pt x="17" y="59"/>
                    </a:lnTo>
                    <a:lnTo>
                      <a:pt x="20" y="64"/>
                    </a:lnTo>
                    <a:lnTo>
                      <a:pt x="20" y="64"/>
                    </a:lnTo>
                    <a:lnTo>
                      <a:pt x="27" y="69"/>
                    </a:lnTo>
                    <a:lnTo>
                      <a:pt x="32" y="74"/>
                    </a:lnTo>
                    <a:lnTo>
                      <a:pt x="32" y="74"/>
                    </a:lnTo>
                    <a:lnTo>
                      <a:pt x="37" y="79"/>
                    </a:lnTo>
                    <a:lnTo>
                      <a:pt x="37" y="79"/>
                    </a:lnTo>
                    <a:lnTo>
                      <a:pt x="42" y="79"/>
                    </a:lnTo>
                    <a:lnTo>
                      <a:pt x="47" y="77"/>
                    </a:lnTo>
                    <a:lnTo>
                      <a:pt x="47" y="77"/>
                    </a:lnTo>
                    <a:lnTo>
                      <a:pt x="57" y="74"/>
                    </a:lnTo>
                    <a:lnTo>
                      <a:pt x="64" y="77"/>
                    </a:lnTo>
                    <a:lnTo>
                      <a:pt x="64" y="77"/>
                    </a:lnTo>
                    <a:lnTo>
                      <a:pt x="72" y="74"/>
                    </a:lnTo>
                    <a:lnTo>
                      <a:pt x="72" y="74"/>
                    </a:lnTo>
                    <a:lnTo>
                      <a:pt x="74" y="69"/>
                    </a:lnTo>
                    <a:lnTo>
                      <a:pt x="77" y="67"/>
                    </a:lnTo>
                    <a:lnTo>
                      <a:pt x="77" y="67"/>
                    </a:lnTo>
                    <a:lnTo>
                      <a:pt x="84" y="64"/>
                    </a:lnTo>
                    <a:lnTo>
                      <a:pt x="89" y="62"/>
                    </a:lnTo>
                    <a:lnTo>
                      <a:pt x="94" y="64"/>
                    </a:lnTo>
                    <a:lnTo>
                      <a:pt x="94" y="64"/>
                    </a:lnTo>
                    <a:lnTo>
                      <a:pt x="96" y="67"/>
                    </a:lnTo>
                    <a:lnTo>
                      <a:pt x="101" y="69"/>
                    </a:lnTo>
                    <a:lnTo>
                      <a:pt x="106" y="69"/>
                    </a:lnTo>
                    <a:lnTo>
                      <a:pt x="109" y="69"/>
                    </a:lnTo>
                    <a:lnTo>
                      <a:pt x="109" y="69"/>
                    </a:lnTo>
                    <a:lnTo>
                      <a:pt x="114" y="67"/>
                    </a:lnTo>
                    <a:lnTo>
                      <a:pt x="118" y="67"/>
                    </a:lnTo>
                    <a:lnTo>
                      <a:pt x="118" y="67"/>
                    </a:lnTo>
                    <a:lnTo>
                      <a:pt x="121" y="67"/>
                    </a:lnTo>
                    <a:lnTo>
                      <a:pt x="123" y="64"/>
                    </a:lnTo>
                    <a:lnTo>
                      <a:pt x="123" y="64"/>
                    </a:lnTo>
                    <a:lnTo>
                      <a:pt x="128" y="67"/>
                    </a:lnTo>
                    <a:lnTo>
                      <a:pt x="128" y="67"/>
                    </a:lnTo>
                    <a:lnTo>
                      <a:pt x="128" y="62"/>
                    </a:lnTo>
                    <a:lnTo>
                      <a:pt x="131" y="59"/>
                    </a:lnTo>
                    <a:lnTo>
                      <a:pt x="133" y="54"/>
                    </a:lnTo>
                    <a:lnTo>
                      <a:pt x="133" y="52"/>
                    </a:lnTo>
                    <a:lnTo>
                      <a:pt x="133" y="52"/>
                    </a:lnTo>
                    <a:lnTo>
                      <a:pt x="133" y="49"/>
                    </a:lnTo>
                    <a:lnTo>
                      <a:pt x="133" y="47"/>
                    </a:lnTo>
                    <a:lnTo>
                      <a:pt x="141" y="42"/>
                    </a:lnTo>
                    <a:lnTo>
                      <a:pt x="141" y="42"/>
                    </a:lnTo>
                    <a:lnTo>
                      <a:pt x="138" y="37"/>
                    </a:lnTo>
                    <a:lnTo>
                      <a:pt x="138" y="32"/>
                    </a:lnTo>
                    <a:lnTo>
                      <a:pt x="141" y="32"/>
                    </a:lnTo>
                    <a:lnTo>
                      <a:pt x="141" y="32"/>
                    </a:lnTo>
                    <a:lnTo>
                      <a:pt x="146" y="30"/>
                    </a:lnTo>
                    <a:lnTo>
                      <a:pt x="146" y="27"/>
                    </a:lnTo>
                    <a:lnTo>
                      <a:pt x="146" y="25"/>
                    </a:lnTo>
                    <a:lnTo>
                      <a:pt x="148" y="22"/>
                    </a:lnTo>
                    <a:lnTo>
                      <a:pt x="148" y="22"/>
                    </a:lnTo>
                    <a:lnTo>
                      <a:pt x="148" y="17"/>
                    </a:lnTo>
                    <a:lnTo>
                      <a:pt x="148" y="12"/>
                    </a:lnTo>
                    <a:lnTo>
                      <a:pt x="148" y="12"/>
                    </a:lnTo>
                    <a:lnTo>
                      <a:pt x="151" y="5"/>
                    </a:lnTo>
                    <a:lnTo>
                      <a:pt x="151" y="5"/>
                    </a:lnTo>
                    <a:lnTo>
                      <a:pt x="153" y="0"/>
                    </a:lnTo>
                    <a:lnTo>
                      <a:pt x="153" y="0"/>
                    </a:lnTo>
                    <a:lnTo>
                      <a:pt x="158" y="2"/>
                    </a:lnTo>
                    <a:lnTo>
                      <a:pt x="163" y="0"/>
                    </a:lnTo>
                    <a:lnTo>
                      <a:pt x="163" y="0"/>
                    </a:lnTo>
                    <a:lnTo>
                      <a:pt x="165" y="2"/>
                    </a:lnTo>
                    <a:lnTo>
                      <a:pt x="168" y="2"/>
                    </a:lnTo>
                    <a:lnTo>
                      <a:pt x="168" y="0"/>
                    </a:lnTo>
                    <a:lnTo>
                      <a:pt x="168" y="0"/>
                    </a:lnTo>
                    <a:lnTo>
                      <a:pt x="175" y="2"/>
                    </a:lnTo>
                    <a:lnTo>
                      <a:pt x="180" y="0"/>
                    </a:lnTo>
                    <a:lnTo>
                      <a:pt x="180" y="0"/>
                    </a:lnTo>
                    <a:lnTo>
                      <a:pt x="188" y="2"/>
                    </a:lnTo>
                    <a:lnTo>
                      <a:pt x="193" y="5"/>
                    </a:lnTo>
                    <a:lnTo>
                      <a:pt x="193" y="5"/>
                    </a:lnTo>
                    <a:lnTo>
                      <a:pt x="188" y="7"/>
                    </a:lnTo>
                    <a:lnTo>
                      <a:pt x="188" y="7"/>
                    </a:lnTo>
                    <a:lnTo>
                      <a:pt x="193" y="10"/>
                    </a:lnTo>
                    <a:lnTo>
                      <a:pt x="193" y="10"/>
                    </a:lnTo>
                    <a:lnTo>
                      <a:pt x="190" y="10"/>
                    </a:lnTo>
                    <a:lnTo>
                      <a:pt x="190" y="10"/>
                    </a:lnTo>
                    <a:lnTo>
                      <a:pt x="195" y="12"/>
                    </a:lnTo>
                    <a:lnTo>
                      <a:pt x="195" y="12"/>
                    </a:lnTo>
                    <a:lnTo>
                      <a:pt x="197" y="15"/>
                    </a:lnTo>
                    <a:lnTo>
                      <a:pt x="197" y="15"/>
                    </a:lnTo>
                    <a:lnTo>
                      <a:pt x="195" y="17"/>
                    </a:lnTo>
                    <a:lnTo>
                      <a:pt x="193" y="17"/>
                    </a:lnTo>
                    <a:lnTo>
                      <a:pt x="190" y="12"/>
                    </a:lnTo>
                    <a:lnTo>
                      <a:pt x="190" y="12"/>
                    </a:lnTo>
                    <a:lnTo>
                      <a:pt x="190" y="17"/>
                    </a:lnTo>
                    <a:lnTo>
                      <a:pt x="190" y="17"/>
                    </a:lnTo>
                    <a:lnTo>
                      <a:pt x="188" y="17"/>
                    </a:lnTo>
                    <a:lnTo>
                      <a:pt x="183" y="17"/>
                    </a:lnTo>
                    <a:lnTo>
                      <a:pt x="183" y="17"/>
                    </a:lnTo>
                    <a:lnTo>
                      <a:pt x="185" y="20"/>
                    </a:lnTo>
                    <a:lnTo>
                      <a:pt x="190" y="22"/>
                    </a:lnTo>
                    <a:lnTo>
                      <a:pt x="190" y="22"/>
                    </a:lnTo>
                    <a:lnTo>
                      <a:pt x="188" y="25"/>
                    </a:lnTo>
                    <a:lnTo>
                      <a:pt x="185" y="25"/>
                    </a:lnTo>
                    <a:lnTo>
                      <a:pt x="185" y="25"/>
                    </a:lnTo>
                    <a:lnTo>
                      <a:pt x="190" y="27"/>
                    </a:lnTo>
                    <a:lnTo>
                      <a:pt x="195" y="30"/>
                    </a:lnTo>
                    <a:lnTo>
                      <a:pt x="195" y="30"/>
                    </a:lnTo>
                    <a:lnTo>
                      <a:pt x="193" y="32"/>
                    </a:lnTo>
                    <a:lnTo>
                      <a:pt x="195" y="32"/>
                    </a:lnTo>
                    <a:lnTo>
                      <a:pt x="193" y="32"/>
                    </a:lnTo>
                    <a:lnTo>
                      <a:pt x="193" y="32"/>
                    </a:lnTo>
                    <a:lnTo>
                      <a:pt x="197" y="34"/>
                    </a:lnTo>
                    <a:lnTo>
                      <a:pt x="197" y="34"/>
                    </a:lnTo>
                    <a:lnTo>
                      <a:pt x="195" y="34"/>
                    </a:lnTo>
                    <a:lnTo>
                      <a:pt x="195" y="34"/>
                    </a:lnTo>
                    <a:lnTo>
                      <a:pt x="200" y="39"/>
                    </a:lnTo>
                    <a:lnTo>
                      <a:pt x="200" y="39"/>
                    </a:lnTo>
                    <a:lnTo>
                      <a:pt x="205" y="44"/>
                    </a:lnTo>
                    <a:lnTo>
                      <a:pt x="205" y="44"/>
                    </a:lnTo>
                    <a:lnTo>
                      <a:pt x="205" y="47"/>
                    </a:lnTo>
                    <a:lnTo>
                      <a:pt x="202" y="49"/>
                    </a:lnTo>
                    <a:lnTo>
                      <a:pt x="197" y="52"/>
                    </a:lnTo>
                    <a:lnTo>
                      <a:pt x="197" y="52"/>
                    </a:lnTo>
                    <a:lnTo>
                      <a:pt x="200" y="54"/>
                    </a:lnTo>
                    <a:lnTo>
                      <a:pt x="202" y="57"/>
                    </a:lnTo>
                    <a:lnTo>
                      <a:pt x="202" y="57"/>
                    </a:lnTo>
                    <a:lnTo>
                      <a:pt x="210" y="62"/>
                    </a:lnTo>
                    <a:lnTo>
                      <a:pt x="210" y="62"/>
                    </a:lnTo>
                    <a:lnTo>
                      <a:pt x="215" y="67"/>
                    </a:lnTo>
                    <a:lnTo>
                      <a:pt x="215" y="67"/>
                    </a:lnTo>
                    <a:lnTo>
                      <a:pt x="220" y="69"/>
                    </a:lnTo>
                    <a:lnTo>
                      <a:pt x="225" y="74"/>
                    </a:lnTo>
                    <a:lnTo>
                      <a:pt x="225" y="74"/>
                    </a:lnTo>
                    <a:lnTo>
                      <a:pt x="225" y="74"/>
                    </a:lnTo>
                    <a:lnTo>
                      <a:pt x="225" y="77"/>
                    </a:lnTo>
                    <a:lnTo>
                      <a:pt x="225" y="77"/>
                    </a:lnTo>
                    <a:lnTo>
                      <a:pt x="222" y="79"/>
                    </a:lnTo>
                    <a:lnTo>
                      <a:pt x="217" y="79"/>
                    </a:lnTo>
                    <a:lnTo>
                      <a:pt x="217" y="79"/>
                    </a:lnTo>
                    <a:lnTo>
                      <a:pt x="212" y="79"/>
                    </a:lnTo>
                    <a:lnTo>
                      <a:pt x="210" y="79"/>
                    </a:lnTo>
                    <a:lnTo>
                      <a:pt x="202" y="74"/>
                    </a:lnTo>
                    <a:lnTo>
                      <a:pt x="202" y="74"/>
                    </a:lnTo>
                    <a:lnTo>
                      <a:pt x="205" y="77"/>
                    </a:lnTo>
                    <a:lnTo>
                      <a:pt x="202" y="79"/>
                    </a:lnTo>
                    <a:lnTo>
                      <a:pt x="200" y="79"/>
                    </a:lnTo>
                    <a:lnTo>
                      <a:pt x="200" y="79"/>
                    </a:lnTo>
                    <a:lnTo>
                      <a:pt x="197" y="81"/>
                    </a:lnTo>
                    <a:lnTo>
                      <a:pt x="197" y="84"/>
                    </a:lnTo>
                    <a:lnTo>
                      <a:pt x="195" y="86"/>
                    </a:lnTo>
                    <a:lnTo>
                      <a:pt x="195" y="86"/>
                    </a:lnTo>
                    <a:lnTo>
                      <a:pt x="193" y="99"/>
                    </a:lnTo>
                    <a:lnTo>
                      <a:pt x="193" y="109"/>
                    </a:lnTo>
                    <a:lnTo>
                      <a:pt x="193" y="109"/>
                    </a:lnTo>
                    <a:lnTo>
                      <a:pt x="195" y="109"/>
                    </a:lnTo>
                    <a:lnTo>
                      <a:pt x="195" y="109"/>
                    </a:lnTo>
                    <a:lnTo>
                      <a:pt x="195" y="109"/>
                    </a:lnTo>
                    <a:lnTo>
                      <a:pt x="195" y="111"/>
                    </a:lnTo>
                    <a:lnTo>
                      <a:pt x="195" y="111"/>
                    </a:lnTo>
                    <a:lnTo>
                      <a:pt x="193" y="114"/>
                    </a:lnTo>
                    <a:lnTo>
                      <a:pt x="195" y="116"/>
                    </a:lnTo>
                    <a:lnTo>
                      <a:pt x="195" y="116"/>
                    </a:lnTo>
                    <a:lnTo>
                      <a:pt x="190" y="116"/>
                    </a:lnTo>
                    <a:lnTo>
                      <a:pt x="190" y="116"/>
                    </a:lnTo>
                    <a:lnTo>
                      <a:pt x="188" y="116"/>
                    </a:lnTo>
                    <a:lnTo>
                      <a:pt x="188" y="116"/>
                    </a:lnTo>
                    <a:lnTo>
                      <a:pt x="185" y="119"/>
                    </a:lnTo>
                    <a:lnTo>
                      <a:pt x="183" y="123"/>
                    </a:lnTo>
                    <a:lnTo>
                      <a:pt x="178" y="123"/>
                    </a:lnTo>
                    <a:lnTo>
                      <a:pt x="175" y="121"/>
                    </a:lnTo>
                    <a:lnTo>
                      <a:pt x="175" y="121"/>
                    </a:lnTo>
                    <a:lnTo>
                      <a:pt x="175" y="126"/>
                    </a:lnTo>
                    <a:lnTo>
                      <a:pt x="175" y="128"/>
                    </a:lnTo>
                    <a:lnTo>
                      <a:pt x="173" y="128"/>
                    </a:lnTo>
                    <a:lnTo>
                      <a:pt x="173" y="128"/>
                    </a:lnTo>
                    <a:lnTo>
                      <a:pt x="173" y="131"/>
                    </a:lnTo>
                    <a:lnTo>
                      <a:pt x="170" y="133"/>
                    </a:lnTo>
                    <a:lnTo>
                      <a:pt x="170" y="133"/>
                    </a:lnTo>
                    <a:lnTo>
                      <a:pt x="165" y="138"/>
                    </a:lnTo>
                    <a:lnTo>
                      <a:pt x="165" y="138"/>
                    </a:lnTo>
                    <a:lnTo>
                      <a:pt x="168" y="138"/>
                    </a:lnTo>
                    <a:lnTo>
                      <a:pt x="168" y="141"/>
                    </a:lnTo>
                    <a:lnTo>
                      <a:pt x="165" y="146"/>
                    </a:lnTo>
                    <a:lnTo>
                      <a:pt x="165" y="146"/>
                    </a:lnTo>
                    <a:lnTo>
                      <a:pt x="170" y="146"/>
                    </a:lnTo>
                    <a:lnTo>
                      <a:pt x="173" y="146"/>
                    </a:lnTo>
                    <a:lnTo>
                      <a:pt x="173" y="146"/>
                    </a:lnTo>
                    <a:lnTo>
                      <a:pt x="173" y="151"/>
                    </a:lnTo>
                    <a:lnTo>
                      <a:pt x="170" y="156"/>
                    </a:lnTo>
                    <a:lnTo>
                      <a:pt x="170" y="156"/>
                    </a:lnTo>
                    <a:lnTo>
                      <a:pt x="165" y="153"/>
                    </a:lnTo>
                    <a:lnTo>
                      <a:pt x="165" y="153"/>
                    </a:lnTo>
                    <a:lnTo>
                      <a:pt x="168" y="158"/>
                    </a:lnTo>
                    <a:lnTo>
                      <a:pt x="165" y="161"/>
                    </a:lnTo>
                    <a:lnTo>
                      <a:pt x="163" y="163"/>
                    </a:lnTo>
                    <a:lnTo>
                      <a:pt x="160" y="163"/>
                    </a:lnTo>
                    <a:lnTo>
                      <a:pt x="160" y="163"/>
                    </a:lnTo>
                    <a:lnTo>
                      <a:pt x="163" y="166"/>
                    </a:lnTo>
                    <a:lnTo>
                      <a:pt x="165" y="168"/>
                    </a:lnTo>
                    <a:lnTo>
                      <a:pt x="165" y="168"/>
                    </a:lnTo>
                    <a:lnTo>
                      <a:pt x="160" y="170"/>
                    </a:lnTo>
                    <a:lnTo>
                      <a:pt x="160" y="173"/>
                    </a:lnTo>
                    <a:lnTo>
                      <a:pt x="158" y="175"/>
                    </a:lnTo>
                    <a:lnTo>
                      <a:pt x="156" y="178"/>
                    </a:lnTo>
                    <a:lnTo>
                      <a:pt x="156" y="178"/>
                    </a:lnTo>
                    <a:lnTo>
                      <a:pt x="138" y="185"/>
                    </a:lnTo>
                    <a:lnTo>
                      <a:pt x="138" y="185"/>
                    </a:lnTo>
                    <a:lnTo>
                      <a:pt x="133" y="188"/>
                    </a:lnTo>
                    <a:lnTo>
                      <a:pt x="128" y="190"/>
                    </a:lnTo>
                    <a:lnTo>
                      <a:pt x="128" y="190"/>
                    </a:lnTo>
                    <a:lnTo>
                      <a:pt x="128" y="190"/>
                    </a:lnTo>
                    <a:lnTo>
                      <a:pt x="128" y="183"/>
                    </a:lnTo>
                    <a:lnTo>
                      <a:pt x="128" y="183"/>
                    </a:lnTo>
                    <a:lnTo>
                      <a:pt x="126" y="178"/>
                    </a:lnTo>
                    <a:lnTo>
                      <a:pt x="126" y="173"/>
                    </a:lnTo>
                    <a:lnTo>
                      <a:pt x="126" y="173"/>
                    </a:lnTo>
                    <a:lnTo>
                      <a:pt x="121" y="175"/>
                    </a:lnTo>
                    <a:lnTo>
                      <a:pt x="121" y="173"/>
                    </a:lnTo>
                    <a:lnTo>
                      <a:pt x="121" y="170"/>
                    </a:lnTo>
                    <a:lnTo>
                      <a:pt x="121" y="170"/>
                    </a:lnTo>
                    <a:lnTo>
                      <a:pt x="118" y="173"/>
                    </a:lnTo>
                    <a:lnTo>
                      <a:pt x="116" y="173"/>
                    </a:lnTo>
                    <a:lnTo>
                      <a:pt x="116" y="170"/>
                    </a:lnTo>
                    <a:lnTo>
                      <a:pt x="116" y="170"/>
                    </a:lnTo>
                    <a:lnTo>
                      <a:pt x="111" y="175"/>
                    </a:lnTo>
                    <a:lnTo>
                      <a:pt x="109" y="175"/>
                    </a:lnTo>
                    <a:lnTo>
                      <a:pt x="106" y="175"/>
                    </a:lnTo>
                    <a:lnTo>
                      <a:pt x="106" y="175"/>
                    </a:lnTo>
                    <a:lnTo>
                      <a:pt x="106" y="173"/>
                    </a:lnTo>
                    <a:lnTo>
                      <a:pt x="106" y="170"/>
                    </a:lnTo>
                    <a:lnTo>
                      <a:pt x="106" y="170"/>
                    </a:lnTo>
                    <a:lnTo>
                      <a:pt x="104" y="170"/>
                    </a:lnTo>
                    <a:lnTo>
                      <a:pt x="101" y="170"/>
                    </a:lnTo>
                    <a:lnTo>
                      <a:pt x="99" y="170"/>
                    </a:lnTo>
                    <a:lnTo>
                      <a:pt x="99" y="168"/>
                    </a:lnTo>
                    <a:lnTo>
                      <a:pt x="99" y="168"/>
                    </a:lnTo>
                    <a:lnTo>
                      <a:pt x="99" y="170"/>
                    </a:lnTo>
                    <a:lnTo>
                      <a:pt x="96" y="168"/>
                    </a:lnTo>
                    <a:lnTo>
                      <a:pt x="94" y="163"/>
                    </a:lnTo>
                    <a:lnTo>
                      <a:pt x="94" y="163"/>
                    </a:lnTo>
                    <a:lnTo>
                      <a:pt x="89" y="170"/>
                    </a:lnTo>
                    <a:lnTo>
                      <a:pt x="84" y="173"/>
                    </a:lnTo>
                    <a:lnTo>
                      <a:pt x="84" y="173"/>
                    </a:lnTo>
                    <a:lnTo>
                      <a:pt x="81" y="173"/>
                    </a:lnTo>
                    <a:lnTo>
                      <a:pt x="79" y="173"/>
                    </a:lnTo>
                    <a:lnTo>
                      <a:pt x="77" y="173"/>
                    </a:lnTo>
                    <a:lnTo>
                      <a:pt x="74" y="173"/>
                    </a:lnTo>
                    <a:lnTo>
                      <a:pt x="74" y="173"/>
                    </a:lnTo>
                    <a:lnTo>
                      <a:pt x="69" y="175"/>
                    </a:lnTo>
                    <a:lnTo>
                      <a:pt x="67" y="178"/>
                    </a:lnTo>
                    <a:lnTo>
                      <a:pt x="67" y="175"/>
                    </a:lnTo>
                    <a:lnTo>
                      <a:pt x="67" y="175"/>
                    </a:lnTo>
                    <a:lnTo>
                      <a:pt x="64" y="168"/>
                    </a:lnTo>
                    <a:lnTo>
                      <a:pt x="64" y="161"/>
                    </a:lnTo>
                    <a:lnTo>
                      <a:pt x="64" y="161"/>
                    </a:lnTo>
                    <a:lnTo>
                      <a:pt x="59" y="166"/>
                    </a:lnTo>
                    <a:lnTo>
                      <a:pt x="54" y="163"/>
                    </a:lnTo>
                    <a:lnTo>
                      <a:pt x="54" y="163"/>
                    </a:lnTo>
                    <a:lnTo>
                      <a:pt x="49" y="166"/>
                    </a:lnTo>
                    <a:lnTo>
                      <a:pt x="49" y="166"/>
                    </a:lnTo>
                    <a:lnTo>
                      <a:pt x="47" y="166"/>
                    </a:lnTo>
                    <a:lnTo>
                      <a:pt x="42" y="166"/>
                    </a:lnTo>
                    <a:lnTo>
                      <a:pt x="42" y="166"/>
                    </a:lnTo>
                    <a:lnTo>
                      <a:pt x="44" y="163"/>
                    </a:lnTo>
                    <a:lnTo>
                      <a:pt x="44" y="163"/>
                    </a:lnTo>
                    <a:lnTo>
                      <a:pt x="42" y="166"/>
                    </a:lnTo>
                    <a:lnTo>
                      <a:pt x="40" y="166"/>
                    </a:lnTo>
                    <a:lnTo>
                      <a:pt x="40" y="166"/>
                    </a:lnTo>
                    <a:lnTo>
                      <a:pt x="40" y="163"/>
                    </a:lnTo>
                    <a:lnTo>
                      <a:pt x="37" y="163"/>
                    </a:lnTo>
                    <a:lnTo>
                      <a:pt x="32" y="166"/>
                    </a:lnTo>
                    <a:lnTo>
                      <a:pt x="32" y="166"/>
                    </a:lnTo>
                    <a:lnTo>
                      <a:pt x="30" y="163"/>
                    </a:lnTo>
                    <a:lnTo>
                      <a:pt x="30" y="158"/>
                    </a:lnTo>
                    <a:lnTo>
                      <a:pt x="30" y="153"/>
                    </a:lnTo>
                    <a:lnTo>
                      <a:pt x="30" y="153"/>
                    </a:lnTo>
                    <a:lnTo>
                      <a:pt x="27" y="143"/>
                    </a:lnTo>
                    <a:lnTo>
                      <a:pt x="27" y="143"/>
                    </a:lnTo>
                    <a:lnTo>
                      <a:pt x="25" y="141"/>
                    </a:lnTo>
                    <a:lnTo>
                      <a:pt x="25" y="138"/>
                    </a:lnTo>
                    <a:lnTo>
                      <a:pt x="25" y="138"/>
                    </a:lnTo>
                    <a:lnTo>
                      <a:pt x="27" y="136"/>
                    </a:lnTo>
                    <a:lnTo>
                      <a:pt x="27" y="136"/>
                    </a:lnTo>
                    <a:lnTo>
                      <a:pt x="27" y="131"/>
                    </a:lnTo>
                    <a:lnTo>
                      <a:pt x="27" y="128"/>
                    </a:lnTo>
                    <a:lnTo>
                      <a:pt x="27" y="128"/>
                    </a:lnTo>
                    <a:lnTo>
                      <a:pt x="25" y="123"/>
                    </a:lnTo>
                    <a:lnTo>
                      <a:pt x="25" y="123"/>
                    </a:lnTo>
                    <a:lnTo>
                      <a:pt x="22" y="121"/>
                    </a:lnTo>
                    <a:lnTo>
                      <a:pt x="20" y="119"/>
                    </a:lnTo>
                    <a:lnTo>
                      <a:pt x="20" y="119"/>
                    </a:lnTo>
                    <a:lnTo>
                      <a:pt x="17" y="121"/>
                    </a:lnTo>
                    <a:lnTo>
                      <a:pt x="17" y="121"/>
                    </a:lnTo>
                    <a:lnTo>
                      <a:pt x="17" y="119"/>
                    </a:lnTo>
                    <a:lnTo>
                      <a:pt x="15" y="119"/>
                    </a:lnTo>
                    <a:lnTo>
                      <a:pt x="10" y="119"/>
                    </a:lnTo>
                    <a:lnTo>
                      <a:pt x="10" y="119"/>
                    </a:lnTo>
                    <a:lnTo>
                      <a:pt x="10" y="116"/>
                    </a:lnTo>
                    <a:lnTo>
                      <a:pt x="10" y="114"/>
                    </a:lnTo>
                    <a:lnTo>
                      <a:pt x="10" y="114"/>
                    </a:lnTo>
                    <a:lnTo>
                      <a:pt x="12" y="114"/>
                    </a:lnTo>
                    <a:lnTo>
                      <a:pt x="15" y="114"/>
                    </a:lnTo>
                    <a:lnTo>
                      <a:pt x="15" y="114"/>
                    </a:lnTo>
                    <a:lnTo>
                      <a:pt x="10" y="111"/>
                    </a:lnTo>
                    <a:lnTo>
                      <a:pt x="10" y="111"/>
                    </a:lnTo>
                    <a:lnTo>
                      <a:pt x="7" y="111"/>
                    </a:lnTo>
                    <a:lnTo>
                      <a:pt x="7" y="111"/>
                    </a:lnTo>
                    <a:lnTo>
                      <a:pt x="5" y="106"/>
                    </a:lnTo>
                    <a:lnTo>
                      <a:pt x="7" y="104"/>
                    </a:lnTo>
                    <a:lnTo>
                      <a:pt x="7" y="104"/>
                    </a:lnTo>
                    <a:lnTo>
                      <a:pt x="7" y="104"/>
                    </a:lnTo>
                    <a:lnTo>
                      <a:pt x="7" y="101"/>
                    </a:lnTo>
                    <a:lnTo>
                      <a:pt x="7" y="99"/>
                    </a:lnTo>
                    <a:lnTo>
                      <a:pt x="10" y="99"/>
                    </a:lnTo>
                    <a:lnTo>
                      <a:pt x="10" y="99"/>
                    </a:lnTo>
                    <a:lnTo>
                      <a:pt x="5" y="94"/>
                    </a:lnTo>
                    <a:lnTo>
                      <a:pt x="3" y="89"/>
                    </a:lnTo>
                    <a:lnTo>
                      <a:pt x="3" y="89"/>
                    </a:lnTo>
                    <a:lnTo>
                      <a:pt x="0" y="84"/>
                    </a:lnTo>
                    <a:lnTo>
                      <a:pt x="0" y="7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1" name="Google Shape;1521;p38"/>
              <p:cNvSpPr/>
              <p:nvPr/>
            </p:nvSpPr>
            <p:spPr>
              <a:xfrm>
                <a:off x="5472" y="3084"/>
                <a:ext cx="225" cy="190"/>
              </a:xfrm>
              <a:custGeom>
                <a:avLst/>
                <a:gdLst/>
                <a:ahLst/>
                <a:cxnLst/>
                <a:rect l="l" t="t" r="r" b="b"/>
                <a:pathLst>
                  <a:path w="225" h="190" extrusionOk="0">
                    <a:moveTo>
                      <a:pt x="0" y="79"/>
                    </a:moveTo>
                    <a:lnTo>
                      <a:pt x="0" y="79"/>
                    </a:lnTo>
                    <a:lnTo>
                      <a:pt x="3" y="77"/>
                    </a:lnTo>
                    <a:lnTo>
                      <a:pt x="3" y="74"/>
                    </a:lnTo>
                    <a:lnTo>
                      <a:pt x="3" y="74"/>
                    </a:lnTo>
                    <a:lnTo>
                      <a:pt x="5" y="72"/>
                    </a:lnTo>
                    <a:lnTo>
                      <a:pt x="7" y="67"/>
                    </a:lnTo>
                    <a:lnTo>
                      <a:pt x="7" y="67"/>
                    </a:lnTo>
                    <a:lnTo>
                      <a:pt x="5" y="72"/>
                    </a:lnTo>
                    <a:lnTo>
                      <a:pt x="5" y="72"/>
                    </a:lnTo>
                    <a:lnTo>
                      <a:pt x="5" y="69"/>
                    </a:lnTo>
                    <a:lnTo>
                      <a:pt x="5" y="67"/>
                    </a:lnTo>
                    <a:lnTo>
                      <a:pt x="7" y="62"/>
                    </a:lnTo>
                    <a:lnTo>
                      <a:pt x="7" y="62"/>
                    </a:lnTo>
                    <a:lnTo>
                      <a:pt x="10" y="57"/>
                    </a:lnTo>
                    <a:lnTo>
                      <a:pt x="10" y="57"/>
                    </a:lnTo>
                    <a:lnTo>
                      <a:pt x="12" y="54"/>
                    </a:lnTo>
                    <a:lnTo>
                      <a:pt x="17" y="52"/>
                    </a:lnTo>
                    <a:lnTo>
                      <a:pt x="17" y="52"/>
                    </a:lnTo>
                    <a:lnTo>
                      <a:pt x="15" y="57"/>
                    </a:lnTo>
                    <a:lnTo>
                      <a:pt x="15" y="57"/>
                    </a:lnTo>
                    <a:lnTo>
                      <a:pt x="17" y="59"/>
                    </a:lnTo>
                    <a:lnTo>
                      <a:pt x="17" y="59"/>
                    </a:lnTo>
                    <a:lnTo>
                      <a:pt x="20" y="64"/>
                    </a:lnTo>
                    <a:lnTo>
                      <a:pt x="20" y="64"/>
                    </a:lnTo>
                    <a:lnTo>
                      <a:pt x="27" y="69"/>
                    </a:lnTo>
                    <a:lnTo>
                      <a:pt x="32" y="74"/>
                    </a:lnTo>
                    <a:lnTo>
                      <a:pt x="32" y="74"/>
                    </a:lnTo>
                    <a:lnTo>
                      <a:pt x="37" y="79"/>
                    </a:lnTo>
                    <a:lnTo>
                      <a:pt x="37" y="79"/>
                    </a:lnTo>
                    <a:lnTo>
                      <a:pt x="42" y="79"/>
                    </a:lnTo>
                    <a:lnTo>
                      <a:pt x="47" y="77"/>
                    </a:lnTo>
                    <a:lnTo>
                      <a:pt x="47" y="77"/>
                    </a:lnTo>
                    <a:lnTo>
                      <a:pt x="57" y="74"/>
                    </a:lnTo>
                    <a:lnTo>
                      <a:pt x="64" y="77"/>
                    </a:lnTo>
                    <a:lnTo>
                      <a:pt x="64" y="77"/>
                    </a:lnTo>
                    <a:lnTo>
                      <a:pt x="72" y="74"/>
                    </a:lnTo>
                    <a:lnTo>
                      <a:pt x="72" y="74"/>
                    </a:lnTo>
                    <a:lnTo>
                      <a:pt x="74" y="69"/>
                    </a:lnTo>
                    <a:lnTo>
                      <a:pt x="77" y="67"/>
                    </a:lnTo>
                    <a:lnTo>
                      <a:pt x="77" y="67"/>
                    </a:lnTo>
                    <a:lnTo>
                      <a:pt x="84" y="64"/>
                    </a:lnTo>
                    <a:lnTo>
                      <a:pt x="89" y="62"/>
                    </a:lnTo>
                    <a:lnTo>
                      <a:pt x="94" y="64"/>
                    </a:lnTo>
                    <a:lnTo>
                      <a:pt x="94" y="64"/>
                    </a:lnTo>
                    <a:lnTo>
                      <a:pt x="96" y="67"/>
                    </a:lnTo>
                    <a:lnTo>
                      <a:pt x="101" y="69"/>
                    </a:lnTo>
                    <a:lnTo>
                      <a:pt x="106" y="69"/>
                    </a:lnTo>
                    <a:lnTo>
                      <a:pt x="109" y="69"/>
                    </a:lnTo>
                    <a:lnTo>
                      <a:pt x="109" y="69"/>
                    </a:lnTo>
                    <a:lnTo>
                      <a:pt x="114" y="67"/>
                    </a:lnTo>
                    <a:lnTo>
                      <a:pt x="118" y="67"/>
                    </a:lnTo>
                    <a:lnTo>
                      <a:pt x="118" y="67"/>
                    </a:lnTo>
                    <a:lnTo>
                      <a:pt x="121" y="67"/>
                    </a:lnTo>
                    <a:lnTo>
                      <a:pt x="123" y="64"/>
                    </a:lnTo>
                    <a:lnTo>
                      <a:pt x="123" y="64"/>
                    </a:lnTo>
                    <a:lnTo>
                      <a:pt x="128" y="67"/>
                    </a:lnTo>
                    <a:lnTo>
                      <a:pt x="128" y="67"/>
                    </a:lnTo>
                    <a:lnTo>
                      <a:pt x="128" y="62"/>
                    </a:lnTo>
                    <a:lnTo>
                      <a:pt x="131" y="59"/>
                    </a:lnTo>
                    <a:lnTo>
                      <a:pt x="133" y="54"/>
                    </a:lnTo>
                    <a:lnTo>
                      <a:pt x="133" y="52"/>
                    </a:lnTo>
                    <a:lnTo>
                      <a:pt x="133" y="52"/>
                    </a:lnTo>
                    <a:lnTo>
                      <a:pt x="133" y="49"/>
                    </a:lnTo>
                    <a:lnTo>
                      <a:pt x="133" y="47"/>
                    </a:lnTo>
                    <a:lnTo>
                      <a:pt x="141" y="42"/>
                    </a:lnTo>
                    <a:lnTo>
                      <a:pt x="141" y="42"/>
                    </a:lnTo>
                    <a:lnTo>
                      <a:pt x="138" y="37"/>
                    </a:lnTo>
                    <a:lnTo>
                      <a:pt x="138" y="32"/>
                    </a:lnTo>
                    <a:lnTo>
                      <a:pt x="141" y="32"/>
                    </a:lnTo>
                    <a:lnTo>
                      <a:pt x="141" y="32"/>
                    </a:lnTo>
                    <a:lnTo>
                      <a:pt x="146" y="30"/>
                    </a:lnTo>
                    <a:lnTo>
                      <a:pt x="146" y="27"/>
                    </a:lnTo>
                    <a:lnTo>
                      <a:pt x="146" y="25"/>
                    </a:lnTo>
                    <a:lnTo>
                      <a:pt x="148" y="22"/>
                    </a:lnTo>
                    <a:lnTo>
                      <a:pt x="148" y="22"/>
                    </a:lnTo>
                    <a:lnTo>
                      <a:pt x="148" y="17"/>
                    </a:lnTo>
                    <a:lnTo>
                      <a:pt x="148" y="12"/>
                    </a:lnTo>
                    <a:lnTo>
                      <a:pt x="148" y="12"/>
                    </a:lnTo>
                    <a:lnTo>
                      <a:pt x="151" y="5"/>
                    </a:lnTo>
                    <a:lnTo>
                      <a:pt x="151" y="5"/>
                    </a:lnTo>
                    <a:lnTo>
                      <a:pt x="153" y="0"/>
                    </a:lnTo>
                    <a:lnTo>
                      <a:pt x="153" y="0"/>
                    </a:lnTo>
                    <a:lnTo>
                      <a:pt x="158" y="2"/>
                    </a:lnTo>
                    <a:lnTo>
                      <a:pt x="163" y="0"/>
                    </a:lnTo>
                    <a:lnTo>
                      <a:pt x="163" y="0"/>
                    </a:lnTo>
                    <a:lnTo>
                      <a:pt x="165" y="2"/>
                    </a:lnTo>
                    <a:lnTo>
                      <a:pt x="168" y="2"/>
                    </a:lnTo>
                    <a:lnTo>
                      <a:pt x="168" y="0"/>
                    </a:lnTo>
                    <a:lnTo>
                      <a:pt x="168" y="0"/>
                    </a:lnTo>
                    <a:lnTo>
                      <a:pt x="175" y="2"/>
                    </a:lnTo>
                    <a:lnTo>
                      <a:pt x="180" y="0"/>
                    </a:lnTo>
                    <a:lnTo>
                      <a:pt x="180" y="0"/>
                    </a:lnTo>
                    <a:lnTo>
                      <a:pt x="188" y="2"/>
                    </a:lnTo>
                    <a:lnTo>
                      <a:pt x="193" y="5"/>
                    </a:lnTo>
                    <a:lnTo>
                      <a:pt x="193" y="5"/>
                    </a:lnTo>
                    <a:lnTo>
                      <a:pt x="188" y="7"/>
                    </a:lnTo>
                    <a:lnTo>
                      <a:pt x="188" y="7"/>
                    </a:lnTo>
                    <a:lnTo>
                      <a:pt x="193" y="10"/>
                    </a:lnTo>
                    <a:lnTo>
                      <a:pt x="193" y="10"/>
                    </a:lnTo>
                    <a:lnTo>
                      <a:pt x="190" y="10"/>
                    </a:lnTo>
                    <a:lnTo>
                      <a:pt x="190" y="10"/>
                    </a:lnTo>
                    <a:lnTo>
                      <a:pt x="195" y="12"/>
                    </a:lnTo>
                    <a:lnTo>
                      <a:pt x="195" y="12"/>
                    </a:lnTo>
                    <a:lnTo>
                      <a:pt x="197" y="15"/>
                    </a:lnTo>
                    <a:lnTo>
                      <a:pt x="197" y="15"/>
                    </a:lnTo>
                    <a:lnTo>
                      <a:pt x="195" y="17"/>
                    </a:lnTo>
                    <a:lnTo>
                      <a:pt x="193" y="17"/>
                    </a:lnTo>
                    <a:lnTo>
                      <a:pt x="190" y="12"/>
                    </a:lnTo>
                    <a:lnTo>
                      <a:pt x="190" y="12"/>
                    </a:lnTo>
                    <a:lnTo>
                      <a:pt x="190" y="17"/>
                    </a:lnTo>
                    <a:lnTo>
                      <a:pt x="190" y="17"/>
                    </a:lnTo>
                    <a:lnTo>
                      <a:pt x="188" y="17"/>
                    </a:lnTo>
                    <a:lnTo>
                      <a:pt x="183" y="17"/>
                    </a:lnTo>
                    <a:lnTo>
                      <a:pt x="183" y="17"/>
                    </a:lnTo>
                    <a:lnTo>
                      <a:pt x="185" y="20"/>
                    </a:lnTo>
                    <a:lnTo>
                      <a:pt x="190" y="22"/>
                    </a:lnTo>
                    <a:lnTo>
                      <a:pt x="190" y="22"/>
                    </a:lnTo>
                    <a:lnTo>
                      <a:pt x="188" y="25"/>
                    </a:lnTo>
                    <a:lnTo>
                      <a:pt x="185" y="25"/>
                    </a:lnTo>
                    <a:lnTo>
                      <a:pt x="185" y="25"/>
                    </a:lnTo>
                    <a:lnTo>
                      <a:pt x="190" y="27"/>
                    </a:lnTo>
                    <a:lnTo>
                      <a:pt x="195" y="30"/>
                    </a:lnTo>
                    <a:lnTo>
                      <a:pt x="195" y="30"/>
                    </a:lnTo>
                    <a:lnTo>
                      <a:pt x="193" y="32"/>
                    </a:lnTo>
                    <a:lnTo>
                      <a:pt x="195" y="32"/>
                    </a:lnTo>
                    <a:lnTo>
                      <a:pt x="193" y="32"/>
                    </a:lnTo>
                    <a:lnTo>
                      <a:pt x="193" y="32"/>
                    </a:lnTo>
                    <a:lnTo>
                      <a:pt x="197" y="34"/>
                    </a:lnTo>
                    <a:lnTo>
                      <a:pt x="197" y="34"/>
                    </a:lnTo>
                    <a:lnTo>
                      <a:pt x="195" y="34"/>
                    </a:lnTo>
                    <a:lnTo>
                      <a:pt x="195" y="34"/>
                    </a:lnTo>
                    <a:lnTo>
                      <a:pt x="200" y="39"/>
                    </a:lnTo>
                    <a:lnTo>
                      <a:pt x="200" y="39"/>
                    </a:lnTo>
                    <a:lnTo>
                      <a:pt x="205" y="44"/>
                    </a:lnTo>
                    <a:lnTo>
                      <a:pt x="205" y="44"/>
                    </a:lnTo>
                    <a:lnTo>
                      <a:pt x="205" y="47"/>
                    </a:lnTo>
                    <a:lnTo>
                      <a:pt x="202" y="49"/>
                    </a:lnTo>
                    <a:lnTo>
                      <a:pt x="197" y="52"/>
                    </a:lnTo>
                    <a:lnTo>
                      <a:pt x="197" y="52"/>
                    </a:lnTo>
                    <a:lnTo>
                      <a:pt x="200" y="54"/>
                    </a:lnTo>
                    <a:lnTo>
                      <a:pt x="202" y="57"/>
                    </a:lnTo>
                    <a:lnTo>
                      <a:pt x="202" y="57"/>
                    </a:lnTo>
                    <a:lnTo>
                      <a:pt x="210" y="62"/>
                    </a:lnTo>
                    <a:lnTo>
                      <a:pt x="210" y="62"/>
                    </a:lnTo>
                    <a:lnTo>
                      <a:pt x="215" y="67"/>
                    </a:lnTo>
                    <a:lnTo>
                      <a:pt x="215" y="67"/>
                    </a:lnTo>
                    <a:lnTo>
                      <a:pt x="220" y="69"/>
                    </a:lnTo>
                    <a:lnTo>
                      <a:pt x="225" y="74"/>
                    </a:lnTo>
                    <a:lnTo>
                      <a:pt x="225" y="74"/>
                    </a:lnTo>
                    <a:lnTo>
                      <a:pt x="225" y="74"/>
                    </a:lnTo>
                    <a:lnTo>
                      <a:pt x="225" y="77"/>
                    </a:lnTo>
                    <a:lnTo>
                      <a:pt x="225" y="77"/>
                    </a:lnTo>
                    <a:lnTo>
                      <a:pt x="222" y="79"/>
                    </a:lnTo>
                    <a:lnTo>
                      <a:pt x="217" y="79"/>
                    </a:lnTo>
                    <a:lnTo>
                      <a:pt x="217" y="79"/>
                    </a:lnTo>
                    <a:lnTo>
                      <a:pt x="212" y="79"/>
                    </a:lnTo>
                    <a:lnTo>
                      <a:pt x="210" y="79"/>
                    </a:lnTo>
                    <a:lnTo>
                      <a:pt x="202" y="74"/>
                    </a:lnTo>
                    <a:lnTo>
                      <a:pt x="202" y="74"/>
                    </a:lnTo>
                    <a:lnTo>
                      <a:pt x="205" y="77"/>
                    </a:lnTo>
                    <a:lnTo>
                      <a:pt x="202" y="79"/>
                    </a:lnTo>
                    <a:lnTo>
                      <a:pt x="200" y="79"/>
                    </a:lnTo>
                    <a:lnTo>
                      <a:pt x="200" y="79"/>
                    </a:lnTo>
                    <a:lnTo>
                      <a:pt x="197" y="81"/>
                    </a:lnTo>
                    <a:lnTo>
                      <a:pt x="197" y="84"/>
                    </a:lnTo>
                    <a:lnTo>
                      <a:pt x="195" y="86"/>
                    </a:lnTo>
                    <a:lnTo>
                      <a:pt x="195" y="86"/>
                    </a:lnTo>
                    <a:lnTo>
                      <a:pt x="193" y="99"/>
                    </a:lnTo>
                    <a:lnTo>
                      <a:pt x="193" y="109"/>
                    </a:lnTo>
                    <a:lnTo>
                      <a:pt x="193" y="109"/>
                    </a:lnTo>
                    <a:lnTo>
                      <a:pt x="195" y="109"/>
                    </a:lnTo>
                    <a:lnTo>
                      <a:pt x="195" y="109"/>
                    </a:lnTo>
                    <a:lnTo>
                      <a:pt x="195" y="109"/>
                    </a:lnTo>
                    <a:lnTo>
                      <a:pt x="195" y="111"/>
                    </a:lnTo>
                    <a:lnTo>
                      <a:pt x="195" y="111"/>
                    </a:lnTo>
                    <a:lnTo>
                      <a:pt x="193" y="114"/>
                    </a:lnTo>
                    <a:lnTo>
                      <a:pt x="195" y="116"/>
                    </a:lnTo>
                    <a:lnTo>
                      <a:pt x="195" y="116"/>
                    </a:lnTo>
                    <a:lnTo>
                      <a:pt x="190" y="116"/>
                    </a:lnTo>
                    <a:lnTo>
                      <a:pt x="190" y="116"/>
                    </a:lnTo>
                    <a:lnTo>
                      <a:pt x="188" y="116"/>
                    </a:lnTo>
                    <a:lnTo>
                      <a:pt x="188" y="116"/>
                    </a:lnTo>
                    <a:lnTo>
                      <a:pt x="185" y="119"/>
                    </a:lnTo>
                    <a:lnTo>
                      <a:pt x="183" y="123"/>
                    </a:lnTo>
                    <a:lnTo>
                      <a:pt x="178" y="123"/>
                    </a:lnTo>
                    <a:lnTo>
                      <a:pt x="175" y="121"/>
                    </a:lnTo>
                    <a:lnTo>
                      <a:pt x="175" y="121"/>
                    </a:lnTo>
                    <a:lnTo>
                      <a:pt x="175" y="126"/>
                    </a:lnTo>
                    <a:lnTo>
                      <a:pt x="175" y="128"/>
                    </a:lnTo>
                    <a:lnTo>
                      <a:pt x="173" y="128"/>
                    </a:lnTo>
                    <a:lnTo>
                      <a:pt x="173" y="128"/>
                    </a:lnTo>
                    <a:lnTo>
                      <a:pt x="173" y="131"/>
                    </a:lnTo>
                    <a:lnTo>
                      <a:pt x="170" y="133"/>
                    </a:lnTo>
                    <a:lnTo>
                      <a:pt x="170" y="133"/>
                    </a:lnTo>
                    <a:lnTo>
                      <a:pt x="165" y="138"/>
                    </a:lnTo>
                    <a:lnTo>
                      <a:pt x="165" y="138"/>
                    </a:lnTo>
                    <a:lnTo>
                      <a:pt x="168" y="138"/>
                    </a:lnTo>
                    <a:lnTo>
                      <a:pt x="168" y="141"/>
                    </a:lnTo>
                    <a:lnTo>
                      <a:pt x="165" y="146"/>
                    </a:lnTo>
                    <a:lnTo>
                      <a:pt x="165" y="146"/>
                    </a:lnTo>
                    <a:lnTo>
                      <a:pt x="170" y="146"/>
                    </a:lnTo>
                    <a:lnTo>
                      <a:pt x="173" y="146"/>
                    </a:lnTo>
                    <a:lnTo>
                      <a:pt x="173" y="146"/>
                    </a:lnTo>
                    <a:lnTo>
                      <a:pt x="173" y="151"/>
                    </a:lnTo>
                    <a:lnTo>
                      <a:pt x="170" y="156"/>
                    </a:lnTo>
                    <a:lnTo>
                      <a:pt x="170" y="156"/>
                    </a:lnTo>
                    <a:lnTo>
                      <a:pt x="165" y="153"/>
                    </a:lnTo>
                    <a:lnTo>
                      <a:pt x="165" y="153"/>
                    </a:lnTo>
                    <a:lnTo>
                      <a:pt x="168" y="158"/>
                    </a:lnTo>
                    <a:lnTo>
                      <a:pt x="165" y="161"/>
                    </a:lnTo>
                    <a:lnTo>
                      <a:pt x="163" y="163"/>
                    </a:lnTo>
                    <a:lnTo>
                      <a:pt x="160" y="163"/>
                    </a:lnTo>
                    <a:lnTo>
                      <a:pt x="160" y="163"/>
                    </a:lnTo>
                    <a:lnTo>
                      <a:pt x="163" y="166"/>
                    </a:lnTo>
                    <a:lnTo>
                      <a:pt x="165" y="168"/>
                    </a:lnTo>
                    <a:lnTo>
                      <a:pt x="165" y="168"/>
                    </a:lnTo>
                    <a:lnTo>
                      <a:pt x="160" y="170"/>
                    </a:lnTo>
                    <a:lnTo>
                      <a:pt x="160" y="173"/>
                    </a:lnTo>
                    <a:lnTo>
                      <a:pt x="158" y="175"/>
                    </a:lnTo>
                    <a:lnTo>
                      <a:pt x="156" y="178"/>
                    </a:lnTo>
                    <a:lnTo>
                      <a:pt x="156" y="178"/>
                    </a:lnTo>
                    <a:lnTo>
                      <a:pt x="138" y="185"/>
                    </a:lnTo>
                    <a:lnTo>
                      <a:pt x="138" y="185"/>
                    </a:lnTo>
                    <a:lnTo>
                      <a:pt x="133" y="188"/>
                    </a:lnTo>
                    <a:lnTo>
                      <a:pt x="128" y="190"/>
                    </a:lnTo>
                    <a:lnTo>
                      <a:pt x="128" y="190"/>
                    </a:lnTo>
                    <a:lnTo>
                      <a:pt x="128" y="190"/>
                    </a:lnTo>
                    <a:lnTo>
                      <a:pt x="128" y="183"/>
                    </a:lnTo>
                    <a:lnTo>
                      <a:pt x="128" y="183"/>
                    </a:lnTo>
                    <a:lnTo>
                      <a:pt x="126" y="178"/>
                    </a:lnTo>
                    <a:lnTo>
                      <a:pt x="126" y="173"/>
                    </a:lnTo>
                    <a:lnTo>
                      <a:pt x="126" y="173"/>
                    </a:lnTo>
                    <a:lnTo>
                      <a:pt x="121" y="175"/>
                    </a:lnTo>
                    <a:lnTo>
                      <a:pt x="121" y="173"/>
                    </a:lnTo>
                    <a:lnTo>
                      <a:pt x="121" y="170"/>
                    </a:lnTo>
                    <a:lnTo>
                      <a:pt x="121" y="170"/>
                    </a:lnTo>
                    <a:lnTo>
                      <a:pt x="118" y="173"/>
                    </a:lnTo>
                    <a:lnTo>
                      <a:pt x="116" y="173"/>
                    </a:lnTo>
                    <a:lnTo>
                      <a:pt x="116" y="170"/>
                    </a:lnTo>
                    <a:lnTo>
                      <a:pt x="116" y="170"/>
                    </a:lnTo>
                    <a:lnTo>
                      <a:pt x="111" y="175"/>
                    </a:lnTo>
                    <a:lnTo>
                      <a:pt x="109" y="175"/>
                    </a:lnTo>
                    <a:lnTo>
                      <a:pt x="106" y="175"/>
                    </a:lnTo>
                    <a:lnTo>
                      <a:pt x="106" y="175"/>
                    </a:lnTo>
                    <a:lnTo>
                      <a:pt x="106" y="173"/>
                    </a:lnTo>
                    <a:lnTo>
                      <a:pt x="106" y="170"/>
                    </a:lnTo>
                    <a:lnTo>
                      <a:pt x="106" y="170"/>
                    </a:lnTo>
                    <a:lnTo>
                      <a:pt x="104" y="170"/>
                    </a:lnTo>
                    <a:lnTo>
                      <a:pt x="101" y="170"/>
                    </a:lnTo>
                    <a:lnTo>
                      <a:pt x="99" y="170"/>
                    </a:lnTo>
                    <a:lnTo>
                      <a:pt x="99" y="168"/>
                    </a:lnTo>
                    <a:lnTo>
                      <a:pt x="99" y="168"/>
                    </a:lnTo>
                    <a:lnTo>
                      <a:pt x="99" y="170"/>
                    </a:lnTo>
                    <a:lnTo>
                      <a:pt x="96" y="168"/>
                    </a:lnTo>
                    <a:lnTo>
                      <a:pt x="94" y="163"/>
                    </a:lnTo>
                    <a:lnTo>
                      <a:pt x="94" y="163"/>
                    </a:lnTo>
                    <a:lnTo>
                      <a:pt x="89" y="170"/>
                    </a:lnTo>
                    <a:lnTo>
                      <a:pt x="84" y="173"/>
                    </a:lnTo>
                    <a:lnTo>
                      <a:pt x="84" y="173"/>
                    </a:lnTo>
                    <a:lnTo>
                      <a:pt x="81" y="173"/>
                    </a:lnTo>
                    <a:lnTo>
                      <a:pt x="79" y="173"/>
                    </a:lnTo>
                    <a:lnTo>
                      <a:pt x="77" y="173"/>
                    </a:lnTo>
                    <a:lnTo>
                      <a:pt x="74" y="173"/>
                    </a:lnTo>
                    <a:lnTo>
                      <a:pt x="74" y="173"/>
                    </a:lnTo>
                    <a:lnTo>
                      <a:pt x="69" y="175"/>
                    </a:lnTo>
                    <a:lnTo>
                      <a:pt x="67" y="178"/>
                    </a:lnTo>
                    <a:lnTo>
                      <a:pt x="67" y="175"/>
                    </a:lnTo>
                    <a:lnTo>
                      <a:pt x="67" y="175"/>
                    </a:lnTo>
                    <a:lnTo>
                      <a:pt x="64" y="168"/>
                    </a:lnTo>
                    <a:lnTo>
                      <a:pt x="64" y="161"/>
                    </a:lnTo>
                    <a:lnTo>
                      <a:pt x="64" y="161"/>
                    </a:lnTo>
                    <a:lnTo>
                      <a:pt x="59" y="166"/>
                    </a:lnTo>
                    <a:lnTo>
                      <a:pt x="54" y="163"/>
                    </a:lnTo>
                    <a:lnTo>
                      <a:pt x="54" y="163"/>
                    </a:lnTo>
                    <a:lnTo>
                      <a:pt x="49" y="166"/>
                    </a:lnTo>
                    <a:lnTo>
                      <a:pt x="49" y="166"/>
                    </a:lnTo>
                    <a:lnTo>
                      <a:pt x="47" y="166"/>
                    </a:lnTo>
                    <a:lnTo>
                      <a:pt x="42" y="166"/>
                    </a:lnTo>
                    <a:lnTo>
                      <a:pt x="42" y="166"/>
                    </a:lnTo>
                    <a:lnTo>
                      <a:pt x="44" y="163"/>
                    </a:lnTo>
                    <a:lnTo>
                      <a:pt x="44" y="163"/>
                    </a:lnTo>
                    <a:lnTo>
                      <a:pt x="42" y="166"/>
                    </a:lnTo>
                    <a:lnTo>
                      <a:pt x="40" y="166"/>
                    </a:lnTo>
                    <a:lnTo>
                      <a:pt x="40" y="166"/>
                    </a:lnTo>
                    <a:lnTo>
                      <a:pt x="40" y="163"/>
                    </a:lnTo>
                    <a:lnTo>
                      <a:pt x="37" y="163"/>
                    </a:lnTo>
                    <a:lnTo>
                      <a:pt x="32" y="166"/>
                    </a:lnTo>
                    <a:lnTo>
                      <a:pt x="32" y="166"/>
                    </a:lnTo>
                    <a:lnTo>
                      <a:pt x="30" y="163"/>
                    </a:lnTo>
                    <a:lnTo>
                      <a:pt x="30" y="158"/>
                    </a:lnTo>
                    <a:lnTo>
                      <a:pt x="30" y="153"/>
                    </a:lnTo>
                    <a:lnTo>
                      <a:pt x="30" y="153"/>
                    </a:lnTo>
                    <a:lnTo>
                      <a:pt x="27" y="143"/>
                    </a:lnTo>
                    <a:lnTo>
                      <a:pt x="27" y="143"/>
                    </a:lnTo>
                    <a:lnTo>
                      <a:pt x="25" y="141"/>
                    </a:lnTo>
                    <a:lnTo>
                      <a:pt x="25" y="138"/>
                    </a:lnTo>
                    <a:lnTo>
                      <a:pt x="25" y="138"/>
                    </a:lnTo>
                    <a:lnTo>
                      <a:pt x="27" y="136"/>
                    </a:lnTo>
                    <a:lnTo>
                      <a:pt x="27" y="136"/>
                    </a:lnTo>
                    <a:lnTo>
                      <a:pt x="27" y="131"/>
                    </a:lnTo>
                    <a:lnTo>
                      <a:pt x="27" y="128"/>
                    </a:lnTo>
                    <a:lnTo>
                      <a:pt x="27" y="128"/>
                    </a:lnTo>
                    <a:lnTo>
                      <a:pt x="25" y="123"/>
                    </a:lnTo>
                    <a:lnTo>
                      <a:pt x="25" y="123"/>
                    </a:lnTo>
                    <a:lnTo>
                      <a:pt x="22" y="121"/>
                    </a:lnTo>
                    <a:lnTo>
                      <a:pt x="20" y="119"/>
                    </a:lnTo>
                    <a:lnTo>
                      <a:pt x="20" y="119"/>
                    </a:lnTo>
                    <a:lnTo>
                      <a:pt x="17" y="121"/>
                    </a:lnTo>
                    <a:lnTo>
                      <a:pt x="17" y="121"/>
                    </a:lnTo>
                    <a:lnTo>
                      <a:pt x="17" y="119"/>
                    </a:lnTo>
                    <a:lnTo>
                      <a:pt x="15" y="119"/>
                    </a:lnTo>
                    <a:lnTo>
                      <a:pt x="10" y="119"/>
                    </a:lnTo>
                    <a:lnTo>
                      <a:pt x="10" y="119"/>
                    </a:lnTo>
                    <a:lnTo>
                      <a:pt x="10" y="116"/>
                    </a:lnTo>
                    <a:lnTo>
                      <a:pt x="10" y="114"/>
                    </a:lnTo>
                    <a:lnTo>
                      <a:pt x="10" y="114"/>
                    </a:lnTo>
                    <a:lnTo>
                      <a:pt x="12" y="114"/>
                    </a:lnTo>
                    <a:lnTo>
                      <a:pt x="15" y="114"/>
                    </a:lnTo>
                    <a:lnTo>
                      <a:pt x="15" y="114"/>
                    </a:lnTo>
                    <a:lnTo>
                      <a:pt x="10" y="111"/>
                    </a:lnTo>
                    <a:lnTo>
                      <a:pt x="10" y="111"/>
                    </a:lnTo>
                    <a:lnTo>
                      <a:pt x="7" y="111"/>
                    </a:lnTo>
                    <a:lnTo>
                      <a:pt x="7" y="111"/>
                    </a:lnTo>
                    <a:lnTo>
                      <a:pt x="5" y="106"/>
                    </a:lnTo>
                    <a:lnTo>
                      <a:pt x="7" y="104"/>
                    </a:lnTo>
                    <a:lnTo>
                      <a:pt x="7" y="104"/>
                    </a:lnTo>
                    <a:lnTo>
                      <a:pt x="7" y="104"/>
                    </a:lnTo>
                    <a:lnTo>
                      <a:pt x="7" y="101"/>
                    </a:lnTo>
                    <a:lnTo>
                      <a:pt x="7" y="99"/>
                    </a:lnTo>
                    <a:lnTo>
                      <a:pt x="10" y="99"/>
                    </a:lnTo>
                    <a:lnTo>
                      <a:pt x="10" y="99"/>
                    </a:lnTo>
                    <a:lnTo>
                      <a:pt x="5" y="94"/>
                    </a:lnTo>
                    <a:lnTo>
                      <a:pt x="3" y="89"/>
                    </a:lnTo>
                    <a:lnTo>
                      <a:pt x="3" y="89"/>
                    </a:lnTo>
                    <a:lnTo>
                      <a:pt x="0" y="84"/>
                    </a:lnTo>
                    <a:lnTo>
                      <a:pt x="0" y="7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2" name="Google Shape;1522;p38"/>
              <p:cNvSpPr/>
              <p:nvPr/>
            </p:nvSpPr>
            <p:spPr>
              <a:xfrm>
                <a:off x="5966" y="3188"/>
                <a:ext cx="222" cy="195"/>
              </a:xfrm>
              <a:custGeom>
                <a:avLst/>
                <a:gdLst/>
                <a:ahLst/>
                <a:cxnLst/>
                <a:rect l="l" t="t" r="r" b="b"/>
                <a:pathLst>
                  <a:path w="222" h="195" extrusionOk="0">
                    <a:moveTo>
                      <a:pt x="4" y="15"/>
                    </a:moveTo>
                    <a:lnTo>
                      <a:pt x="4" y="15"/>
                    </a:lnTo>
                    <a:lnTo>
                      <a:pt x="4" y="10"/>
                    </a:lnTo>
                    <a:lnTo>
                      <a:pt x="4" y="10"/>
                    </a:lnTo>
                    <a:lnTo>
                      <a:pt x="14" y="10"/>
                    </a:lnTo>
                    <a:lnTo>
                      <a:pt x="22" y="5"/>
                    </a:lnTo>
                    <a:lnTo>
                      <a:pt x="22" y="5"/>
                    </a:lnTo>
                    <a:lnTo>
                      <a:pt x="29" y="0"/>
                    </a:lnTo>
                    <a:lnTo>
                      <a:pt x="39" y="0"/>
                    </a:lnTo>
                    <a:lnTo>
                      <a:pt x="39" y="0"/>
                    </a:lnTo>
                    <a:lnTo>
                      <a:pt x="46" y="5"/>
                    </a:lnTo>
                    <a:lnTo>
                      <a:pt x="54" y="7"/>
                    </a:lnTo>
                    <a:lnTo>
                      <a:pt x="54" y="7"/>
                    </a:lnTo>
                    <a:lnTo>
                      <a:pt x="61" y="10"/>
                    </a:lnTo>
                    <a:lnTo>
                      <a:pt x="66" y="10"/>
                    </a:lnTo>
                    <a:lnTo>
                      <a:pt x="69" y="10"/>
                    </a:lnTo>
                    <a:lnTo>
                      <a:pt x="69" y="10"/>
                    </a:lnTo>
                    <a:lnTo>
                      <a:pt x="69" y="12"/>
                    </a:lnTo>
                    <a:lnTo>
                      <a:pt x="69" y="15"/>
                    </a:lnTo>
                    <a:lnTo>
                      <a:pt x="71" y="19"/>
                    </a:lnTo>
                    <a:lnTo>
                      <a:pt x="71" y="19"/>
                    </a:lnTo>
                    <a:lnTo>
                      <a:pt x="71" y="24"/>
                    </a:lnTo>
                    <a:lnTo>
                      <a:pt x="69" y="29"/>
                    </a:lnTo>
                    <a:lnTo>
                      <a:pt x="69" y="29"/>
                    </a:lnTo>
                    <a:lnTo>
                      <a:pt x="69" y="37"/>
                    </a:lnTo>
                    <a:lnTo>
                      <a:pt x="69" y="42"/>
                    </a:lnTo>
                    <a:lnTo>
                      <a:pt x="76" y="54"/>
                    </a:lnTo>
                    <a:lnTo>
                      <a:pt x="76" y="54"/>
                    </a:lnTo>
                    <a:lnTo>
                      <a:pt x="76" y="52"/>
                    </a:lnTo>
                    <a:lnTo>
                      <a:pt x="79" y="47"/>
                    </a:lnTo>
                    <a:lnTo>
                      <a:pt x="79" y="47"/>
                    </a:lnTo>
                    <a:lnTo>
                      <a:pt x="79" y="47"/>
                    </a:lnTo>
                    <a:lnTo>
                      <a:pt x="81" y="49"/>
                    </a:lnTo>
                    <a:lnTo>
                      <a:pt x="81" y="54"/>
                    </a:lnTo>
                    <a:lnTo>
                      <a:pt x="81" y="54"/>
                    </a:lnTo>
                    <a:lnTo>
                      <a:pt x="83" y="59"/>
                    </a:lnTo>
                    <a:lnTo>
                      <a:pt x="83" y="59"/>
                    </a:lnTo>
                    <a:lnTo>
                      <a:pt x="83" y="62"/>
                    </a:lnTo>
                    <a:lnTo>
                      <a:pt x="86" y="64"/>
                    </a:lnTo>
                    <a:lnTo>
                      <a:pt x="86" y="64"/>
                    </a:lnTo>
                    <a:lnTo>
                      <a:pt x="91" y="66"/>
                    </a:lnTo>
                    <a:lnTo>
                      <a:pt x="96" y="66"/>
                    </a:lnTo>
                    <a:lnTo>
                      <a:pt x="98" y="64"/>
                    </a:lnTo>
                    <a:lnTo>
                      <a:pt x="98" y="64"/>
                    </a:lnTo>
                    <a:lnTo>
                      <a:pt x="108" y="59"/>
                    </a:lnTo>
                    <a:lnTo>
                      <a:pt x="108" y="59"/>
                    </a:lnTo>
                    <a:lnTo>
                      <a:pt x="111" y="54"/>
                    </a:lnTo>
                    <a:lnTo>
                      <a:pt x="116" y="49"/>
                    </a:lnTo>
                    <a:lnTo>
                      <a:pt x="116" y="49"/>
                    </a:lnTo>
                    <a:lnTo>
                      <a:pt x="116" y="47"/>
                    </a:lnTo>
                    <a:lnTo>
                      <a:pt x="118" y="44"/>
                    </a:lnTo>
                    <a:lnTo>
                      <a:pt x="118" y="42"/>
                    </a:lnTo>
                    <a:lnTo>
                      <a:pt x="120" y="42"/>
                    </a:lnTo>
                    <a:lnTo>
                      <a:pt x="120" y="42"/>
                    </a:lnTo>
                    <a:lnTo>
                      <a:pt x="128" y="42"/>
                    </a:lnTo>
                    <a:lnTo>
                      <a:pt x="133" y="39"/>
                    </a:lnTo>
                    <a:lnTo>
                      <a:pt x="133" y="39"/>
                    </a:lnTo>
                    <a:lnTo>
                      <a:pt x="138" y="37"/>
                    </a:lnTo>
                    <a:lnTo>
                      <a:pt x="135" y="34"/>
                    </a:lnTo>
                    <a:lnTo>
                      <a:pt x="135" y="34"/>
                    </a:lnTo>
                    <a:lnTo>
                      <a:pt x="135" y="32"/>
                    </a:lnTo>
                    <a:lnTo>
                      <a:pt x="138" y="29"/>
                    </a:lnTo>
                    <a:lnTo>
                      <a:pt x="145" y="27"/>
                    </a:lnTo>
                    <a:lnTo>
                      <a:pt x="145" y="27"/>
                    </a:lnTo>
                    <a:lnTo>
                      <a:pt x="150" y="24"/>
                    </a:lnTo>
                    <a:lnTo>
                      <a:pt x="155" y="27"/>
                    </a:lnTo>
                    <a:lnTo>
                      <a:pt x="155" y="27"/>
                    </a:lnTo>
                    <a:lnTo>
                      <a:pt x="165" y="29"/>
                    </a:lnTo>
                    <a:lnTo>
                      <a:pt x="172" y="34"/>
                    </a:lnTo>
                    <a:lnTo>
                      <a:pt x="172" y="34"/>
                    </a:lnTo>
                    <a:lnTo>
                      <a:pt x="185" y="39"/>
                    </a:lnTo>
                    <a:lnTo>
                      <a:pt x="185" y="39"/>
                    </a:lnTo>
                    <a:lnTo>
                      <a:pt x="192" y="42"/>
                    </a:lnTo>
                    <a:lnTo>
                      <a:pt x="199" y="44"/>
                    </a:lnTo>
                    <a:lnTo>
                      <a:pt x="199" y="44"/>
                    </a:lnTo>
                    <a:lnTo>
                      <a:pt x="204" y="44"/>
                    </a:lnTo>
                    <a:lnTo>
                      <a:pt x="209" y="44"/>
                    </a:lnTo>
                    <a:lnTo>
                      <a:pt x="209" y="44"/>
                    </a:lnTo>
                    <a:lnTo>
                      <a:pt x="217" y="47"/>
                    </a:lnTo>
                    <a:lnTo>
                      <a:pt x="222" y="49"/>
                    </a:lnTo>
                    <a:lnTo>
                      <a:pt x="222" y="49"/>
                    </a:lnTo>
                    <a:lnTo>
                      <a:pt x="219" y="89"/>
                    </a:lnTo>
                    <a:lnTo>
                      <a:pt x="219" y="89"/>
                    </a:lnTo>
                    <a:lnTo>
                      <a:pt x="217" y="128"/>
                    </a:lnTo>
                    <a:lnTo>
                      <a:pt x="217" y="128"/>
                    </a:lnTo>
                    <a:lnTo>
                      <a:pt x="214" y="136"/>
                    </a:lnTo>
                    <a:lnTo>
                      <a:pt x="214" y="141"/>
                    </a:lnTo>
                    <a:lnTo>
                      <a:pt x="214" y="141"/>
                    </a:lnTo>
                    <a:lnTo>
                      <a:pt x="214" y="143"/>
                    </a:lnTo>
                    <a:lnTo>
                      <a:pt x="217" y="146"/>
                    </a:lnTo>
                    <a:lnTo>
                      <a:pt x="217" y="146"/>
                    </a:lnTo>
                    <a:lnTo>
                      <a:pt x="217" y="153"/>
                    </a:lnTo>
                    <a:lnTo>
                      <a:pt x="217" y="153"/>
                    </a:lnTo>
                    <a:lnTo>
                      <a:pt x="212" y="195"/>
                    </a:lnTo>
                    <a:lnTo>
                      <a:pt x="212" y="195"/>
                    </a:lnTo>
                    <a:lnTo>
                      <a:pt x="209" y="193"/>
                    </a:lnTo>
                    <a:lnTo>
                      <a:pt x="204" y="188"/>
                    </a:lnTo>
                    <a:lnTo>
                      <a:pt x="199" y="180"/>
                    </a:lnTo>
                    <a:lnTo>
                      <a:pt x="199" y="180"/>
                    </a:lnTo>
                    <a:lnTo>
                      <a:pt x="194" y="175"/>
                    </a:lnTo>
                    <a:lnTo>
                      <a:pt x="192" y="173"/>
                    </a:lnTo>
                    <a:lnTo>
                      <a:pt x="192" y="170"/>
                    </a:lnTo>
                    <a:lnTo>
                      <a:pt x="192" y="170"/>
                    </a:lnTo>
                    <a:lnTo>
                      <a:pt x="187" y="173"/>
                    </a:lnTo>
                    <a:lnTo>
                      <a:pt x="182" y="173"/>
                    </a:lnTo>
                    <a:lnTo>
                      <a:pt x="182" y="173"/>
                    </a:lnTo>
                    <a:lnTo>
                      <a:pt x="177" y="173"/>
                    </a:lnTo>
                    <a:lnTo>
                      <a:pt x="175" y="173"/>
                    </a:lnTo>
                    <a:lnTo>
                      <a:pt x="175" y="170"/>
                    </a:lnTo>
                    <a:lnTo>
                      <a:pt x="175" y="170"/>
                    </a:lnTo>
                    <a:lnTo>
                      <a:pt x="172" y="173"/>
                    </a:lnTo>
                    <a:lnTo>
                      <a:pt x="167" y="175"/>
                    </a:lnTo>
                    <a:lnTo>
                      <a:pt x="167" y="175"/>
                    </a:lnTo>
                    <a:lnTo>
                      <a:pt x="167" y="173"/>
                    </a:lnTo>
                    <a:lnTo>
                      <a:pt x="167" y="173"/>
                    </a:lnTo>
                    <a:lnTo>
                      <a:pt x="170" y="168"/>
                    </a:lnTo>
                    <a:lnTo>
                      <a:pt x="170" y="168"/>
                    </a:lnTo>
                    <a:lnTo>
                      <a:pt x="172" y="163"/>
                    </a:lnTo>
                    <a:lnTo>
                      <a:pt x="172" y="160"/>
                    </a:lnTo>
                    <a:lnTo>
                      <a:pt x="172" y="158"/>
                    </a:lnTo>
                    <a:lnTo>
                      <a:pt x="172" y="158"/>
                    </a:lnTo>
                    <a:lnTo>
                      <a:pt x="167" y="155"/>
                    </a:lnTo>
                    <a:lnTo>
                      <a:pt x="165" y="153"/>
                    </a:lnTo>
                    <a:lnTo>
                      <a:pt x="165" y="153"/>
                    </a:lnTo>
                    <a:lnTo>
                      <a:pt x="167" y="151"/>
                    </a:lnTo>
                    <a:lnTo>
                      <a:pt x="172" y="153"/>
                    </a:lnTo>
                    <a:lnTo>
                      <a:pt x="175" y="153"/>
                    </a:lnTo>
                    <a:lnTo>
                      <a:pt x="177" y="151"/>
                    </a:lnTo>
                    <a:lnTo>
                      <a:pt x="177" y="151"/>
                    </a:lnTo>
                    <a:lnTo>
                      <a:pt x="172" y="153"/>
                    </a:lnTo>
                    <a:lnTo>
                      <a:pt x="170" y="151"/>
                    </a:lnTo>
                    <a:lnTo>
                      <a:pt x="162" y="146"/>
                    </a:lnTo>
                    <a:lnTo>
                      <a:pt x="162" y="146"/>
                    </a:lnTo>
                    <a:lnTo>
                      <a:pt x="165" y="143"/>
                    </a:lnTo>
                    <a:lnTo>
                      <a:pt x="170" y="143"/>
                    </a:lnTo>
                    <a:lnTo>
                      <a:pt x="177" y="146"/>
                    </a:lnTo>
                    <a:lnTo>
                      <a:pt x="177" y="146"/>
                    </a:lnTo>
                    <a:lnTo>
                      <a:pt x="165" y="141"/>
                    </a:lnTo>
                    <a:lnTo>
                      <a:pt x="165" y="141"/>
                    </a:lnTo>
                    <a:lnTo>
                      <a:pt x="167" y="141"/>
                    </a:lnTo>
                    <a:lnTo>
                      <a:pt x="167" y="141"/>
                    </a:lnTo>
                    <a:lnTo>
                      <a:pt x="165" y="138"/>
                    </a:lnTo>
                    <a:lnTo>
                      <a:pt x="165" y="138"/>
                    </a:lnTo>
                    <a:lnTo>
                      <a:pt x="160" y="131"/>
                    </a:lnTo>
                    <a:lnTo>
                      <a:pt x="160" y="131"/>
                    </a:lnTo>
                    <a:lnTo>
                      <a:pt x="157" y="126"/>
                    </a:lnTo>
                    <a:lnTo>
                      <a:pt x="157" y="123"/>
                    </a:lnTo>
                    <a:lnTo>
                      <a:pt x="160" y="121"/>
                    </a:lnTo>
                    <a:lnTo>
                      <a:pt x="160" y="121"/>
                    </a:lnTo>
                    <a:lnTo>
                      <a:pt x="157" y="121"/>
                    </a:lnTo>
                    <a:lnTo>
                      <a:pt x="157" y="121"/>
                    </a:lnTo>
                    <a:lnTo>
                      <a:pt x="157" y="118"/>
                    </a:lnTo>
                    <a:lnTo>
                      <a:pt x="160" y="118"/>
                    </a:lnTo>
                    <a:lnTo>
                      <a:pt x="160" y="118"/>
                    </a:lnTo>
                    <a:lnTo>
                      <a:pt x="155" y="118"/>
                    </a:lnTo>
                    <a:lnTo>
                      <a:pt x="153" y="118"/>
                    </a:lnTo>
                    <a:lnTo>
                      <a:pt x="153" y="118"/>
                    </a:lnTo>
                    <a:lnTo>
                      <a:pt x="153" y="116"/>
                    </a:lnTo>
                    <a:lnTo>
                      <a:pt x="153" y="111"/>
                    </a:lnTo>
                    <a:lnTo>
                      <a:pt x="153" y="111"/>
                    </a:lnTo>
                    <a:lnTo>
                      <a:pt x="153" y="113"/>
                    </a:lnTo>
                    <a:lnTo>
                      <a:pt x="150" y="111"/>
                    </a:lnTo>
                    <a:lnTo>
                      <a:pt x="145" y="108"/>
                    </a:lnTo>
                    <a:lnTo>
                      <a:pt x="145" y="108"/>
                    </a:lnTo>
                    <a:lnTo>
                      <a:pt x="140" y="106"/>
                    </a:lnTo>
                    <a:lnTo>
                      <a:pt x="140" y="106"/>
                    </a:lnTo>
                    <a:lnTo>
                      <a:pt x="133" y="101"/>
                    </a:lnTo>
                    <a:lnTo>
                      <a:pt x="133" y="101"/>
                    </a:lnTo>
                    <a:lnTo>
                      <a:pt x="128" y="101"/>
                    </a:lnTo>
                    <a:lnTo>
                      <a:pt x="120" y="99"/>
                    </a:lnTo>
                    <a:lnTo>
                      <a:pt x="120" y="99"/>
                    </a:lnTo>
                    <a:lnTo>
                      <a:pt x="106" y="91"/>
                    </a:lnTo>
                    <a:lnTo>
                      <a:pt x="106" y="91"/>
                    </a:lnTo>
                    <a:lnTo>
                      <a:pt x="98" y="91"/>
                    </a:lnTo>
                    <a:lnTo>
                      <a:pt x="91" y="91"/>
                    </a:lnTo>
                    <a:lnTo>
                      <a:pt x="91" y="91"/>
                    </a:lnTo>
                    <a:lnTo>
                      <a:pt x="83" y="86"/>
                    </a:lnTo>
                    <a:lnTo>
                      <a:pt x="79" y="84"/>
                    </a:lnTo>
                    <a:lnTo>
                      <a:pt x="79" y="84"/>
                    </a:lnTo>
                    <a:lnTo>
                      <a:pt x="79" y="81"/>
                    </a:lnTo>
                    <a:lnTo>
                      <a:pt x="81" y="81"/>
                    </a:lnTo>
                    <a:lnTo>
                      <a:pt x="86" y="79"/>
                    </a:lnTo>
                    <a:lnTo>
                      <a:pt x="86" y="79"/>
                    </a:lnTo>
                    <a:lnTo>
                      <a:pt x="81" y="79"/>
                    </a:lnTo>
                    <a:lnTo>
                      <a:pt x="79" y="81"/>
                    </a:lnTo>
                    <a:lnTo>
                      <a:pt x="79" y="81"/>
                    </a:lnTo>
                    <a:lnTo>
                      <a:pt x="76" y="81"/>
                    </a:lnTo>
                    <a:lnTo>
                      <a:pt x="76" y="81"/>
                    </a:lnTo>
                    <a:lnTo>
                      <a:pt x="74" y="79"/>
                    </a:lnTo>
                    <a:lnTo>
                      <a:pt x="74" y="79"/>
                    </a:lnTo>
                    <a:lnTo>
                      <a:pt x="71" y="79"/>
                    </a:lnTo>
                    <a:lnTo>
                      <a:pt x="69" y="79"/>
                    </a:lnTo>
                    <a:lnTo>
                      <a:pt x="69" y="79"/>
                    </a:lnTo>
                    <a:lnTo>
                      <a:pt x="69" y="76"/>
                    </a:lnTo>
                    <a:lnTo>
                      <a:pt x="69" y="76"/>
                    </a:lnTo>
                    <a:lnTo>
                      <a:pt x="64" y="76"/>
                    </a:lnTo>
                    <a:lnTo>
                      <a:pt x="61" y="71"/>
                    </a:lnTo>
                    <a:lnTo>
                      <a:pt x="61" y="71"/>
                    </a:lnTo>
                    <a:lnTo>
                      <a:pt x="61" y="74"/>
                    </a:lnTo>
                    <a:lnTo>
                      <a:pt x="59" y="74"/>
                    </a:lnTo>
                    <a:lnTo>
                      <a:pt x="59" y="74"/>
                    </a:lnTo>
                    <a:lnTo>
                      <a:pt x="59" y="71"/>
                    </a:lnTo>
                    <a:lnTo>
                      <a:pt x="59" y="66"/>
                    </a:lnTo>
                    <a:lnTo>
                      <a:pt x="59" y="66"/>
                    </a:lnTo>
                    <a:lnTo>
                      <a:pt x="61" y="62"/>
                    </a:lnTo>
                    <a:lnTo>
                      <a:pt x="64" y="57"/>
                    </a:lnTo>
                    <a:lnTo>
                      <a:pt x="64" y="57"/>
                    </a:lnTo>
                    <a:lnTo>
                      <a:pt x="59" y="59"/>
                    </a:lnTo>
                    <a:lnTo>
                      <a:pt x="59" y="62"/>
                    </a:lnTo>
                    <a:lnTo>
                      <a:pt x="59" y="62"/>
                    </a:lnTo>
                    <a:lnTo>
                      <a:pt x="56" y="66"/>
                    </a:lnTo>
                    <a:lnTo>
                      <a:pt x="56" y="69"/>
                    </a:lnTo>
                    <a:lnTo>
                      <a:pt x="54" y="69"/>
                    </a:lnTo>
                    <a:lnTo>
                      <a:pt x="54" y="69"/>
                    </a:lnTo>
                    <a:lnTo>
                      <a:pt x="56" y="71"/>
                    </a:lnTo>
                    <a:lnTo>
                      <a:pt x="54" y="74"/>
                    </a:lnTo>
                    <a:lnTo>
                      <a:pt x="54" y="74"/>
                    </a:lnTo>
                    <a:lnTo>
                      <a:pt x="51" y="74"/>
                    </a:lnTo>
                    <a:lnTo>
                      <a:pt x="51" y="74"/>
                    </a:lnTo>
                    <a:lnTo>
                      <a:pt x="51" y="79"/>
                    </a:lnTo>
                    <a:lnTo>
                      <a:pt x="51" y="79"/>
                    </a:lnTo>
                    <a:lnTo>
                      <a:pt x="46" y="81"/>
                    </a:lnTo>
                    <a:lnTo>
                      <a:pt x="41" y="84"/>
                    </a:lnTo>
                    <a:lnTo>
                      <a:pt x="41" y="84"/>
                    </a:lnTo>
                    <a:lnTo>
                      <a:pt x="39" y="79"/>
                    </a:lnTo>
                    <a:lnTo>
                      <a:pt x="37" y="74"/>
                    </a:lnTo>
                    <a:lnTo>
                      <a:pt x="37" y="74"/>
                    </a:lnTo>
                    <a:lnTo>
                      <a:pt x="37" y="74"/>
                    </a:lnTo>
                    <a:lnTo>
                      <a:pt x="39" y="71"/>
                    </a:lnTo>
                    <a:lnTo>
                      <a:pt x="39" y="71"/>
                    </a:lnTo>
                    <a:lnTo>
                      <a:pt x="41" y="71"/>
                    </a:lnTo>
                    <a:lnTo>
                      <a:pt x="39" y="69"/>
                    </a:lnTo>
                    <a:lnTo>
                      <a:pt x="39" y="66"/>
                    </a:lnTo>
                    <a:lnTo>
                      <a:pt x="39" y="66"/>
                    </a:lnTo>
                    <a:lnTo>
                      <a:pt x="37" y="64"/>
                    </a:lnTo>
                    <a:lnTo>
                      <a:pt x="34" y="62"/>
                    </a:lnTo>
                    <a:lnTo>
                      <a:pt x="29" y="59"/>
                    </a:lnTo>
                    <a:lnTo>
                      <a:pt x="27" y="57"/>
                    </a:lnTo>
                    <a:lnTo>
                      <a:pt x="27" y="57"/>
                    </a:lnTo>
                    <a:lnTo>
                      <a:pt x="22" y="57"/>
                    </a:lnTo>
                    <a:lnTo>
                      <a:pt x="22" y="54"/>
                    </a:lnTo>
                    <a:lnTo>
                      <a:pt x="27" y="52"/>
                    </a:lnTo>
                    <a:lnTo>
                      <a:pt x="27" y="52"/>
                    </a:lnTo>
                    <a:lnTo>
                      <a:pt x="37" y="54"/>
                    </a:lnTo>
                    <a:lnTo>
                      <a:pt x="39" y="52"/>
                    </a:lnTo>
                    <a:lnTo>
                      <a:pt x="41" y="49"/>
                    </a:lnTo>
                    <a:lnTo>
                      <a:pt x="41" y="49"/>
                    </a:lnTo>
                    <a:lnTo>
                      <a:pt x="44" y="47"/>
                    </a:lnTo>
                    <a:lnTo>
                      <a:pt x="49" y="47"/>
                    </a:lnTo>
                    <a:lnTo>
                      <a:pt x="51" y="47"/>
                    </a:lnTo>
                    <a:lnTo>
                      <a:pt x="51" y="52"/>
                    </a:lnTo>
                    <a:lnTo>
                      <a:pt x="51" y="52"/>
                    </a:lnTo>
                    <a:lnTo>
                      <a:pt x="54" y="47"/>
                    </a:lnTo>
                    <a:lnTo>
                      <a:pt x="54" y="47"/>
                    </a:lnTo>
                    <a:lnTo>
                      <a:pt x="54" y="49"/>
                    </a:lnTo>
                    <a:lnTo>
                      <a:pt x="56" y="49"/>
                    </a:lnTo>
                    <a:lnTo>
                      <a:pt x="59" y="49"/>
                    </a:lnTo>
                    <a:lnTo>
                      <a:pt x="59" y="52"/>
                    </a:lnTo>
                    <a:lnTo>
                      <a:pt x="59" y="52"/>
                    </a:lnTo>
                    <a:lnTo>
                      <a:pt x="59" y="49"/>
                    </a:lnTo>
                    <a:lnTo>
                      <a:pt x="61" y="52"/>
                    </a:lnTo>
                    <a:lnTo>
                      <a:pt x="61" y="52"/>
                    </a:lnTo>
                    <a:lnTo>
                      <a:pt x="61" y="49"/>
                    </a:lnTo>
                    <a:lnTo>
                      <a:pt x="61" y="47"/>
                    </a:lnTo>
                    <a:lnTo>
                      <a:pt x="61" y="47"/>
                    </a:lnTo>
                    <a:lnTo>
                      <a:pt x="64" y="44"/>
                    </a:lnTo>
                    <a:lnTo>
                      <a:pt x="64" y="44"/>
                    </a:lnTo>
                    <a:lnTo>
                      <a:pt x="64" y="44"/>
                    </a:lnTo>
                    <a:lnTo>
                      <a:pt x="66" y="42"/>
                    </a:lnTo>
                    <a:lnTo>
                      <a:pt x="66" y="42"/>
                    </a:lnTo>
                    <a:lnTo>
                      <a:pt x="64" y="42"/>
                    </a:lnTo>
                    <a:lnTo>
                      <a:pt x="64" y="42"/>
                    </a:lnTo>
                    <a:lnTo>
                      <a:pt x="64" y="39"/>
                    </a:lnTo>
                    <a:lnTo>
                      <a:pt x="64" y="39"/>
                    </a:lnTo>
                    <a:lnTo>
                      <a:pt x="59" y="39"/>
                    </a:lnTo>
                    <a:lnTo>
                      <a:pt x="51" y="42"/>
                    </a:lnTo>
                    <a:lnTo>
                      <a:pt x="51" y="42"/>
                    </a:lnTo>
                    <a:lnTo>
                      <a:pt x="46" y="42"/>
                    </a:lnTo>
                    <a:lnTo>
                      <a:pt x="41" y="42"/>
                    </a:lnTo>
                    <a:lnTo>
                      <a:pt x="41" y="42"/>
                    </a:lnTo>
                    <a:lnTo>
                      <a:pt x="39" y="42"/>
                    </a:lnTo>
                    <a:lnTo>
                      <a:pt x="34" y="42"/>
                    </a:lnTo>
                    <a:lnTo>
                      <a:pt x="34" y="42"/>
                    </a:lnTo>
                    <a:lnTo>
                      <a:pt x="29" y="42"/>
                    </a:lnTo>
                    <a:lnTo>
                      <a:pt x="29" y="42"/>
                    </a:lnTo>
                    <a:lnTo>
                      <a:pt x="27" y="42"/>
                    </a:lnTo>
                    <a:lnTo>
                      <a:pt x="22" y="39"/>
                    </a:lnTo>
                    <a:lnTo>
                      <a:pt x="22" y="39"/>
                    </a:lnTo>
                    <a:lnTo>
                      <a:pt x="24" y="37"/>
                    </a:lnTo>
                    <a:lnTo>
                      <a:pt x="24" y="37"/>
                    </a:lnTo>
                    <a:lnTo>
                      <a:pt x="22" y="34"/>
                    </a:lnTo>
                    <a:lnTo>
                      <a:pt x="19" y="32"/>
                    </a:lnTo>
                    <a:lnTo>
                      <a:pt x="19" y="32"/>
                    </a:lnTo>
                    <a:lnTo>
                      <a:pt x="22" y="29"/>
                    </a:lnTo>
                    <a:lnTo>
                      <a:pt x="22" y="29"/>
                    </a:lnTo>
                    <a:lnTo>
                      <a:pt x="19" y="29"/>
                    </a:lnTo>
                    <a:lnTo>
                      <a:pt x="19" y="27"/>
                    </a:lnTo>
                    <a:lnTo>
                      <a:pt x="19" y="27"/>
                    </a:lnTo>
                    <a:lnTo>
                      <a:pt x="17" y="27"/>
                    </a:lnTo>
                    <a:lnTo>
                      <a:pt x="17" y="24"/>
                    </a:lnTo>
                    <a:lnTo>
                      <a:pt x="17" y="24"/>
                    </a:lnTo>
                    <a:lnTo>
                      <a:pt x="14" y="27"/>
                    </a:lnTo>
                    <a:lnTo>
                      <a:pt x="12" y="24"/>
                    </a:lnTo>
                    <a:lnTo>
                      <a:pt x="7" y="22"/>
                    </a:lnTo>
                    <a:lnTo>
                      <a:pt x="7" y="22"/>
                    </a:lnTo>
                    <a:lnTo>
                      <a:pt x="7" y="24"/>
                    </a:lnTo>
                    <a:lnTo>
                      <a:pt x="4" y="24"/>
                    </a:lnTo>
                    <a:lnTo>
                      <a:pt x="2" y="24"/>
                    </a:lnTo>
                    <a:lnTo>
                      <a:pt x="2" y="24"/>
                    </a:lnTo>
                    <a:lnTo>
                      <a:pt x="0" y="22"/>
                    </a:lnTo>
                    <a:lnTo>
                      <a:pt x="2" y="19"/>
                    </a:lnTo>
                    <a:lnTo>
                      <a:pt x="4"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3" name="Google Shape;1523;p38"/>
              <p:cNvSpPr/>
              <p:nvPr/>
            </p:nvSpPr>
            <p:spPr>
              <a:xfrm>
                <a:off x="5966" y="3188"/>
                <a:ext cx="222" cy="195"/>
              </a:xfrm>
              <a:custGeom>
                <a:avLst/>
                <a:gdLst/>
                <a:ahLst/>
                <a:cxnLst/>
                <a:rect l="l" t="t" r="r" b="b"/>
                <a:pathLst>
                  <a:path w="222" h="195" extrusionOk="0">
                    <a:moveTo>
                      <a:pt x="4" y="15"/>
                    </a:moveTo>
                    <a:lnTo>
                      <a:pt x="4" y="15"/>
                    </a:lnTo>
                    <a:lnTo>
                      <a:pt x="4" y="10"/>
                    </a:lnTo>
                    <a:lnTo>
                      <a:pt x="4" y="10"/>
                    </a:lnTo>
                    <a:lnTo>
                      <a:pt x="14" y="10"/>
                    </a:lnTo>
                    <a:lnTo>
                      <a:pt x="22" y="5"/>
                    </a:lnTo>
                    <a:lnTo>
                      <a:pt x="22" y="5"/>
                    </a:lnTo>
                    <a:lnTo>
                      <a:pt x="29" y="0"/>
                    </a:lnTo>
                    <a:lnTo>
                      <a:pt x="39" y="0"/>
                    </a:lnTo>
                    <a:lnTo>
                      <a:pt x="39" y="0"/>
                    </a:lnTo>
                    <a:lnTo>
                      <a:pt x="46" y="5"/>
                    </a:lnTo>
                    <a:lnTo>
                      <a:pt x="54" y="7"/>
                    </a:lnTo>
                    <a:lnTo>
                      <a:pt x="54" y="7"/>
                    </a:lnTo>
                    <a:lnTo>
                      <a:pt x="61" y="10"/>
                    </a:lnTo>
                    <a:lnTo>
                      <a:pt x="66" y="10"/>
                    </a:lnTo>
                    <a:lnTo>
                      <a:pt x="69" y="10"/>
                    </a:lnTo>
                    <a:lnTo>
                      <a:pt x="69" y="10"/>
                    </a:lnTo>
                    <a:lnTo>
                      <a:pt x="69" y="12"/>
                    </a:lnTo>
                    <a:lnTo>
                      <a:pt x="69" y="15"/>
                    </a:lnTo>
                    <a:lnTo>
                      <a:pt x="71" y="19"/>
                    </a:lnTo>
                    <a:lnTo>
                      <a:pt x="71" y="19"/>
                    </a:lnTo>
                    <a:lnTo>
                      <a:pt x="71" y="24"/>
                    </a:lnTo>
                    <a:lnTo>
                      <a:pt x="69" y="29"/>
                    </a:lnTo>
                    <a:lnTo>
                      <a:pt x="69" y="29"/>
                    </a:lnTo>
                    <a:lnTo>
                      <a:pt x="69" y="37"/>
                    </a:lnTo>
                    <a:lnTo>
                      <a:pt x="69" y="42"/>
                    </a:lnTo>
                    <a:lnTo>
                      <a:pt x="76" y="54"/>
                    </a:lnTo>
                    <a:lnTo>
                      <a:pt x="76" y="54"/>
                    </a:lnTo>
                    <a:lnTo>
                      <a:pt x="76" y="52"/>
                    </a:lnTo>
                    <a:lnTo>
                      <a:pt x="79" y="47"/>
                    </a:lnTo>
                    <a:lnTo>
                      <a:pt x="79" y="47"/>
                    </a:lnTo>
                    <a:lnTo>
                      <a:pt x="79" y="47"/>
                    </a:lnTo>
                    <a:lnTo>
                      <a:pt x="81" y="49"/>
                    </a:lnTo>
                    <a:lnTo>
                      <a:pt x="81" y="54"/>
                    </a:lnTo>
                    <a:lnTo>
                      <a:pt x="81" y="54"/>
                    </a:lnTo>
                    <a:lnTo>
                      <a:pt x="83" y="59"/>
                    </a:lnTo>
                    <a:lnTo>
                      <a:pt x="83" y="59"/>
                    </a:lnTo>
                    <a:lnTo>
                      <a:pt x="83" y="62"/>
                    </a:lnTo>
                    <a:lnTo>
                      <a:pt x="86" y="64"/>
                    </a:lnTo>
                    <a:lnTo>
                      <a:pt x="86" y="64"/>
                    </a:lnTo>
                    <a:lnTo>
                      <a:pt x="91" y="66"/>
                    </a:lnTo>
                    <a:lnTo>
                      <a:pt x="96" y="66"/>
                    </a:lnTo>
                    <a:lnTo>
                      <a:pt x="98" y="64"/>
                    </a:lnTo>
                    <a:lnTo>
                      <a:pt x="98" y="64"/>
                    </a:lnTo>
                    <a:lnTo>
                      <a:pt x="108" y="59"/>
                    </a:lnTo>
                    <a:lnTo>
                      <a:pt x="108" y="59"/>
                    </a:lnTo>
                    <a:lnTo>
                      <a:pt x="111" y="54"/>
                    </a:lnTo>
                    <a:lnTo>
                      <a:pt x="116" y="49"/>
                    </a:lnTo>
                    <a:lnTo>
                      <a:pt x="116" y="49"/>
                    </a:lnTo>
                    <a:lnTo>
                      <a:pt x="116" y="47"/>
                    </a:lnTo>
                    <a:lnTo>
                      <a:pt x="118" y="44"/>
                    </a:lnTo>
                    <a:lnTo>
                      <a:pt x="118" y="42"/>
                    </a:lnTo>
                    <a:lnTo>
                      <a:pt x="120" y="42"/>
                    </a:lnTo>
                    <a:lnTo>
                      <a:pt x="120" y="42"/>
                    </a:lnTo>
                    <a:lnTo>
                      <a:pt x="128" y="42"/>
                    </a:lnTo>
                    <a:lnTo>
                      <a:pt x="133" y="39"/>
                    </a:lnTo>
                    <a:lnTo>
                      <a:pt x="133" y="39"/>
                    </a:lnTo>
                    <a:lnTo>
                      <a:pt x="138" y="37"/>
                    </a:lnTo>
                    <a:lnTo>
                      <a:pt x="135" y="34"/>
                    </a:lnTo>
                    <a:lnTo>
                      <a:pt x="135" y="34"/>
                    </a:lnTo>
                    <a:lnTo>
                      <a:pt x="135" y="32"/>
                    </a:lnTo>
                    <a:lnTo>
                      <a:pt x="138" y="29"/>
                    </a:lnTo>
                    <a:lnTo>
                      <a:pt x="145" y="27"/>
                    </a:lnTo>
                    <a:lnTo>
                      <a:pt x="145" y="27"/>
                    </a:lnTo>
                    <a:lnTo>
                      <a:pt x="150" y="24"/>
                    </a:lnTo>
                    <a:lnTo>
                      <a:pt x="155" y="27"/>
                    </a:lnTo>
                    <a:lnTo>
                      <a:pt x="155" y="27"/>
                    </a:lnTo>
                    <a:lnTo>
                      <a:pt x="165" y="29"/>
                    </a:lnTo>
                    <a:lnTo>
                      <a:pt x="172" y="34"/>
                    </a:lnTo>
                    <a:lnTo>
                      <a:pt x="172" y="34"/>
                    </a:lnTo>
                    <a:lnTo>
                      <a:pt x="185" y="39"/>
                    </a:lnTo>
                    <a:lnTo>
                      <a:pt x="185" y="39"/>
                    </a:lnTo>
                    <a:lnTo>
                      <a:pt x="192" y="42"/>
                    </a:lnTo>
                    <a:lnTo>
                      <a:pt x="199" y="44"/>
                    </a:lnTo>
                    <a:lnTo>
                      <a:pt x="199" y="44"/>
                    </a:lnTo>
                    <a:lnTo>
                      <a:pt x="204" y="44"/>
                    </a:lnTo>
                    <a:lnTo>
                      <a:pt x="209" y="44"/>
                    </a:lnTo>
                    <a:lnTo>
                      <a:pt x="209" y="44"/>
                    </a:lnTo>
                    <a:lnTo>
                      <a:pt x="217" y="47"/>
                    </a:lnTo>
                    <a:lnTo>
                      <a:pt x="222" y="49"/>
                    </a:lnTo>
                    <a:lnTo>
                      <a:pt x="222" y="49"/>
                    </a:lnTo>
                    <a:lnTo>
                      <a:pt x="219" y="89"/>
                    </a:lnTo>
                    <a:lnTo>
                      <a:pt x="219" y="89"/>
                    </a:lnTo>
                    <a:lnTo>
                      <a:pt x="217" y="128"/>
                    </a:lnTo>
                    <a:lnTo>
                      <a:pt x="217" y="128"/>
                    </a:lnTo>
                    <a:lnTo>
                      <a:pt x="214" y="136"/>
                    </a:lnTo>
                    <a:lnTo>
                      <a:pt x="214" y="141"/>
                    </a:lnTo>
                    <a:lnTo>
                      <a:pt x="214" y="141"/>
                    </a:lnTo>
                    <a:lnTo>
                      <a:pt x="214" y="143"/>
                    </a:lnTo>
                    <a:lnTo>
                      <a:pt x="217" y="146"/>
                    </a:lnTo>
                    <a:lnTo>
                      <a:pt x="217" y="146"/>
                    </a:lnTo>
                    <a:lnTo>
                      <a:pt x="217" y="153"/>
                    </a:lnTo>
                    <a:lnTo>
                      <a:pt x="217" y="153"/>
                    </a:lnTo>
                    <a:lnTo>
                      <a:pt x="212" y="195"/>
                    </a:lnTo>
                    <a:lnTo>
                      <a:pt x="212" y="195"/>
                    </a:lnTo>
                    <a:lnTo>
                      <a:pt x="209" y="193"/>
                    </a:lnTo>
                    <a:lnTo>
                      <a:pt x="204" y="188"/>
                    </a:lnTo>
                    <a:lnTo>
                      <a:pt x="199" y="180"/>
                    </a:lnTo>
                    <a:lnTo>
                      <a:pt x="199" y="180"/>
                    </a:lnTo>
                    <a:lnTo>
                      <a:pt x="194" y="175"/>
                    </a:lnTo>
                    <a:lnTo>
                      <a:pt x="192" y="173"/>
                    </a:lnTo>
                    <a:lnTo>
                      <a:pt x="192" y="170"/>
                    </a:lnTo>
                    <a:lnTo>
                      <a:pt x="192" y="170"/>
                    </a:lnTo>
                    <a:lnTo>
                      <a:pt x="187" y="173"/>
                    </a:lnTo>
                    <a:lnTo>
                      <a:pt x="182" y="173"/>
                    </a:lnTo>
                    <a:lnTo>
                      <a:pt x="182" y="173"/>
                    </a:lnTo>
                    <a:lnTo>
                      <a:pt x="177" y="173"/>
                    </a:lnTo>
                    <a:lnTo>
                      <a:pt x="175" y="173"/>
                    </a:lnTo>
                    <a:lnTo>
                      <a:pt x="175" y="170"/>
                    </a:lnTo>
                    <a:lnTo>
                      <a:pt x="175" y="170"/>
                    </a:lnTo>
                    <a:lnTo>
                      <a:pt x="172" y="173"/>
                    </a:lnTo>
                    <a:lnTo>
                      <a:pt x="167" y="175"/>
                    </a:lnTo>
                    <a:lnTo>
                      <a:pt x="167" y="175"/>
                    </a:lnTo>
                    <a:lnTo>
                      <a:pt x="167" y="173"/>
                    </a:lnTo>
                    <a:lnTo>
                      <a:pt x="167" y="173"/>
                    </a:lnTo>
                    <a:lnTo>
                      <a:pt x="170" y="168"/>
                    </a:lnTo>
                    <a:lnTo>
                      <a:pt x="170" y="168"/>
                    </a:lnTo>
                    <a:lnTo>
                      <a:pt x="172" y="163"/>
                    </a:lnTo>
                    <a:lnTo>
                      <a:pt x="172" y="160"/>
                    </a:lnTo>
                    <a:lnTo>
                      <a:pt x="172" y="158"/>
                    </a:lnTo>
                    <a:lnTo>
                      <a:pt x="172" y="158"/>
                    </a:lnTo>
                    <a:lnTo>
                      <a:pt x="167" y="155"/>
                    </a:lnTo>
                    <a:lnTo>
                      <a:pt x="165" y="153"/>
                    </a:lnTo>
                    <a:lnTo>
                      <a:pt x="165" y="153"/>
                    </a:lnTo>
                    <a:lnTo>
                      <a:pt x="167" y="151"/>
                    </a:lnTo>
                    <a:lnTo>
                      <a:pt x="172" y="153"/>
                    </a:lnTo>
                    <a:lnTo>
                      <a:pt x="175" y="153"/>
                    </a:lnTo>
                    <a:lnTo>
                      <a:pt x="177" y="151"/>
                    </a:lnTo>
                    <a:lnTo>
                      <a:pt x="177" y="151"/>
                    </a:lnTo>
                    <a:lnTo>
                      <a:pt x="172" y="153"/>
                    </a:lnTo>
                    <a:lnTo>
                      <a:pt x="170" y="151"/>
                    </a:lnTo>
                    <a:lnTo>
                      <a:pt x="162" y="146"/>
                    </a:lnTo>
                    <a:lnTo>
                      <a:pt x="162" y="146"/>
                    </a:lnTo>
                    <a:lnTo>
                      <a:pt x="165" y="143"/>
                    </a:lnTo>
                    <a:lnTo>
                      <a:pt x="170" y="143"/>
                    </a:lnTo>
                    <a:lnTo>
                      <a:pt x="177" y="146"/>
                    </a:lnTo>
                    <a:lnTo>
                      <a:pt x="177" y="146"/>
                    </a:lnTo>
                    <a:lnTo>
                      <a:pt x="165" y="141"/>
                    </a:lnTo>
                    <a:lnTo>
                      <a:pt x="165" y="141"/>
                    </a:lnTo>
                    <a:lnTo>
                      <a:pt x="167" y="141"/>
                    </a:lnTo>
                    <a:lnTo>
                      <a:pt x="167" y="141"/>
                    </a:lnTo>
                    <a:lnTo>
                      <a:pt x="165" y="138"/>
                    </a:lnTo>
                    <a:lnTo>
                      <a:pt x="165" y="138"/>
                    </a:lnTo>
                    <a:lnTo>
                      <a:pt x="160" y="131"/>
                    </a:lnTo>
                    <a:lnTo>
                      <a:pt x="160" y="131"/>
                    </a:lnTo>
                    <a:lnTo>
                      <a:pt x="157" y="126"/>
                    </a:lnTo>
                    <a:lnTo>
                      <a:pt x="157" y="123"/>
                    </a:lnTo>
                    <a:lnTo>
                      <a:pt x="160" y="121"/>
                    </a:lnTo>
                    <a:lnTo>
                      <a:pt x="160" y="121"/>
                    </a:lnTo>
                    <a:lnTo>
                      <a:pt x="157" y="121"/>
                    </a:lnTo>
                    <a:lnTo>
                      <a:pt x="157" y="121"/>
                    </a:lnTo>
                    <a:lnTo>
                      <a:pt x="157" y="118"/>
                    </a:lnTo>
                    <a:lnTo>
                      <a:pt x="160" y="118"/>
                    </a:lnTo>
                    <a:lnTo>
                      <a:pt x="160" y="118"/>
                    </a:lnTo>
                    <a:lnTo>
                      <a:pt x="155" y="118"/>
                    </a:lnTo>
                    <a:lnTo>
                      <a:pt x="153" y="118"/>
                    </a:lnTo>
                    <a:lnTo>
                      <a:pt x="153" y="118"/>
                    </a:lnTo>
                    <a:lnTo>
                      <a:pt x="153" y="116"/>
                    </a:lnTo>
                    <a:lnTo>
                      <a:pt x="153" y="111"/>
                    </a:lnTo>
                    <a:lnTo>
                      <a:pt x="153" y="111"/>
                    </a:lnTo>
                    <a:lnTo>
                      <a:pt x="153" y="113"/>
                    </a:lnTo>
                    <a:lnTo>
                      <a:pt x="150" y="111"/>
                    </a:lnTo>
                    <a:lnTo>
                      <a:pt x="145" y="108"/>
                    </a:lnTo>
                    <a:lnTo>
                      <a:pt x="145" y="108"/>
                    </a:lnTo>
                    <a:lnTo>
                      <a:pt x="140" y="106"/>
                    </a:lnTo>
                    <a:lnTo>
                      <a:pt x="140" y="106"/>
                    </a:lnTo>
                    <a:lnTo>
                      <a:pt x="133" y="101"/>
                    </a:lnTo>
                    <a:lnTo>
                      <a:pt x="133" y="101"/>
                    </a:lnTo>
                    <a:lnTo>
                      <a:pt x="128" y="101"/>
                    </a:lnTo>
                    <a:lnTo>
                      <a:pt x="120" y="99"/>
                    </a:lnTo>
                    <a:lnTo>
                      <a:pt x="120" y="99"/>
                    </a:lnTo>
                    <a:lnTo>
                      <a:pt x="106" y="91"/>
                    </a:lnTo>
                    <a:lnTo>
                      <a:pt x="106" y="91"/>
                    </a:lnTo>
                    <a:lnTo>
                      <a:pt x="98" y="91"/>
                    </a:lnTo>
                    <a:lnTo>
                      <a:pt x="91" y="91"/>
                    </a:lnTo>
                    <a:lnTo>
                      <a:pt x="91" y="91"/>
                    </a:lnTo>
                    <a:lnTo>
                      <a:pt x="83" y="86"/>
                    </a:lnTo>
                    <a:lnTo>
                      <a:pt x="79" y="84"/>
                    </a:lnTo>
                    <a:lnTo>
                      <a:pt x="79" y="84"/>
                    </a:lnTo>
                    <a:lnTo>
                      <a:pt x="79" y="81"/>
                    </a:lnTo>
                    <a:lnTo>
                      <a:pt x="81" y="81"/>
                    </a:lnTo>
                    <a:lnTo>
                      <a:pt x="86" y="79"/>
                    </a:lnTo>
                    <a:lnTo>
                      <a:pt x="86" y="79"/>
                    </a:lnTo>
                    <a:lnTo>
                      <a:pt x="81" y="79"/>
                    </a:lnTo>
                    <a:lnTo>
                      <a:pt x="79" y="81"/>
                    </a:lnTo>
                    <a:lnTo>
                      <a:pt x="79" y="81"/>
                    </a:lnTo>
                    <a:lnTo>
                      <a:pt x="76" y="81"/>
                    </a:lnTo>
                    <a:lnTo>
                      <a:pt x="76" y="81"/>
                    </a:lnTo>
                    <a:lnTo>
                      <a:pt x="74" y="79"/>
                    </a:lnTo>
                    <a:lnTo>
                      <a:pt x="74" y="79"/>
                    </a:lnTo>
                    <a:lnTo>
                      <a:pt x="71" y="79"/>
                    </a:lnTo>
                    <a:lnTo>
                      <a:pt x="69" y="79"/>
                    </a:lnTo>
                    <a:lnTo>
                      <a:pt x="69" y="79"/>
                    </a:lnTo>
                    <a:lnTo>
                      <a:pt x="69" y="76"/>
                    </a:lnTo>
                    <a:lnTo>
                      <a:pt x="69" y="76"/>
                    </a:lnTo>
                    <a:lnTo>
                      <a:pt x="64" y="76"/>
                    </a:lnTo>
                    <a:lnTo>
                      <a:pt x="61" y="71"/>
                    </a:lnTo>
                    <a:lnTo>
                      <a:pt x="61" y="71"/>
                    </a:lnTo>
                    <a:lnTo>
                      <a:pt x="61" y="74"/>
                    </a:lnTo>
                    <a:lnTo>
                      <a:pt x="59" y="74"/>
                    </a:lnTo>
                    <a:lnTo>
                      <a:pt x="59" y="74"/>
                    </a:lnTo>
                    <a:lnTo>
                      <a:pt x="59" y="71"/>
                    </a:lnTo>
                    <a:lnTo>
                      <a:pt x="59" y="66"/>
                    </a:lnTo>
                    <a:lnTo>
                      <a:pt x="59" y="66"/>
                    </a:lnTo>
                    <a:lnTo>
                      <a:pt x="61" y="62"/>
                    </a:lnTo>
                    <a:lnTo>
                      <a:pt x="64" y="57"/>
                    </a:lnTo>
                    <a:lnTo>
                      <a:pt x="64" y="57"/>
                    </a:lnTo>
                    <a:lnTo>
                      <a:pt x="59" y="59"/>
                    </a:lnTo>
                    <a:lnTo>
                      <a:pt x="59" y="62"/>
                    </a:lnTo>
                    <a:lnTo>
                      <a:pt x="59" y="62"/>
                    </a:lnTo>
                    <a:lnTo>
                      <a:pt x="56" y="66"/>
                    </a:lnTo>
                    <a:lnTo>
                      <a:pt x="56" y="69"/>
                    </a:lnTo>
                    <a:lnTo>
                      <a:pt x="54" y="69"/>
                    </a:lnTo>
                    <a:lnTo>
                      <a:pt x="54" y="69"/>
                    </a:lnTo>
                    <a:lnTo>
                      <a:pt x="56" y="71"/>
                    </a:lnTo>
                    <a:lnTo>
                      <a:pt x="54" y="74"/>
                    </a:lnTo>
                    <a:lnTo>
                      <a:pt x="54" y="74"/>
                    </a:lnTo>
                    <a:lnTo>
                      <a:pt x="51" y="74"/>
                    </a:lnTo>
                    <a:lnTo>
                      <a:pt x="51" y="74"/>
                    </a:lnTo>
                    <a:lnTo>
                      <a:pt x="51" y="79"/>
                    </a:lnTo>
                    <a:lnTo>
                      <a:pt x="51" y="79"/>
                    </a:lnTo>
                    <a:lnTo>
                      <a:pt x="46" y="81"/>
                    </a:lnTo>
                    <a:lnTo>
                      <a:pt x="41" y="84"/>
                    </a:lnTo>
                    <a:lnTo>
                      <a:pt x="41" y="84"/>
                    </a:lnTo>
                    <a:lnTo>
                      <a:pt x="39" y="79"/>
                    </a:lnTo>
                    <a:lnTo>
                      <a:pt x="37" y="74"/>
                    </a:lnTo>
                    <a:lnTo>
                      <a:pt x="37" y="74"/>
                    </a:lnTo>
                    <a:lnTo>
                      <a:pt x="37" y="74"/>
                    </a:lnTo>
                    <a:lnTo>
                      <a:pt x="39" y="71"/>
                    </a:lnTo>
                    <a:lnTo>
                      <a:pt x="39" y="71"/>
                    </a:lnTo>
                    <a:lnTo>
                      <a:pt x="41" y="71"/>
                    </a:lnTo>
                    <a:lnTo>
                      <a:pt x="39" y="69"/>
                    </a:lnTo>
                    <a:lnTo>
                      <a:pt x="39" y="66"/>
                    </a:lnTo>
                    <a:lnTo>
                      <a:pt x="39" y="66"/>
                    </a:lnTo>
                    <a:lnTo>
                      <a:pt x="37" y="64"/>
                    </a:lnTo>
                    <a:lnTo>
                      <a:pt x="34" y="62"/>
                    </a:lnTo>
                    <a:lnTo>
                      <a:pt x="29" y="59"/>
                    </a:lnTo>
                    <a:lnTo>
                      <a:pt x="27" y="57"/>
                    </a:lnTo>
                    <a:lnTo>
                      <a:pt x="27" y="57"/>
                    </a:lnTo>
                    <a:lnTo>
                      <a:pt x="22" y="57"/>
                    </a:lnTo>
                    <a:lnTo>
                      <a:pt x="22" y="54"/>
                    </a:lnTo>
                    <a:lnTo>
                      <a:pt x="27" y="52"/>
                    </a:lnTo>
                    <a:lnTo>
                      <a:pt x="27" y="52"/>
                    </a:lnTo>
                    <a:lnTo>
                      <a:pt x="37" y="54"/>
                    </a:lnTo>
                    <a:lnTo>
                      <a:pt x="39" y="52"/>
                    </a:lnTo>
                    <a:lnTo>
                      <a:pt x="41" y="49"/>
                    </a:lnTo>
                    <a:lnTo>
                      <a:pt x="41" y="49"/>
                    </a:lnTo>
                    <a:lnTo>
                      <a:pt x="44" y="47"/>
                    </a:lnTo>
                    <a:lnTo>
                      <a:pt x="49" y="47"/>
                    </a:lnTo>
                    <a:lnTo>
                      <a:pt x="51" y="47"/>
                    </a:lnTo>
                    <a:lnTo>
                      <a:pt x="51" y="52"/>
                    </a:lnTo>
                    <a:lnTo>
                      <a:pt x="51" y="52"/>
                    </a:lnTo>
                    <a:lnTo>
                      <a:pt x="54" y="47"/>
                    </a:lnTo>
                    <a:lnTo>
                      <a:pt x="54" y="47"/>
                    </a:lnTo>
                    <a:lnTo>
                      <a:pt x="54" y="49"/>
                    </a:lnTo>
                    <a:lnTo>
                      <a:pt x="56" y="49"/>
                    </a:lnTo>
                    <a:lnTo>
                      <a:pt x="59" y="49"/>
                    </a:lnTo>
                    <a:lnTo>
                      <a:pt x="59" y="52"/>
                    </a:lnTo>
                    <a:lnTo>
                      <a:pt x="59" y="52"/>
                    </a:lnTo>
                    <a:lnTo>
                      <a:pt x="59" y="49"/>
                    </a:lnTo>
                    <a:lnTo>
                      <a:pt x="61" y="52"/>
                    </a:lnTo>
                    <a:lnTo>
                      <a:pt x="61" y="52"/>
                    </a:lnTo>
                    <a:lnTo>
                      <a:pt x="61" y="49"/>
                    </a:lnTo>
                    <a:lnTo>
                      <a:pt x="61" y="47"/>
                    </a:lnTo>
                    <a:lnTo>
                      <a:pt x="61" y="47"/>
                    </a:lnTo>
                    <a:lnTo>
                      <a:pt x="64" y="44"/>
                    </a:lnTo>
                    <a:lnTo>
                      <a:pt x="64" y="44"/>
                    </a:lnTo>
                    <a:lnTo>
                      <a:pt x="64" y="44"/>
                    </a:lnTo>
                    <a:lnTo>
                      <a:pt x="66" y="42"/>
                    </a:lnTo>
                    <a:lnTo>
                      <a:pt x="66" y="42"/>
                    </a:lnTo>
                    <a:lnTo>
                      <a:pt x="64" y="42"/>
                    </a:lnTo>
                    <a:lnTo>
                      <a:pt x="64" y="42"/>
                    </a:lnTo>
                    <a:lnTo>
                      <a:pt x="64" y="39"/>
                    </a:lnTo>
                    <a:lnTo>
                      <a:pt x="64" y="39"/>
                    </a:lnTo>
                    <a:lnTo>
                      <a:pt x="59" y="39"/>
                    </a:lnTo>
                    <a:lnTo>
                      <a:pt x="51" y="42"/>
                    </a:lnTo>
                    <a:lnTo>
                      <a:pt x="51" y="42"/>
                    </a:lnTo>
                    <a:lnTo>
                      <a:pt x="46" y="42"/>
                    </a:lnTo>
                    <a:lnTo>
                      <a:pt x="41" y="42"/>
                    </a:lnTo>
                    <a:lnTo>
                      <a:pt x="41" y="42"/>
                    </a:lnTo>
                    <a:lnTo>
                      <a:pt x="39" y="42"/>
                    </a:lnTo>
                    <a:lnTo>
                      <a:pt x="34" y="42"/>
                    </a:lnTo>
                    <a:lnTo>
                      <a:pt x="34" y="42"/>
                    </a:lnTo>
                    <a:lnTo>
                      <a:pt x="29" y="42"/>
                    </a:lnTo>
                    <a:lnTo>
                      <a:pt x="29" y="42"/>
                    </a:lnTo>
                    <a:lnTo>
                      <a:pt x="27" y="42"/>
                    </a:lnTo>
                    <a:lnTo>
                      <a:pt x="22" y="39"/>
                    </a:lnTo>
                    <a:lnTo>
                      <a:pt x="22" y="39"/>
                    </a:lnTo>
                    <a:lnTo>
                      <a:pt x="24" y="37"/>
                    </a:lnTo>
                    <a:lnTo>
                      <a:pt x="24" y="37"/>
                    </a:lnTo>
                    <a:lnTo>
                      <a:pt x="22" y="34"/>
                    </a:lnTo>
                    <a:lnTo>
                      <a:pt x="19" y="32"/>
                    </a:lnTo>
                    <a:lnTo>
                      <a:pt x="19" y="32"/>
                    </a:lnTo>
                    <a:lnTo>
                      <a:pt x="22" y="29"/>
                    </a:lnTo>
                    <a:lnTo>
                      <a:pt x="22" y="29"/>
                    </a:lnTo>
                    <a:lnTo>
                      <a:pt x="19" y="29"/>
                    </a:lnTo>
                    <a:lnTo>
                      <a:pt x="19" y="27"/>
                    </a:lnTo>
                    <a:lnTo>
                      <a:pt x="19" y="27"/>
                    </a:lnTo>
                    <a:lnTo>
                      <a:pt x="17" y="27"/>
                    </a:lnTo>
                    <a:lnTo>
                      <a:pt x="17" y="24"/>
                    </a:lnTo>
                    <a:lnTo>
                      <a:pt x="17" y="24"/>
                    </a:lnTo>
                    <a:lnTo>
                      <a:pt x="14" y="27"/>
                    </a:lnTo>
                    <a:lnTo>
                      <a:pt x="12" y="24"/>
                    </a:lnTo>
                    <a:lnTo>
                      <a:pt x="7" y="22"/>
                    </a:lnTo>
                    <a:lnTo>
                      <a:pt x="7" y="22"/>
                    </a:lnTo>
                    <a:lnTo>
                      <a:pt x="7" y="24"/>
                    </a:lnTo>
                    <a:lnTo>
                      <a:pt x="4" y="24"/>
                    </a:lnTo>
                    <a:lnTo>
                      <a:pt x="2" y="24"/>
                    </a:lnTo>
                    <a:lnTo>
                      <a:pt x="2" y="24"/>
                    </a:lnTo>
                    <a:lnTo>
                      <a:pt x="0" y="22"/>
                    </a:lnTo>
                    <a:lnTo>
                      <a:pt x="2" y="19"/>
                    </a:lnTo>
                    <a:lnTo>
                      <a:pt x="4"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4" name="Google Shape;1524;p38"/>
              <p:cNvSpPr/>
              <p:nvPr/>
            </p:nvSpPr>
            <p:spPr>
              <a:xfrm>
                <a:off x="6030" y="3301"/>
                <a:ext cx="15" cy="20"/>
              </a:xfrm>
              <a:custGeom>
                <a:avLst/>
                <a:gdLst/>
                <a:ahLst/>
                <a:cxnLst/>
                <a:rect l="l" t="t" r="r" b="b"/>
                <a:pathLst>
                  <a:path w="15" h="20" extrusionOk="0">
                    <a:moveTo>
                      <a:pt x="2" y="13"/>
                    </a:moveTo>
                    <a:lnTo>
                      <a:pt x="2" y="13"/>
                    </a:lnTo>
                    <a:lnTo>
                      <a:pt x="5" y="18"/>
                    </a:lnTo>
                    <a:lnTo>
                      <a:pt x="5" y="18"/>
                    </a:lnTo>
                    <a:lnTo>
                      <a:pt x="5" y="10"/>
                    </a:lnTo>
                    <a:lnTo>
                      <a:pt x="5" y="10"/>
                    </a:lnTo>
                    <a:lnTo>
                      <a:pt x="5" y="8"/>
                    </a:lnTo>
                    <a:lnTo>
                      <a:pt x="5" y="8"/>
                    </a:lnTo>
                    <a:lnTo>
                      <a:pt x="5" y="5"/>
                    </a:lnTo>
                    <a:lnTo>
                      <a:pt x="5" y="5"/>
                    </a:lnTo>
                    <a:lnTo>
                      <a:pt x="5" y="5"/>
                    </a:lnTo>
                    <a:lnTo>
                      <a:pt x="7" y="5"/>
                    </a:lnTo>
                    <a:lnTo>
                      <a:pt x="7" y="3"/>
                    </a:lnTo>
                    <a:lnTo>
                      <a:pt x="10" y="0"/>
                    </a:lnTo>
                    <a:lnTo>
                      <a:pt x="10" y="0"/>
                    </a:lnTo>
                    <a:lnTo>
                      <a:pt x="12" y="0"/>
                    </a:lnTo>
                    <a:lnTo>
                      <a:pt x="12" y="0"/>
                    </a:lnTo>
                    <a:lnTo>
                      <a:pt x="15" y="5"/>
                    </a:lnTo>
                    <a:lnTo>
                      <a:pt x="15" y="5"/>
                    </a:lnTo>
                    <a:lnTo>
                      <a:pt x="15" y="15"/>
                    </a:lnTo>
                    <a:lnTo>
                      <a:pt x="15" y="15"/>
                    </a:lnTo>
                    <a:lnTo>
                      <a:pt x="12" y="20"/>
                    </a:lnTo>
                    <a:lnTo>
                      <a:pt x="12" y="20"/>
                    </a:lnTo>
                    <a:lnTo>
                      <a:pt x="5" y="18"/>
                    </a:lnTo>
                    <a:lnTo>
                      <a:pt x="5" y="18"/>
                    </a:lnTo>
                    <a:lnTo>
                      <a:pt x="7" y="18"/>
                    </a:lnTo>
                    <a:lnTo>
                      <a:pt x="2" y="18"/>
                    </a:lnTo>
                    <a:lnTo>
                      <a:pt x="0" y="15"/>
                    </a:lnTo>
                    <a:lnTo>
                      <a:pt x="2"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5" name="Google Shape;1525;p38"/>
              <p:cNvSpPr/>
              <p:nvPr/>
            </p:nvSpPr>
            <p:spPr>
              <a:xfrm>
                <a:off x="6030" y="3301"/>
                <a:ext cx="15" cy="20"/>
              </a:xfrm>
              <a:custGeom>
                <a:avLst/>
                <a:gdLst/>
                <a:ahLst/>
                <a:cxnLst/>
                <a:rect l="l" t="t" r="r" b="b"/>
                <a:pathLst>
                  <a:path w="15" h="20" extrusionOk="0">
                    <a:moveTo>
                      <a:pt x="2" y="13"/>
                    </a:moveTo>
                    <a:lnTo>
                      <a:pt x="2" y="13"/>
                    </a:lnTo>
                    <a:lnTo>
                      <a:pt x="5" y="18"/>
                    </a:lnTo>
                    <a:lnTo>
                      <a:pt x="5" y="18"/>
                    </a:lnTo>
                    <a:lnTo>
                      <a:pt x="5" y="10"/>
                    </a:lnTo>
                    <a:lnTo>
                      <a:pt x="5" y="10"/>
                    </a:lnTo>
                    <a:lnTo>
                      <a:pt x="5" y="8"/>
                    </a:lnTo>
                    <a:lnTo>
                      <a:pt x="5" y="8"/>
                    </a:lnTo>
                    <a:lnTo>
                      <a:pt x="5" y="5"/>
                    </a:lnTo>
                    <a:lnTo>
                      <a:pt x="5" y="5"/>
                    </a:lnTo>
                    <a:lnTo>
                      <a:pt x="5" y="5"/>
                    </a:lnTo>
                    <a:lnTo>
                      <a:pt x="7" y="5"/>
                    </a:lnTo>
                    <a:lnTo>
                      <a:pt x="7" y="3"/>
                    </a:lnTo>
                    <a:lnTo>
                      <a:pt x="10" y="0"/>
                    </a:lnTo>
                    <a:lnTo>
                      <a:pt x="10" y="0"/>
                    </a:lnTo>
                    <a:lnTo>
                      <a:pt x="12" y="0"/>
                    </a:lnTo>
                    <a:lnTo>
                      <a:pt x="12" y="0"/>
                    </a:lnTo>
                    <a:lnTo>
                      <a:pt x="15" y="5"/>
                    </a:lnTo>
                    <a:lnTo>
                      <a:pt x="15" y="5"/>
                    </a:lnTo>
                    <a:lnTo>
                      <a:pt x="15" y="15"/>
                    </a:lnTo>
                    <a:lnTo>
                      <a:pt x="15" y="15"/>
                    </a:lnTo>
                    <a:lnTo>
                      <a:pt x="12" y="20"/>
                    </a:lnTo>
                    <a:lnTo>
                      <a:pt x="12" y="20"/>
                    </a:lnTo>
                    <a:lnTo>
                      <a:pt x="5" y="18"/>
                    </a:lnTo>
                    <a:lnTo>
                      <a:pt x="5" y="18"/>
                    </a:lnTo>
                    <a:lnTo>
                      <a:pt x="7" y="18"/>
                    </a:lnTo>
                    <a:lnTo>
                      <a:pt x="2" y="18"/>
                    </a:lnTo>
                    <a:lnTo>
                      <a:pt x="0" y="15"/>
                    </a:lnTo>
                    <a:lnTo>
                      <a:pt x="2"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6" name="Google Shape;1526;p38"/>
              <p:cNvSpPr/>
              <p:nvPr/>
            </p:nvSpPr>
            <p:spPr>
              <a:xfrm>
                <a:off x="6037" y="3319"/>
                <a:ext cx="3" cy="5"/>
              </a:xfrm>
              <a:custGeom>
                <a:avLst/>
                <a:gdLst/>
                <a:ahLst/>
                <a:cxnLst/>
                <a:rect l="l" t="t" r="r" b="b"/>
                <a:pathLst>
                  <a:path w="3" h="5" extrusionOk="0">
                    <a:moveTo>
                      <a:pt x="0" y="0"/>
                    </a:moveTo>
                    <a:lnTo>
                      <a:pt x="0" y="0"/>
                    </a:lnTo>
                    <a:lnTo>
                      <a:pt x="3" y="2"/>
                    </a:lnTo>
                    <a:lnTo>
                      <a:pt x="3" y="5"/>
                    </a:lnTo>
                    <a:lnTo>
                      <a:pt x="3" y="5"/>
                    </a:lnTo>
                    <a:lnTo>
                      <a:pt x="0" y="5"/>
                    </a:lnTo>
                    <a:lnTo>
                      <a:pt x="0" y="5"/>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7" name="Google Shape;1527;p38"/>
              <p:cNvSpPr/>
              <p:nvPr/>
            </p:nvSpPr>
            <p:spPr>
              <a:xfrm>
                <a:off x="6037" y="3319"/>
                <a:ext cx="3" cy="5"/>
              </a:xfrm>
              <a:custGeom>
                <a:avLst/>
                <a:gdLst/>
                <a:ahLst/>
                <a:cxnLst/>
                <a:rect l="l" t="t" r="r" b="b"/>
                <a:pathLst>
                  <a:path w="3" h="5" extrusionOk="0">
                    <a:moveTo>
                      <a:pt x="0" y="0"/>
                    </a:moveTo>
                    <a:lnTo>
                      <a:pt x="0" y="0"/>
                    </a:lnTo>
                    <a:lnTo>
                      <a:pt x="3" y="2"/>
                    </a:lnTo>
                    <a:lnTo>
                      <a:pt x="3" y="5"/>
                    </a:lnTo>
                    <a:lnTo>
                      <a:pt x="3" y="5"/>
                    </a:lnTo>
                    <a:lnTo>
                      <a:pt x="0" y="5"/>
                    </a:lnTo>
                    <a:lnTo>
                      <a:pt x="0" y="5"/>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8" name="Google Shape;1528;p38"/>
              <p:cNvSpPr/>
              <p:nvPr/>
            </p:nvSpPr>
            <p:spPr>
              <a:xfrm>
                <a:off x="5359" y="3151"/>
                <a:ext cx="4" cy="2"/>
              </a:xfrm>
              <a:custGeom>
                <a:avLst/>
                <a:gdLst/>
                <a:ahLst/>
                <a:cxnLst/>
                <a:rect l="l" t="t" r="r" b="b"/>
                <a:pathLst>
                  <a:path w="4" h="2" extrusionOk="0">
                    <a:moveTo>
                      <a:pt x="0" y="0"/>
                    </a:moveTo>
                    <a:lnTo>
                      <a:pt x="0" y="0"/>
                    </a:lnTo>
                    <a:lnTo>
                      <a:pt x="0" y="2"/>
                    </a:lnTo>
                    <a:lnTo>
                      <a:pt x="0" y="2"/>
                    </a:lnTo>
                    <a:lnTo>
                      <a:pt x="2" y="2"/>
                    </a:lnTo>
                    <a:lnTo>
                      <a:pt x="4" y="2"/>
                    </a:lnTo>
                    <a:lnTo>
                      <a:pt x="4"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29" name="Google Shape;1529;p38"/>
              <p:cNvSpPr/>
              <p:nvPr/>
            </p:nvSpPr>
            <p:spPr>
              <a:xfrm>
                <a:off x="5359" y="3151"/>
                <a:ext cx="4" cy="2"/>
              </a:xfrm>
              <a:custGeom>
                <a:avLst/>
                <a:gdLst/>
                <a:ahLst/>
                <a:cxnLst/>
                <a:rect l="l" t="t" r="r" b="b"/>
                <a:pathLst>
                  <a:path w="4" h="2" extrusionOk="0">
                    <a:moveTo>
                      <a:pt x="0" y="0"/>
                    </a:moveTo>
                    <a:lnTo>
                      <a:pt x="0" y="0"/>
                    </a:lnTo>
                    <a:lnTo>
                      <a:pt x="0" y="2"/>
                    </a:lnTo>
                    <a:lnTo>
                      <a:pt x="0" y="2"/>
                    </a:lnTo>
                    <a:lnTo>
                      <a:pt x="2" y="2"/>
                    </a:lnTo>
                    <a:lnTo>
                      <a:pt x="4" y="2"/>
                    </a:lnTo>
                    <a:lnTo>
                      <a:pt x="4"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0" name="Google Shape;1530;p38"/>
              <p:cNvSpPr/>
              <p:nvPr/>
            </p:nvSpPr>
            <p:spPr>
              <a:xfrm>
                <a:off x="5275" y="3062"/>
                <a:ext cx="2" cy="5"/>
              </a:xfrm>
              <a:custGeom>
                <a:avLst/>
                <a:gdLst/>
                <a:ahLst/>
                <a:cxnLst/>
                <a:rect l="l" t="t" r="r" b="b"/>
                <a:pathLst>
                  <a:path w="2" h="5" extrusionOk="0">
                    <a:moveTo>
                      <a:pt x="2" y="0"/>
                    </a:moveTo>
                    <a:lnTo>
                      <a:pt x="2" y="0"/>
                    </a:lnTo>
                    <a:lnTo>
                      <a:pt x="0" y="0"/>
                    </a:lnTo>
                    <a:lnTo>
                      <a:pt x="0" y="2"/>
                    </a:lnTo>
                    <a:lnTo>
                      <a:pt x="0" y="2"/>
                    </a:lnTo>
                    <a:lnTo>
                      <a:pt x="2" y="5"/>
                    </a:lnTo>
                    <a:lnTo>
                      <a:pt x="2" y="5"/>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1" name="Google Shape;1531;p38"/>
              <p:cNvSpPr/>
              <p:nvPr/>
            </p:nvSpPr>
            <p:spPr>
              <a:xfrm>
                <a:off x="5275" y="3062"/>
                <a:ext cx="2" cy="5"/>
              </a:xfrm>
              <a:custGeom>
                <a:avLst/>
                <a:gdLst/>
                <a:ahLst/>
                <a:cxnLst/>
                <a:rect l="l" t="t" r="r" b="b"/>
                <a:pathLst>
                  <a:path w="2" h="5" extrusionOk="0">
                    <a:moveTo>
                      <a:pt x="2" y="0"/>
                    </a:moveTo>
                    <a:lnTo>
                      <a:pt x="2" y="0"/>
                    </a:lnTo>
                    <a:lnTo>
                      <a:pt x="0" y="0"/>
                    </a:lnTo>
                    <a:lnTo>
                      <a:pt x="0" y="2"/>
                    </a:lnTo>
                    <a:lnTo>
                      <a:pt x="0" y="2"/>
                    </a:lnTo>
                    <a:lnTo>
                      <a:pt x="2" y="5"/>
                    </a:lnTo>
                    <a:lnTo>
                      <a:pt x="2" y="5"/>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2" name="Google Shape;1532;p38"/>
              <p:cNvSpPr/>
              <p:nvPr/>
            </p:nvSpPr>
            <p:spPr>
              <a:xfrm>
                <a:off x="5366" y="3118"/>
                <a:ext cx="2" cy="3"/>
              </a:xfrm>
              <a:custGeom>
                <a:avLst/>
                <a:gdLst/>
                <a:ahLst/>
                <a:cxnLst/>
                <a:rect l="l" t="t" r="r" b="b"/>
                <a:pathLst>
                  <a:path w="2" h="3" extrusionOk="0">
                    <a:moveTo>
                      <a:pt x="0" y="0"/>
                    </a:moveTo>
                    <a:lnTo>
                      <a:pt x="0" y="0"/>
                    </a:lnTo>
                    <a:lnTo>
                      <a:pt x="0" y="3"/>
                    </a:lnTo>
                    <a:lnTo>
                      <a:pt x="0" y="3"/>
                    </a:lnTo>
                    <a:lnTo>
                      <a:pt x="2"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3" name="Google Shape;1533;p38"/>
              <p:cNvSpPr/>
              <p:nvPr/>
            </p:nvSpPr>
            <p:spPr>
              <a:xfrm>
                <a:off x="5366" y="3118"/>
                <a:ext cx="2" cy="3"/>
              </a:xfrm>
              <a:custGeom>
                <a:avLst/>
                <a:gdLst/>
                <a:ahLst/>
                <a:cxnLst/>
                <a:rect l="l" t="t" r="r" b="b"/>
                <a:pathLst>
                  <a:path w="2" h="3" extrusionOk="0">
                    <a:moveTo>
                      <a:pt x="0" y="0"/>
                    </a:moveTo>
                    <a:lnTo>
                      <a:pt x="0" y="0"/>
                    </a:lnTo>
                    <a:lnTo>
                      <a:pt x="0" y="3"/>
                    </a:lnTo>
                    <a:lnTo>
                      <a:pt x="0" y="3"/>
                    </a:lnTo>
                    <a:lnTo>
                      <a:pt x="2"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4" name="Google Shape;1534;p38"/>
              <p:cNvSpPr/>
              <p:nvPr/>
            </p:nvSpPr>
            <p:spPr>
              <a:xfrm>
                <a:off x="5275" y="3034"/>
                <a:ext cx="91" cy="119"/>
              </a:xfrm>
              <a:custGeom>
                <a:avLst/>
                <a:gdLst/>
                <a:ahLst/>
                <a:cxnLst/>
                <a:rect l="l" t="t" r="r" b="b"/>
                <a:pathLst>
                  <a:path w="91" h="119" extrusionOk="0">
                    <a:moveTo>
                      <a:pt x="2" y="8"/>
                    </a:moveTo>
                    <a:lnTo>
                      <a:pt x="0" y="8"/>
                    </a:lnTo>
                    <a:lnTo>
                      <a:pt x="7" y="40"/>
                    </a:lnTo>
                    <a:lnTo>
                      <a:pt x="10" y="42"/>
                    </a:lnTo>
                    <a:lnTo>
                      <a:pt x="10" y="52"/>
                    </a:lnTo>
                    <a:lnTo>
                      <a:pt x="12" y="57"/>
                    </a:lnTo>
                    <a:lnTo>
                      <a:pt x="12" y="60"/>
                    </a:lnTo>
                    <a:lnTo>
                      <a:pt x="27" y="80"/>
                    </a:lnTo>
                    <a:lnTo>
                      <a:pt x="27" y="84"/>
                    </a:lnTo>
                    <a:lnTo>
                      <a:pt x="71" y="117"/>
                    </a:lnTo>
                    <a:lnTo>
                      <a:pt x="71" y="117"/>
                    </a:lnTo>
                    <a:lnTo>
                      <a:pt x="74" y="119"/>
                    </a:lnTo>
                    <a:lnTo>
                      <a:pt x="76" y="117"/>
                    </a:lnTo>
                    <a:lnTo>
                      <a:pt x="76" y="114"/>
                    </a:lnTo>
                    <a:lnTo>
                      <a:pt x="79" y="112"/>
                    </a:lnTo>
                    <a:lnTo>
                      <a:pt x="84" y="114"/>
                    </a:lnTo>
                    <a:lnTo>
                      <a:pt x="88" y="117"/>
                    </a:lnTo>
                    <a:lnTo>
                      <a:pt x="88" y="114"/>
                    </a:lnTo>
                    <a:lnTo>
                      <a:pt x="91" y="107"/>
                    </a:lnTo>
                    <a:lnTo>
                      <a:pt x="81" y="89"/>
                    </a:lnTo>
                    <a:lnTo>
                      <a:pt x="76" y="84"/>
                    </a:lnTo>
                    <a:lnTo>
                      <a:pt x="71" y="40"/>
                    </a:lnTo>
                    <a:lnTo>
                      <a:pt x="64" y="25"/>
                    </a:lnTo>
                    <a:lnTo>
                      <a:pt x="49" y="13"/>
                    </a:lnTo>
                    <a:lnTo>
                      <a:pt x="44" y="13"/>
                    </a:lnTo>
                    <a:lnTo>
                      <a:pt x="42" y="18"/>
                    </a:lnTo>
                    <a:lnTo>
                      <a:pt x="37" y="18"/>
                    </a:lnTo>
                    <a:lnTo>
                      <a:pt x="32" y="18"/>
                    </a:lnTo>
                    <a:lnTo>
                      <a:pt x="22" y="23"/>
                    </a:lnTo>
                    <a:lnTo>
                      <a:pt x="22" y="18"/>
                    </a:lnTo>
                    <a:lnTo>
                      <a:pt x="22" y="13"/>
                    </a:lnTo>
                    <a:lnTo>
                      <a:pt x="17" y="5"/>
                    </a:lnTo>
                    <a:lnTo>
                      <a:pt x="7" y="5"/>
                    </a:lnTo>
                    <a:lnTo>
                      <a:pt x="5" y="0"/>
                    </a:lnTo>
                    <a:lnTo>
                      <a:pt x="0" y="0"/>
                    </a:lnTo>
                    <a:lnTo>
                      <a:pt x="2"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5" name="Google Shape;1535;p38"/>
              <p:cNvSpPr/>
              <p:nvPr/>
            </p:nvSpPr>
            <p:spPr>
              <a:xfrm>
                <a:off x="5275" y="3034"/>
                <a:ext cx="91" cy="119"/>
              </a:xfrm>
              <a:custGeom>
                <a:avLst/>
                <a:gdLst/>
                <a:ahLst/>
                <a:cxnLst/>
                <a:rect l="l" t="t" r="r" b="b"/>
                <a:pathLst>
                  <a:path w="91" h="119" extrusionOk="0">
                    <a:moveTo>
                      <a:pt x="2" y="8"/>
                    </a:moveTo>
                    <a:lnTo>
                      <a:pt x="0" y="8"/>
                    </a:lnTo>
                    <a:lnTo>
                      <a:pt x="7" y="40"/>
                    </a:lnTo>
                    <a:lnTo>
                      <a:pt x="10" y="42"/>
                    </a:lnTo>
                    <a:lnTo>
                      <a:pt x="10" y="52"/>
                    </a:lnTo>
                    <a:lnTo>
                      <a:pt x="12" y="57"/>
                    </a:lnTo>
                    <a:lnTo>
                      <a:pt x="12" y="60"/>
                    </a:lnTo>
                    <a:lnTo>
                      <a:pt x="27" y="80"/>
                    </a:lnTo>
                    <a:lnTo>
                      <a:pt x="27" y="84"/>
                    </a:lnTo>
                    <a:lnTo>
                      <a:pt x="71" y="117"/>
                    </a:lnTo>
                    <a:lnTo>
                      <a:pt x="71" y="117"/>
                    </a:lnTo>
                    <a:lnTo>
                      <a:pt x="74" y="119"/>
                    </a:lnTo>
                    <a:lnTo>
                      <a:pt x="76" y="117"/>
                    </a:lnTo>
                    <a:lnTo>
                      <a:pt x="76" y="114"/>
                    </a:lnTo>
                    <a:lnTo>
                      <a:pt x="79" y="112"/>
                    </a:lnTo>
                    <a:lnTo>
                      <a:pt x="84" y="114"/>
                    </a:lnTo>
                    <a:lnTo>
                      <a:pt x="88" y="117"/>
                    </a:lnTo>
                    <a:lnTo>
                      <a:pt x="88" y="114"/>
                    </a:lnTo>
                    <a:lnTo>
                      <a:pt x="91" y="107"/>
                    </a:lnTo>
                    <a:lnTo>
                      <a:pt x="81" y="89"/>
                    </a:lnTo>
                    <a:lnTo>
                      <a:pt x="76" y="84"/>
                    </a:lnTo>
                    <a:lnTo>
                      <a:pt x="71" y="40"/>
                    </a:lnTo>
                    <a:lnTo>
                      <a:pt x="64" y="25"/>
                    </a:lnTo>
                    <a:lnTo>
                      <a:pt x="49" y="13"/>
                    </a:lnTo>
                    <a:lnTo>
                      <a:pt x="44" y="13"/>
                    </a:lnTo>
                    <a:lnTo>
                      <a:pt x="42" y="18"/>
                    </a:lnTo>
                    <a:lnTo>
                      <a:pt x="37" y="18"/>
                    </a:lnTo>
                    <a:lnTo>
                      <a:pt x="32" y="18"/>
                    </a:lnTo>
                    <a:lnTo>
                      <a:pt x="22" y="23"/>
                    </a:lnTo>
                    <a:lnTo>
                      <a:pt x="22" y="18"/>
                    </a:lnTo>
                    <a:lnTo>
                      <a:pt x="22" y="13"/>
                    </a:lnTo>
                    <a:lnTo>
                      <a:pt x="17" y="5"/>
                    </a:lnTo>
                    <a:lnTo>
                      <a:pt x="7" y="5"/>
                    </a:lnTo>
                    <a:lnTo>
                      <a:pt x="5" y="0"/>
                    </a:lnTo>
                    <a:lnTo>
                      <a:pt x="0" y="0"/>
                    </a:lnTo>
                    <a:lnTo>
                      <a:pt x="2"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6" name="Google Shape;1536;p38"/>
              <p:cNvSpPr/>
              <p:nvPr/>
            </p:nvSpPr>
            <p:spPr>
              <a:xfrm>
                <a:off x="5487" y="3027"/>
                <a:ext cx="215" cy="136"/>
              </a:xfrm>
              <a:custGeom>
                <a:avLst/>
                <a:gdLst/>
                <a:ahLst/>
                <a:cxnLst/>
                <a:rect l="l" t="t" r="r" b="b"/>
                <a:pathLst>
                  <a:path w="215" h="136" extrusionOk="0">
                    <a:moveTo>
                      <a:pt x="2" y="109"/>
                    </a:moveTo>
                    <a:lnTo>
                      <a:pt x="2" y="109"/>
                    </a:lnTo>
                    <a:lnTo>
                      <a:pt x="5" y="114"/>
                    </a:lnTo>
                    <a:lnTo>
                      <a:pt x="10" y="116"/>
                    </a:lnTo>
                    <a:lnTo>
                      <a:pt x="15" y="119"/>
                    </a:lnTo>
                    <a:lnTo>
                      <a:pt x="17" y="116"/>
                    </a:lnTo>
                    <a:lnTo>
                      <a:pt x="17" y="116"/>
                    </a:lnTo>
                    <a:lnTo>
                      <a:pt x="17" y="116"/>
                    </a:lnTo>
                    <a:lnTo>
                      <a:pt x="20" y="116"/>
                    </a:lnTo>
                    <a:lnTo>
                      <a:pt x="20" y="119"/>
                    </a:lnTo>
                    <a:lnTo>
                      <a:pt x="20" y="119"/>
                    </a:lnTo>
                    <a:lnTo>
                      <a:pt x="22" y="121"/>
                    </a:lnTo>
                    <a:lnTo>
                      <a:pt x="27" y="121"/>
                    </a:lnTo>
                    <a:lnTo>
                      <a:pt x="27" y="121"/>
                    </a:lnTo>
                    <a:lnTo>
                      <a:pt x="29" y="121"/>
                    </a:lnTo>
                    <a:lnTo>
                      <a:pt x="32" y="124"/>
                    </a:lnTo>
                    <a:lnTo>
                      <a:pt x="32" y="124"/>
                    </a:lnTo>
                    <a:lnTo>
                      <a:pt x="37" y="124"/>
                    </a:lnTo>
                    <a:lnTo>
                      <a:pt x="42" y="126"/>
                    </a:lnTo>
                    <a:lnTo>
                      <a:pt x="42" y="126"/>
                    </a:lnTo>
                    <a:lnTo>
                      <a:pt x="37" y="124"/>
                    </a:lnTo>
                    <a:lnTo>
                      <a:pt x="34" y="124"/>
                    </a:lnTo>
                    <a:lnTo>
                      <a:pt x="34" y="121"/>
                    </a:lnTo>
                    <a:lnTo>
                      <a:pt x="34" y="121"/>
                    </a:lnTo>
                    <a:lnTo>
                      <a:pt x="34" y="119"/>
                    </a:lnTo>
                    <a:lnTo>
                      <a:pt x="37" y="119"/>
                    </a:lnTo>
                    <a:lnTo>
                      <a:pt x="37" y="119"/>
                    </a:lnTo>
                    <a:lnTo>
                      <a:pt x="34" y="116"/>
                    </a:lnTo>
                    <a:lnTo>
                      <a:pt x="34" y="114"/>
                    </a:lnTo>
                    <a:lnTo>
                      <a:pt x="34" y="114"/>
                    </a:lnTo>
                    <a:lnTo>
                      <a:pt x="37" y="111"/>
                    </a:lnTo>
                    <a:lnTo>
                      <a:pt x="37" y="111"/>
                    </a:lnTo>
                    <a:lnTo>
                      <a:pt x="39" y="109"/>
                    </a:lnTo>
                    <a:lnTo>
                      <a:pt x="42" y="106"/>
                    </a:lnTo>
                    <a:lnTo>
                      <a:pt x="42" y="106"/>
                    </a:lnTo>
                    <a:lnTo>
                      <a:pt x="37" y="106"/>
                    </a:lnTo>
                    <a:lnTo>
                      <a:pt x="37" y="106"/>
                    </a:lnTo>
                    <a:lnTo>
                      <a:pt x="37" y="104"/>
                    </a:lnTo>
                    <a:lnTo>
                      <a:pt x="37" y="101"/>
                    </a:lnTo>
                    <a:lnTo>
                      <a:pt x="37" y="101"/>
                    </a:lnTo>
                    <a:lnTo>
                      <a:pt x="44" y="104"/>
                    </a:lnTo>
                    <a:lnTo>
                      <a:pt x="44" y="104"/>
                    </a:lnTo>
                    <a:lnTo>
                      <a:pt x="42" y="99"/>
                    </a:lnTo>
                    <a:lnTo>
                      <a:pt x="42" y="96"/>
                    </a:lnTo>
                    <a:lnTo>
                      <a:pt x="52" y="91"/>
                    </a:lnTo>
                    <a:lnTo>
                      <a:pt x="52" y="91"/>
                    </a:lnTo>
                    <a:lnTo>
                      <a:pt x="64" y="89"/>
                    </a:lnTo>
                    <a:lnTo>
                      <a:pt x="76" y="84"/>
                    </a:lnTo>
                    <a:lnTo>
                      <a:pt x="76" y="84"/>
                    </a:lnTo>
                    <a:lnTo>
                      <a:pt x="79" y="82"/>
                    </a:lnTo>
                    <a:lnTo>
                      <a:pt x="81" y="77"/>
                    </a:lnTo>
                    <a:lnTo>
                      <a:pt x="86" y="72"/>
                    </a:lnTo>
                    <a:lnTo>
                      <a:pt x="86" y="72"/>
                    </a:lnTo>
                    <a:lnTo>
                      <a:pt x="94" y="62"/>
                    </a:lnTo>
                    <a:lnTo>
                      <a:pt x="96" y="52"/>
                    </a:lnTo>
                    <a:lnTo>
                      <a:pt x="96" y="52"/>
                    </a:lnTo>
                    <a:lnTo>
                      <a:pt x="101" y="54"/>
                    </a:lnTo>
                    <a:lnTo>
                      <a:pt x="103" y="57"/>
                    </a:lnTo>
                    <a:lnTo>
                      <a:pt x="103" y="57"/>
                    </a:lnTo>
                    <a:lnTo>
                      <a:pt x="106" y="62"/>
                    </a:lnTo>
                    <a:lnTo>
                      <a:pt x="111" y="64"/>
                    </a:lnTo>
                    <a:lnTo>
                      <a:pt x="111" y="64"/>
                    </a:lnTo>
                    <a:lnTo>
                      <a:pt x="113" y="64"/>
                    </a:lnTo>
                    <a:lnTo>
                      <a:pt x="116" y="62"/>
                    </a:lnTo>
                    <a:lnTo>
                      <a:pt x="116" y="54"/>
                    </a:lnTo>
                    <a:lnTo>
                      <a:pt x="116" y="54"/>
                    </a:lnTo>
                    <a:lnTo>
                      <a:pt x="113" y="52"/>
                    </a:lnTo>
                    <a:lnTo>
                      <a:pt x="116" y="49"/>
                    </a:lnTo>
                    <a:lnTo>
                      <a:pt x="118" y="47"/>
                    </a:lnTo>
                    <a:lnTo>
                      <a:pt x="118" y="47"/>
                    </a:lnTo>
                    <a:lnTo>
                      <a:pt x="121" y="54"/>
                    </a:lnTo>
                    <a:lnTo>
                      <a:pt x="123" y="57"/>
                    </a:lnTo>
                    <a:lnTo>
                      <a:pt x="126" y="59"/>
                    </a:lnTo>
                    <a:lnTo>
                      <a:pt x="126" y="59"/>
                    </a:lnTo>
                    <a:lnTo>
                      <a:pt x="126" y="52"/>
                    </a:lnTo>
                    <a:lnTo>
                      <a:pt x="123" y="47"/>
                    </a:lnTo>
                    <a:lnTo>
                      <a:pt x="123" y="47"/>
                    </a:lnTo>
                    <a:lnTo>
                      <a:pt x="123" y="45"/>
                    </a:lnTo>
                    <a:lnTo>
                      <a:pt x="123" y="45"/>
                    </a:lnTo>
                    <a:lnTo>
                      <a:pt x="128" y="45"/>
                    </a:lnTo>
                    <a:lnTo>
                      <a:pt x="128" y="45"/>
                    </a:lnTo>
                    <a:lnTo>
                      <a:pt x="131" y="42"/>
                    </a:lnTo>
                    <a:lnTo>
                      <a:pt x="131" y="40"/>
                    </a:lnTo>
                    <a:lnTo>
                      <a:pt x="131" y="40"/>
                    </a:lnTo>
                    <a:lnTo>
                      <a:pt x="131" y="40"/>
                    </a:lnTo>
                    <a:lnTo>
                      <a:pt x="126" y="37"/>
                    </a:lnTo>
                    <a:lnTo>
                      <a:pt x="128" y="35"/>
                    </a:lnTo>
                    <a:lnTo>
                      <a:pt x="131" y="30"/>
                    </a:lnTo>
                    <a:lnTo>
                      <a:pt x="131" y="30"/>
                    </a:lnTo>
                    <a:lnTo>
                      <a:pt x="133" y="32"/>
                    </a:lnTo>
                    <a:lnTo>
                      <a:pt x="133" y="32"/>
                    </a:lnTo>
                    <a:lnTo>
                      <a:pt x="138" y="27"/>
                    </a:lnTo>
                    <a:lnTo>
                      <a:pt x="138" y="27"/>
                    </a:lnTo>
                    <a:lnTo>
                      <a:pt x="143" y="17"/>
                    </a:lnTo>
                    <a:lnTo>
                      <a:pt x="143" y="17"/>
                    </a:lnTo>
                    <a:lnTo>
                      <a:pt x="145" y="15"/>
                    </a:lnTo>
                    <a:lnTo>
                      <a:pt x="145" y="15"/>
                    </a:lnTo>
                    <a:lnTo>
                      <a:pt x="150" y="10"/>
                    </a:lnTo>
                    <a:lnTo>
                      <a:pt x="150" y="10"/>
                    </a:lnTo>
                    <a:lnTo>
                      <a:pt x="153" y="5"/>
                    </a:lnTo>
                    <a:lnTo>
                      <a:pt x="155" y="0"/>
                    </a:lnTo>
                    <a:lnTo>
                      <a:pt x="155" y="0"/>
                    </a:lnTo>
                    <a:lnTo>
                      <a:pt x="158" y="0"/>
                    </a:lnTo>
                    <a:lnTo>
                      <a:pt x="158" y="3"/>
                    </a:lnTo>
                    <a:lnTo>
                      <a:pt x="155" y="7"/>
                    </a:lnTo>
                    <a:lnTo>
                      <a:pt x="155" y="7"/>
                    </a:lnTo>
                    <a:lnTo>
                      <a:pt x="160" y="3"/>
                    </a:lnTo>
                    <a:lnTo>
                      <a:pt x="163" y="0"/>
                    </a:lnTo>
                    <a:lnTo>
                      <a:pt x="165" y="0"/>
                    </a:lnTo>
                    <a:lnTo>
                      <a:pt x="165" y="0"/>
                    </a:lnTo>
                    <a:lnTo>
                      <a:pt x="168" y="5"/>
                    </a:lnTo>
                    <a:lnTo>
                      <a:pt x="170" y="7"/>
                    </a:lnTo>
                    <a:lnTo>
                      <a:pt x="173" y="7"/>
                    </a:lnTo>
                    <a:lnTo>
                      <a:pt x="173" y="7"/>
                    </a:lnTo>
                    <a:lnTo>
                      <a:pt x="173" y="7"/>
                    </a:lnTo>
                    <a:lnTo>
                      <a:pt x="175" y="10"/>
                    </a:lnTo>
                    <a:lnTo>
                      <a:pt x="178" y="12"/>
                    </a:lnTo>
                    <a:lnTo>
                      <a:pt x="178" y="15"/>
                    </a:lnTo>
                    <a:lnTo>
                      <a:pt x="178" y="15"/>
                    </a:lnTo>
                    <a:lnTo>
                      <a:pt x="175" y="15"/>
                    </a:lnTo>
                    <a:lnTo>
                      <a:pt x="175" y="17"/>
                    </a:lnTo>
                    <a:lnTo>
                      <a:pt x="175" y="17"/>
                    </a:lnTo>
                    <a:lnTo>
                      <a:pt x="175" y="22"/>
                    </a:lnTo>
                    <a:lnTo>
                      <a:pt x="173" y="25"/>
                    </a:lnTo>
                    <a:lnTo>
                      <a:pt x="173" y="25"/>
                    </a:lnTo>
                    <a:lnTo>
                      <a:pt x="180" y="22"/>
                    </a:lnTo>
                    <a:lnTo>
                      <a:pt x="180" y="22"/>
                    </a:lnTo>
                    <a:lnTo>
                      <a:pt x="182" y="22"/>
                    </a:lnTo>
                    <a:lnTo>
                      <a:pt x="185" y="20"/>
                    </a:lnTo>
                    <a:lnTo>
                      <a:pt x="185" y="20"/>
                    </a:lnTo>
                    <a:lnTo>
                      <a:pt x="187" y="22"/>
                    </a:lnTo>
                    <a:lnTo>
                      <a:pt x="185" y="25"/>
                    </a:lnTo>
                    <a:lnTo>
                      <a:pt x="182" y="27"/>
                    </a:lnTo>
                    <a:lnTo>
                      <a:pt x="182" y="27"/>
                    </a:lnTo>
                    <a:lnTo>
                      <a:pt x="182" y="27"/>
                    </a:lnTo>
                    <a:lnTo>
                      <a:pt x="185" y="27"/>
                    </a:lnTo>
                    <a:lnTo>
                      <a:pt x="190" y="25"/>
                    </a:lnTo>
                    <a:lnTo>
                      <a:pt x="190" y="25"/>
                    </a:lnTo>
                    <a:lnTo>
                      <a:pt x="192" y="25"/>
                    </a:lnTo>
                    <a:lnTo>
                      <a:pt x="195" y="27"/>
                    </a:lnTo>
                    <a:lnTo>
                      <a:pt x="197" y="30"/>
                    </a:lnTo>
                    <a:lnTo>
                      <a:pt x="197" y="30"/>
                    </a:lnTo>
                    <a:lnTo>
                      <a:pt x="200" y="30"/>
                    </a:lnTo>
                    <a:lnTo>
                      <a:pt x="202" y="32"/>
                    </a:lnTo>
                    <a:lnTo>
                      <a:pt x="205" y="35"/>
                    </a:lnTo>
                    <a:lnTo>
                      <a:pt x="205" y="35"/>
                    </a:lnTo>
                    <a:lnTo>
                      <a:pt x="207" y="35"/>
                    </a:lnTo>
                    <a:lnTo>
                      <a:pt x="210" y="35"/>
                    </a:lnTo>
                    <a:lnTo>
                      <a:pt x="212" y="35"/>
                    </a:lnTo>
                    <a:lnTo>
                      <a:pt x="215" y="37"/>
                    </a:lnTo>
                    <a:lnTo>
                      <a:pt x="215" y="37"/>
                    </a:lnTo>
                    <a:lnTo>
                      <a:pt x="212" y="40"/>
                    </a:lnTo>
                    <a:lnTo>
                      <a:pt x="207" y="42"/>
                    </a:lnTo>
                    <a:lnTo>
                      <a:pt x="200" y="45"/>
                    </a:lnTo>
                    <a:lnTo>
                      <a:pt x="200" y="45"/>
                    </a:lnTo>
                    <a:lnTo>
                      <a:pt x="192" y="45"/>
                    </a:lnTo>
                    <a:lnTo>
                      <a:pt x="190" y="45"/>
                    </a:lnTo>
                    <a:lnTo>
                      <a:pt x="190" y="47"/>
                    </a:lnTo>
                    <a:lnTo>
                      <a:pt x="190" y="47"/>
                    </a:lnTo>
                    <a:lnTo>
                      <a:pt x="195" y="52"/>
                    </a:lnTo>
                    <a:lnTo>
                      <a:pt x="197" y="52"/>
                    </a:lnTo>
                    <a:lnTo>
                      <a:pt x="197" y="54"/>
                    </a:lnTo>
                    <a:lnTo>
                      <a:pt x="197" y="54"/>
                    </a:lnTo>
                    <a:lnTo>
                      <a:pt x="200" y="54"/>
                    </a:lnTo>
                    <a:lnTo>
                      <a:pt x="200" y="57"/>
                    </a:lnTo>
                    <a:lnTo>
                      <a:pt x="200" y="57"/>
                    </a:lnTo>
                    <a:lnTo>
                      <a:pt x="197" y="57"/>
                    </a:lnTo>
                    <a:lnTo>
                      <a:pt x="192" y="59"/>
                    </a:lnTo>
                    <a:lnTo>
                      <a:pt x="192" y="59"/>
                    </a:lnTo>
                    <a:lnTo>
                      <a:pt x="185" y="59"/>
                    </a:lnTo>
                    <a:lnTo>
                      <a:pt x="178" y="57"/>
                    </a:lnTo>
                    <a:lnTo>
                      <a:pt x="178" y="57"/>
                    </a:lnTo>
                    <a:lnTo>
                      <a:pt x="178" y="59"/>
                    </a:lnTo>
                    <a:lnTo>
                      <a:pt x="178" y="62"/>
                    </a:lnTo>
                    <a:lnTo>
                      <a:pt x="178" y="62"/>
                    </a:lnTo>
                    <a:lnTo>
                      <a:pt x="173" y="62"/>
                    </a:lnTo>
                    <a:lnTo>
                      <a:pt x="170" y="59"/>
                    </a:lnTo>
                    <a:lnTo>
                      <a:pt x="170" y="59"/>
                    </a:lnTo>
                    <a:lnTo>
                      <a:pt x="165" y="57"/>
                    </a:lnTo>
                    <a:lnTo>
                      <a:pt x="163" y="57"/>
                    </a:lnTo>
                    <a:lnTo>
                      <a:pt x="158" y="59"/>
                    </a:lnTo>
                    <a:lnTo>
                      <a:pt x="153" y="57"/>
                    </a:lnTo>
                    <a:lnTo>
                      <a:pt x="153" y="57"/>
                    </a:lnTo>
                    <a:lnTo>
                      <a:pt x="153" y="59"/>
                    </a:lnTo>
                    <a:lnTo>
                      <a:pt x="150" y="59"/>
                    </a:lnTo>
                    <a:lnTo>
                      <a:pt x="148" y="57"/>
                    </a:lnTo>
                    <a:lnTo>
                      <a:pt x="148" y="57"/>
                    </a:lnTo>
                    <a:lnTo>
                      <a:pt x="145" y="57"/>
                    </a:lnTo>
                    <a:lnTo>
                      <a:pt x="143" y="59"/>
                    </a:lnTo>
                    <a:lnTo>
                      <a:pt x="143" y="59"/>
                    </a:lnTo>
                    <a:lnTo>
                      <a:pt x="141" y="59"/>
                    </a:lnTo>
                    <a:lnTo>
                      <a:pt x="138" y="57"/>
                    </a:lnTo>
                    <a:lnTo>
                      <a:pt x="138" y="57"/>
                    </a:lnTo>
                    <a:lnTo>
                      <a:pt x="136" y="62"/>
                    </a:lnTo>
                    <a:lnTo>
                      <a:pt x="136" y="62"/>
                    </a:lnTo>
                    <a:lnTo>
                      <a:pt x="133" y="69"/>
                    </a:lnTo>
                    <a:lnTo>
                      <a:pt x="133" y="69"/>
                    </a:lnTo>
                    <a:lnTo>
                      <a:pt x="133" y="74"/>
                    </a:lnTo>
                    <a:lnTo>
                      <a:pt x="133" y="74"/>
                    </a:lnTo>
                    <a:lnTo>
                      <a:pt x="133" y="79"/>
                    </a:lnTo>
                    <a:lnTo>
                      <a:pt x="133" y="82"/>
                    </a:lnTo>
                    <a:lnTo>
                      <a:pt x="133" y="82"/>
                    </a:lnTo>
                    <a:lnTo>
                      <a:pt x="131" y="87"/>
                    </a:lnTo>
                    <a:lnTo>
                      <a:pt x="128" y="87"/>
                    </a:lnTo>
                    <a:lnTo>
                      <a:pt x="128" y="87"/>
                    </a:lnTo>
                    <a:lnTo>
                      <a:pt x="123" y="89"/>
                    </a:lnTo>
                    <a:lnTo>
                      <a:pt x="123" y="91"/>
                    </a:lnTo>
                    <a:lnTo>
                      <a:pt x="126" y="99"/>
                    </a:lnTo>
                    <a:lnTo>
                      <a:pt x="126" y="99"/>
                    </a:lnTo>
                    <a:lnTo>
                      <a:pt x="118" y="104"/>
                    </a:lnTo>
                    <a:lnTo>
                      <a:pt x="118" y="106"/>
                    </a:lnTo>
                    <a:lnTo>
                      <a:pt x="118" y="109"/>
                    </a:lnTo>
                    <a:lnTo>
                      <a:pt x="118" y="109"/>
                    </a:lnTo>
                    <a:lnTo>
                      <a:pt x="118" y="111"/>
                    </a:lnTo>
                    <a:lnTo>
                      <a:pt x="116" y="116"/>
                    </a:lnTo>
                    <a:lnTo>
                      <a:pt x="113" y="119"/>
                    </a:lnTo>
                    <a:lnTo>
                      <a:pt x="113" y="124"/>
                    </a:lnTo>
                    <a:lnTo>
                      <a:pt x="113" y="124"/>
                    </a:lnTo>
                    <a:lnTo>
                      <a:pt x="108" y="121"/>
                    </a:lnTo>
                    <a:lnTo>
                      <a:pt x="106" y="124"/>
                    </a:lnTo>
                    <a:lnTo>
                      <a:pt x="106" y="124"/>
                    </a:lnTo>
                    <a:lnTo>
                      <a:pt x="101" y="124"/>
                    </a:lnTo>
                    <a:lnTo>
                      <a:pt x="99" y="124"/>
                    </a:lnTo>
                    <a:lnTo>
                      <a:pt x="99" y="124"/>
                    </a:lnTo>
                    <a:lnTo>
                      <a:pt x="94" y="126"/>
                    </a:lnTo>
                    <a:lnTo>
                      <a:pt x="89" y="126"/>
                    </a:lnTo>
                    <a:lnTo>
                      <a:pt x="89" y="126"/>
                    </a:lnTo>
                    <a:lnTo>
                      <a:pt x="84" y="126"/>
                    </a:lnTo>
                    <a:lnTo>
                      <a:pt x="79" y="121"/>
                    </a:lnTo>
                    <a:lnTo>
                      <a:pt x="79" y="121"/>
                    </a:lnTo>
                    <a:lnTo>
                      <a:pt x="76" y="121"/>
                    </a:lnTo>
                    <a:lnTo>
                      <a:pt x="69" y="119"/>
                    </a:lnTo>
                    <a:lnTo>
                      <a:pt x="64" y="121"/>
                    </a:lnTo>
                    <a:lnTo>
                      <a:pt x="59" y="124"/>
                    </a:lnTo>
                    <a:lnTo>
                      <a:pt x="59" y="124"/>
                    </a:lnTo>
                    <a:lnTo>
                      <a:pt x="57" y="129"/>
                    </a:lnTo>
                    <a:lnTo>
                      <a:pt x="57" y="129"/>
                    </a:lnTo>
                    <a:lnTo>
                      <a:pt x="52" y="134"/>
                    </a:lnTo>
                    <a:lnTo>
                      <a:pt x="52" y="134"/>
                    </a:lnTo>
                    <a:lnTo>
                      <a:pt x="44" y="134"/>
                    </a:lnTo>
                    <a:lnTo>
                      <a:pt x="44" y="134"/>
                    </a:lnTo>
                    <a:lnTo>
                      <a:pt x="39" y="131"/>
                    </a:lnTo>
                    <a:lnTo>
                      <a:pt x="39" y="131"/>
                    </a:lnTo>
                    <a:lnTo>
                      <a:pt x="32" y="134"/>
                    </a:lnTo>
                    <a:lnTo>
                      <a:pt x="27" y="136"/>
                    </a:lnTo>
                    <a:lnTo>
                      <a:pt x="27" y="136"/>
                    </a:lnTo>
                    <a:lnTo>
                      <a:pt x="25" y="136"/>
                    </a:lnTo>
                    <a:lnTo>
                      <a:pt x="22" y="136"/>
                    </a:lnTo>
                    <a:lnTo>
                      <a:pt x="17" y="134"/>
                    </a:lnTo>
                    <a:lnTo>
                      <a:pt x="17" y="134"/>
                    </a:lnTo>
                    <a:lnTo>
                      <a:pt x="12" y="129"/>
                    </a:lnTo>
                    <a:lnTo>
                      <a:pt x="12" y="129"/>
                    </a:lnTo>
                    <a:lnTo>
                      <a:pt x="10" y="124"/>
                    </a:lnTo>
                    <a:lnTo>
                      <a:pt x="10" y="124"/>
                    </a:lnTo>
                    <a:lnTo>
                      <a:pt x="5" y="121"/>
                    </a:lnTo>
                    <a:lnTo>
                      <a:pt x="5" y="121"/>
                    </a:lnTo>
                    <a:lnTo>
                      <a:pt x="5" y="119"/>
                    </a:lnTo>
                    <a:lnTo>
                      <a:pt x="2" y="116"/>
                    </a:lnTo>
                    <a:lnTo>
                      <a:pt x="2" y="116"/>
                    </a:lnTo>
                    <a:lnTo>
                      <a:pt x="0" y="114"/>
                    </a:lnTo>
                    <a:lnTo>
                      <a:pt x="0" y="114"/>
                    </a:lnTo>
                    <a:lnTo>
                      <a:pt x="2" y="10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7" name="Google Shape;1537;p38"/>
              <p:cNvSpPr/>
              <p:nvPr/>
            </p:nvSpPr>
            <p:spPr>
              <a:xfrm>
                <a:off x="5487" y="3027"/>
                <a:ext cx="215" cy="136"/>
              </a:xfrm>
              <a:custGeom>
                <a:avLst/>
                <a:gdLst/>
                <a:ahLst/>
                <a:cxnLst/>
                <a:rect l="l" t="t" r="r" b="b"/>
                <a:pathLst>
                  <a:path w="215" h="136" extrusionOk="0">
                    <a:moveTo>
                      <a:pt x="2" y="109"/>
                    </a:moveTo>
                    <a:lnTo>
                      <a:pt x="2" y="109"/>
                    </a:lnTo>
                    <a:lnTo>
                      <a:pt x="5" y="114"/>
                    </a:lnTo>
                    <a:lnTo>
                      <a:pt x="10" y="116"/>
                    </a:lnTo>
                    <a:lnTo>
                      <a:pt x="15" y="119"/>
                    </a:lnTo>
                    <a:lnTo>
                      <a:pt x="17" y="116"/>
                    </a:lnTo>
                    <a:lnTo>
                      <a:pt x="17" y="116"/>
                    </a:lnTo>
                    <a:lnTo>
                      <a:pt x="17" y="116"/>
                    </a:lnTo>
                    <a:lnTo>
                      <a:pt x="20" y="116"/>
                    </a:lnTo>
                    <a:lnTo>
                      <a:pt x="20" y="119"/>
                    </a:lnTo>
                    <a:lnTo>
                      <a:pt x="20" y="119"/>
                    </a:lnTo>
                    <a:lnTo>
                      <a:pt x="22" y="121"/>
                    </a:lnTo>
                    <a:lnTo>
                      <a:pt x="27" y="121"/>
                    </a:lnTo>
                    <a:lnTo>
                      <a:pt x="27" y="121"/>
                    </a:lnTo>
                    <a:lnTo>
                      <a:pt x="29" y="121"/>
                    </a:lnTo>
                    <a:lnTo>
                      <a:pt x="32" y="124"/>
                    </a:lnTo>
                    <a:lnTo>
                      <a:pt x="32" y="124"/>
                    </a:lnTo>
                    <a:lnTo>
                      <a:pt x="37" y="124"/>
                    </a:lnTo>
                    <a:lnTo>
                      <a:pt x="42" y="126"/>
                    </a:lnTo>
                    <a:lnTo>
                      <a:pt x="42" y="126"/>
                    </a:lnTo>
                    <a:lnTo>
                      <a:pt x="37" y="124"/>
                    </a:lnTo>
                    <a:lnTo>
                      <a:pt x="34" y="124"/>
                    </a:lnTo>
                    <a:lnTo>
                      <a:pt x="34" y="121"/>
                    </a:lnTo>
                    <a:lnTo>
                      <a:pt x="34" y="121"/>
                    </a:lnTo>
                    <a:lnTo>
                      <a:pt x="34" y="119"/>
                    </a:lnTo>
                    <a:lnTo>
                      <a:pt x="37" y="119"/>
                    </a:lnTo>
                    <a:lnTo>
                      <a:pt x="37" y="119"/>
                    </a:lnTo>
                    <a:lnTo>
                      <a:pt x="34" y="116"/>
                    </a:lnTo>
                    <a:lnTo>
                      <a:pt x="34" y="114"/>
                    </a:lnTo>
                    <a:lnTo>
                      <a:pt x="34" y="114"/>
                    </a:lnTo>
                    <a:lnTo>
                      <a:pt x="37" y="111"/>
                    </a:lnTo>
                    <a:lnTo>
                      <a:pt x="37" y="111"/>
                    </a:lnTo>
                    <a:lnTo>
                      <a:pt x="39" y="109"/>
                    </a:lnTo>
                    <a:lnTo>
                      <a:pt x="42" y="106"/>
                    </a:lnTo>
                    <a:lnTo>
                      <a:pt x="42" y="106"/>
                    </a:lnTo>
                    <a:lnTo>
                      <a:pt x="37" y="106"/>
                    </a:lnTo>
                    <a:lnTo>
                      <a:pt x="37" y="106"/>
                    </a:lnTo>
                    <a:lnTo>
                      <a:pt x="37" y="104"/>
                    </a:lnTo>
                    <a:lnTo>
                      <a:pt x="37" y="101"/>
                    </a:lnTo>
                    <a:lnTo>
                      <a:pt x="37" y="101"/>
                    </a:lnTo>
                    <a:lnTo>
                      <a:pt x="44" y="104"/>
                    </a:lnTo>
                    <a:lnTo>
                      <a:pt x="44" y="104"/>
                    </a:lnTo>
                    <a:lnTo>
                      <a:pt x="42" y="99"/>
                    </a:lnTo>
                    <a:lnTo>
                      <a:pt x="42" y="96"/>
                    </a:lnTo>
                    <a:lnTo>
                      <a:pt x="52" y="91"/>
                    </a:lnTo>
                    <a:lnTo>
                      <a:pt x="52" y="91"/>
                    </a:lnTo>
                    <a:lnTo>
                      <a:pt x="64" y="89"/>
                    </a:lnTo>
                    <a:lnTo>
                      <a:pt x="76" y="84"/>
                    </a:lnTo>
                    <a:lnTo>
                      <a:pt x="76" y="84"/>
                    </a:lnTo>
                    <a:lnTo>
                      <a:pt x="79" y="82"/>
                    </a:lnTo>
                    <a:lnTo>
                      <a:pt x="81" y="77"/>
                    </a:lnTo>
                    <a:lnTo>
                      <a:pt x="86" y="72"/>
                    </a:lnTo>
                    <a:lnTo>
                      <a:pt x="86" y="72"/>
                    </a:lnTo>
                    <a:lnTo>
                      <a:pt x="94" y="62"/>
                    </a:lnTo>
                    <a:lnTo>
                      <a:pt x="96" y="52"/>
                    </a:lnTo>
                    <a:lnTo>
                      <a:pt x="96" y="52"/>
                    </a:lnTo>
                    <a:lnTo>
                      <a:pt x="101" y="54"/>
                    </a:lnTo>
                    <a:lnTo>
                      <a:pt x="103" y="57"/>
                    </a:lnTo>
                    <a:lnTo>
                      <a:pt x="103" y="57"/>
                    </a:lnTo>
                    <a:lnTo>
                      <a:pt x="106" y="62"/>
                    </a:lnTo>
                    <a:lnTo>
                      <a:pt x="111" y="64"/>
                    </a:lnTo>
                    <a:lnTo>
                      <a:pt x="111" y="64"/>
                    </a:lnTo>
                    <a:lnTo>
                      <a:pt x="113" y="64"/>
                    </a:lnTo>
                    <a:lnTo>
                      <a:pt x="116" y="62"/>
                    </a:lnTo>
                    <a:lnTo>
                      <a:pt x="116" y="54"/>
                    </a:lnTo>
                    <a:lnTo>
                      <a:pt x="116" y="54"/>
                    </a:lnTo>
                    <a:lnTo>
                      <a:pt x="113" y="52"/>
                    </a:lnTo>
                    <a:lnTo>
                      <a:pt x="116" y="49"/>
                    </a:lnTo>
                    <a:lnTo>
                      <a:pt x="118" y="47"/>
                    </a:lnTo>
                    <a:lnTo>
                      <a:pt x="118" y="47"/>
                    </a:lnTo>
                    <a:lnTo>
                      <a:pt x="121" y="54"/>
                    </a:lnTo>
                    <a:lnTo>
                      <a:pt x="123" y="57"/>
                    </a:lnTo>
                    <a:lnTo>
                      <a:pt x="126" y="59"/>
                    </a:lnTo>
                    <a:lnTo>
                      <a:pt x="126" y="59"/>
                    </a:lnTo>
                    <a:lnTo>
                      <a:pt x="126" y="52"/>
                    </a:lnTo>
                    <a:lnTo>
                      <a:pt x="123" y="47"/>
                    </a:lnTo>
                    <a:lnTo>
                      <a:pt x="123" y="47"/>
                    </a:lnTo>
                    <a:lnTo>
                      <a:pt x="123" y="45"/>
                    </a:lnTo>
                    <a:lnTo>
                      <a:pt x="123" y="45"/>
                    </a:lnTo>
                    <a:lnTo>
                      <a:pt x="128" y="45"/>
                    </a:lnTo>
                    <a:lnTo>
                      <a:pt x="128" y="45"/>
                    </a:lnTo>
                    <a:lnTo>
                      <a:pt x="131" y="42"/>
                    </a:lnTo>
                    <a:lnTo>
                      <a:pt x="131" y="40"/>
                    </a:lnTo>
                    <a:lnTo>
                      <a:pt x="131" y="40"/>
                    </a:lnTo>
                    <a:lnTo>
                      <a:pt x="131" y="40"/>
                    </a:lnTo>
                    <a:lnTo>
                      <a:pt x="126" y="37"/>
                    </a:lnTo>
                    <a:lnTo>
                      <a:pt x="128" y="35"/>
                    </a:lnTo>
                    <a:lnTo>
                      <a:pt x="131" y="30"/>
                    </a:lnTo>
                    <a:lnTo>
                      <a:pt x="131" y="30"/>
                    </a:lnTo>
                    <a:lnTo>
                      <a:pt x="133" y="32"/>
                    </a:lnTo>
                    <a:lnTo>
                      <a:pt x="133" y="32"/>
                    </a:lnTo>
                    <a:lnTo>
                      <a:pt x="138" y="27"/>
                    </a:lnTo>
                    <a:lnTo>
                      <a:pt x="138" y="27"/>
                    </a:lnTo>
                    <a:lnTo>
                      <a:pt x="143" y="17"/>
                    </a:lnTo>
                    <a:lnTo>
                      <a:pt x="143" y="17"/>
                    </a:lnTo>
                    <a:lnTo>
                      <a:pt x="145" y="15"/>
                    </a:lnTo>
                    <a:lnTo>
                      <a:pt x="145" y="15"/>
                    </a:lnTo>
                    <a:lnTo>
                      <a:pt x="150" y="10"/>
                    </a:lnTo>
                    <a:lnTo>
                      <a:pt x="150" y="10"/>
                    </a:lnTo>
                    <a:lnTo>
                      <a:pt x="153" y="5"/>
                    </a:lnTo>
                    <a:lnTo>
                      <a:pt x="155" y="0"/>
                    </a:lnTo>
                    <a:lnTo>
                      <a:pt x="155" y="0"/>
                    </a:lnTo>
                    <a:lnTo>
                      <a:pt x="158" y="0"/>
                    </a:lnTo>
                    <a:lnTo>
                      <a:pt x="158" y="3"/>
                    </a:lnTo>
                    <a:lnTo>
                      <a:pt x="155" y="7"/>
                    </a:lnTo>
                    <a:lnTo>
                      <a:pt x="155" y="7"/>
                    </a:lnTo>
                    <a:lnTo>
                      <a:pt x="160" y="3"/>
                    </a:lnTo>
                    <a:lnTo>
                      <a:pt x="163" y="0"/>
                    </a:lnTo>
                    <a:lnTo>
                      <a:pt x="165" y="0"/>
                    </a:lnTo>
                    <a:lnTo>
                      <a:pt x="165" y="0"/>
                    </a:lnTo>
                    <a:lnTo>
                      <a:pt x="168" y="5"/>
                    </a:lnTo>
                    <a:lnTo>
                      <a:pt x="170" y="7"/>
                    </a:lnTo>
                    <a:lnTo>
                      <a:pt x="173" y="7"/>
                    </a:lnTo>
                    <a:lnTo>
                      <a:pt x="173" y="7"/>
                    </a:lnTo>
                    <a:lnTo>
                      <a:pt x="173" y="7"/>
                    </a:lnTo>
                    <a:lnTo>
                      <a:pt x="175" y="10"/>
                    </a:lnTo>
                    <a:lnTo>
                      <a:pt x="178" y="12"/>
                    </a:lnTo>
                    <a:lnTo>
                      <a:pt x="178" y="15"/>
                    </a:lnTo>
                    <a:lnTo>
                      <a:pt x="178" y="15"/>
                    </a:lnTo>
                    <a:lnTo>
                      <a:pt x="175" y="15"/>
                    </a:lnTo>
                    <a:lnTo>
                      <a:pt x="175" y="17"/>
                    </a:lnTo>
                    <a:lnTo>
                      <a:pt x="175" y="17"/>
                    </a:lnTo>
                    <a:lnTo>
                      <a:pt x="175" y="22"/>
                    </a:lnTo>
                    <a:lnTo>
                      <a:pt x="173" y="25"/>
                    </a:lnTo>
                    <a:lnTo>
                      <a:pt x="173" y="25"/>
                    </a:lnTo>
                    <a:lnTo>
                      <a:pt x="180" y="22"/>
                    </a:lnTo>
                    <a:lnTo>
                      <a:pt x="180" y="22"/>
                    </a:lnTo>
                    <a:lnTo>
                      <a:pt x="182" y="22"/>
                    </a:lnTo>
                    <a:lnTo>
                      <a:pt x="185" y="20"/>
                    </a:lnTo>
                    <a:lnTo>
                      <a:pt x="185" y="20"/>
                    </a:lnTo>
                    <a:lnTo>
                      <a:pt x="187" y="22"/>
                    </a:lnTo>
                    <a:lnTo>
                      <a:pt x="185" y="25"/>
                    </a:lnTo>
                    <a:lnTo>
                      <a:pt x="182" y="27"/>
                    </a:lnTo>
                    <a:lnTo>
                      <a:pt x="182" y="27"/>
                    </a:lnTo>
                    <a:lnTo>
                      <a:pt x="182" y="27"/>
                    </a:lnTo>
                    <a:lnTo>
                      <a:pt x="185" y="27"/>
                    </a:lnTo>
                    <a:lnTo>
                      <a:pt x="190" y="25"/>
                    </a:lnTo>
                    <a:lnTo>
                      <a:pt x="190" y="25"/>
                    </a:lnTo>
                    <a:lnTo>
                      <a:pt x="192" y="25"/>
                    </a:lnTo>
                    <a:lnTo>
                      <a:pt x="195" y="27"/>
                    </a:lnTo>
                    <a:lnTo>
                      <a:pt x="197" y="30"/>
                    </a:lnTo>
                    <a:lnTo>
                      <a:pt x="197" y="30"/>
                    </a:lnTo>
                    <a:lnTo>
                      <a:pt x="200" y="30"/>
                    </a:lnTo>
                    <a:lnTo>
                      <a:pt x="202" y="32"/>
                    </a:lnTo>
                    <a:lnTo>
                      <a:pt x="205" y="35"/>
                    </a:lnTo>
                    <a:lnTo>
                      <a:pt x="205" y="35"/>
                    </a:lnTo>
                    <a:lnTo>
                      <a:pt x="207" y="35"/>
                    </a:lnTo>
                    <a:lnTo>
                      <a:pt x="210" y="35"/>
                    </a:lnTo>
                    <a:lnTo>
                      <a:pt x="212" y="35"/>
                    </a:lnTo>
                    <a:lnTo>
                      <a:pt x="215" y="37"/>
                    </a:lnTo>
                    <a:lnTo>
                      <a:pt x="215" y="37"/>
                    </a:lnTo>
                    <a:lnTo>
                      <a:pt x="212" y="40"/>
                    </a:lnTo>
                    <a:lnTo>
                      <a:pt x="207" y="42"/>
                    </a:lnTo>
                    <a:lnTo>
                      <a:pt x="200" y="45"/>
                    </a:lnTo>
                    <a:lnTo>
                      <a:pt x="200" y="45"/>
                    </a:lnTo>
                    <a:lnTo>
                      <a:pt x="192" y="45"/>
                    </a:lnTo>
                    <a:lnTo>
                      <a:pt x="190" y="45"/>
                    </a:lnTo>
                    <a:lnTo>
                      <a:pt x="190" y="47"/>
                    </a:lnTo>
                    <a:lnTo>
                      <a:pt x="190" y="47"/>
                    </a:lnTo>
                    <a:lnTo>
                      <a:pt x="195" y="52"/>
                    </a:lnTo>
                    <a:lnTo>
                      <a:pt x="197" y="52"/>
                    </a:lnTo>
                    <a:lnTo>
                      <a:pt x="197" y="54"/>
                    </a:lnTo>
                    <a:lnTo>
                      <a:pt x="197" y="54"/>
                    </a:lnTo>
                    <a:lnTo>
                      <a:pt x="200" y="54"/>
                    </a:lnTo>
                    <a:lnTo>
                      <a:pt x="200" y="57"/>
                    </a:lnTo>
                    <a:lnTo>
                      <a:pt x="200" y="57"/>
                    </a:lnTo>
                    <a:lnTo>
                      <a:pt x="197" y="57"/>
                    </a:lnTo>
                    <a:lnTo>
                      <a:pt x="192" y="59"/>
                    </a:lnTo>
                    <a:lnTo>
                      <a:pt x="192" y="59"/>
                    </a:lnTo>
                    <a:lnTo>
                      <a:pt x="185" y="59"/>
                    </a:lnTo>
                    <a:lnTo>
                      <a:pt x="178" y="57"/>
                    </a:lnTo>
                    <a:lnTo>
                      <a:pt x="178" y="57"/>
                    </a:lnTo>
                    <a:lnTo>
                      <a:pt x="178" y="59"/>
                    </a:lnTo>
                    <a:lnTo>
                      <a:pt x="178" y="62"/>
                    </a:lnTo>
                    <a:lnTo>
                      <a:pt x="178" y="62"/>
                    </a:lnTo>
                    <a:lnTo>
                      <a:pt x="173" y="62"/>
                    </a:lnTo>
                    <a:lnTo>
                      <a:pt x="170" y="59"/>
                    </a:lnTo>
                    <a:lnTo>
                      <a:pt x="170" y="59"/>
                    </a:lnTo>
                    <a:lnTo>
                      <a:pt x="165" y="57"/>
                    </a:lnTo>
                    <a:lnTo>
                      <a:pt x="163" y="57"/>
                    </a:lnTo>
                    <a:lnTo>
                      <a:pt x="158" y="59"/>
                    </a:lnTo>
                    <a:lnTo>
                      <a:pt x="153" y="57"/>
                    </a:lnTo>
                    <a:lnTo>
                      <a:pt x="153" y="57"/>
                    </a:lnTo>
                    <a:lnTo>
                      <a:pt x="153" y="59"/>
                    </a:lnTo>
                    <a:lnTo>
                      <a:pt x="150" y="59"/>
                    </a:lnTo>
                    <a:lnTo>
                      <a:pt x="148" y="57"/>
                    </a:lnTo>
                    <a:lnTo>
                      <a:pt x="148" y="57"/>
                    </a:lnTo>
                    <a:lnTo>
                      <a:pt x="145" y="57"/>
                    </a:lnTo>
                    <a:lnTo>
                      <a:pt x="143" y="59"/>
                    </a:lnTo>
                    <a:lnTo>
                      <a:pt x="143" y="59"/>
                    </a:lnTo>
                    <a:lnTo>
                      <a:pt x="141" y="59"/>
                    </a:lnTo>
                    <a:lnTo>
                      <a:pt x="138" y="57"/>
                    </a:lnTo>
                    <a:lnTo>
                      <a:pt x="138" y="57"/>
                    </a:lnTo>
                    <a:lnTo>
                      <a:pt x="136" y="62"/>
                    </a:lnTo>
                    <a:lnTo>
                      <a:pt x="136" y="62"/>
                    </a:lnTo>
                    <a:lnTo>
                      <a:pt x="133" y="69"/>
                    </a:lnTo>
                    <a:lnTo>
                      <a:pt x="133" y="69"/>
                    </a:lnTo>
                    <a:lnTo>
                      <a:pt x="133" y="74"/>
                    </a:lnTo>
                    <a:lnTo>
                      <a:pt x="133" y="74"/>
                    </a:lnTo>
                    <a:lnTo>
                      <a:pt x="133" y="79"/>
                    </a:lnTo>
                    <a:lnTo>
                      <a:pt x="133" y="82"/>
                    </a:lnTo>
                    <a:lnTo>
                      <a:pt x="133" y="82"/>
                    </a:lnTo>
                    <a:lnTo>
                      <a:pt x="131" y="87"/>
                    </a:lnTo>
                    <a:lnTo>
                      <a:pt x="128" y="87"/>
                    </a:lnTo>
                    <a:lnTo>
                      <a:pt x="128" y="87"/>
                    </a:lnTo>
                    <a:lnTo>
                      <a:pt x="123" y="89"/>
                    </a:lnTo>
                    <a:lnTo>
                      <a:pt x="123" y="91"/>
                    </a:lnTo>
                    <a:lnTo>
                      <a:pt x="126" y="99"/>
                    </a:lnTo>
                    <a:lnTo>
                      <a:pt x="126" y="99"/>
                    </a:lnTo>
                    <a:lnTo>
                      <a:pt x="118" y="104"/>
                    </a:lnTo>
                    <a:lnTo>
                      <a:pt x="118" y="106"/>
                    </a:lnTo>
                    <a:lnTo>
                      <a:pt x="118" y="109"/>
                    </a:lnTo>
                    <a:lnTo>
                      <a:pt x="118" y="109"/>
                    </a:lnTo>
                    <a:lnTo>
                      <a:pt x="118" y="111"/>
                    </a:lnTo>
                    <a:lnTo>
                      <a:pt x="116" y="116"/>
                    </a:lnTo>
                    <a:lnTo>
                      <a:pt x="113" y="119"/>
                    </a:lnTo>
                    <a:lnTo>
                      <a:pt x="113" y="124"/>
                    </a:lnTo>
                    <a:lnTo>
                      <a:pt x="113" y="124"/>
                    </a:lnTo>
                    <a:lnTo>
                      <a:pt x="108" y="121"/>
                    </a:lnTo>
                    <a:lnTo>
                      <a:pt x="106" y="124"/>
                    </a:lnTo>
                    <a:lnTo>
                      <a:pt x="106" y="124"/>
                    </a:lnTo>
                    <a:lnTo>
                      <a:pt x="101" y="124"/>
                    </a:lnTo>
                    <a:lnTo>
                      <a:pt x="99" y="124"/>
                    </a:lnTo>
                    <a:lnTo>
                      <a:pt x="99" y="124"/>
                    </a:lnTo>
                    <a:lnTo>
                      <a:pt x="94" y="126"/>
                    </a:lnTo>
                    <a:lnTo>
                      <a:pt x="89" y="126"/>
                    </a:lnTo>
                    <a:lnTo>
                      <a:pt x="89" y="126"/>
                    </a:lnTo>
                    <a:lnTo>
                      <a:pt x="84" y="126"/>
                    </a:lnTo>
                    <a:lnTo>
                      <a:pt x="79" y="121"/>
                    </a:lnTo>
                    <a:lnTo>
                      <a:pt x="79" y="121"/>
                    </a:lnTo>
                    <a:lnTo>
                      <a:pt x="76" y="121"/>
                    </a:lnTo>
                    <a:lnTo>
                      <a:pt x="69" y="119"/>
                    </a:lnTo>
                    <a:lnTo>
                      <a:pt x="64" y="121"/>
                    </a:lnTo>
                    <a:lnTo>
                      <a:pt x="59" y="124"/>
                    </a:lnTo>
                    <a:lnTo>
                      <a:pt x="59" y="124"/>
                    </a:lnTo>
                    <a:lnTo>
                      <a:pt x="57" y="129"/>
                    </a:lnTo>
                    <a:lnTo>
                      <a:pt x="57" y="129"/>
                    </a:lnTo>
                    <a:lnTo>
                      <a:pt x="52" y="134"/>
                    </a:lnTo>
                    <a:lnTo>
                      <a:pt x="52" y="134"/>
                    </a:lnTo>
                    <a:lnTo>
                      <a:pt x="44" y="134"/>
                    </a:lnTo>
                    <a:lnTo>
                      <a:pt x="44" y="134"/>
                    </a:lnTo>
                    <a:lnTo>
                      <a:pt x="39" y="131"/>
                    </a:lnTo>
                    <a:lnTo>
                      <a:pt x="39" y="131"/>
                    </a:lnTo>
                    <a:lnTo>
                      <a:pt x="32" y="134"/>
                    </a:lnTo>
                    <a:lnTo>
                      <a:pt x="27" y="136"/>
                    </a:lnTo>
                    <a:lnTo>
                      <a:pt x="27" y="136"/>
                    </a:lnTo>
                    <a:lnTo>
                      <a:pt x="25" y="136"/>
                    </a:lnTo>
                    <a:lnTo>
                      <a:pt x="22" y="136"/>
                    </a:lnTo>
                    <a:lnTo>
                      <a:pt x="17" y="134"/>
                    </a:lnTo>
                    <a:lnTo>
                      <a:pt x="17" y="134"/>
                    </a:lnTo>
                    <a:lnTo>
                      <a:pt x="12" y="129"/>
                    </a:lnTo>
                    <a:lnTo>
                      <a:pt x="12" y="129"/>
                    </a:lnTo>
                    <a:lnTo>
                      <a:pt x="10" y="124"/>
                    </a:lnTo>
                    <a:lnTo>
                      <a:pt x="10" y="124"/>
                    </a:lnTo>
                    <a:lnTo>
                      <a:pt x="5" y="121"/>
                    </a:lnTo>
                    <a:lnTo>
                      <a:pt x="5" y="121"/>
                    </a:lnTo>
                    <a:lnTo>
                      <a:pt x="5" y="119"/>
                    </a:lnTo>
                    <a:lnTo>
                      <a:pt x="2" y="116"/>
                    </a:lnTo>
                    <a:lnTo>
                      <a:pt x="2" y="116"/>
                    </a:lnTo>
                    <a:lnTo>
                      <a:pt x="0" y="114"/>
                    </a:lnTo>
                    <a:lnTo>
                      <a:pt x="0" y="114"/>
                    </a:lnTo>
                    <a:lnTo>
                      <a:pt x="2" y="10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8" name="Google Shape;1538;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9" name="Google Shape;1539;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0" name="Google Shape;1540;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1" name="Google Shape;1541;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2" name="Google Shape;1542;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3" name="Google Shape;1543;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4" name="Google Shape;1544;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5" name="Google Shape;1545;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6" name="Google Shape;1546;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7" name="Google Shape;1547;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8" name="Google Shape;1548;p38"/>
              <p:cNvSpPr/>
              <p:nvPr/>
            </p:nvSpPr>
            <p:spPr>
              <a:xfrm>
                <a:off x="6913" y="3198"/>
                <a:ext cx="3" cy="2"/>
              </a:xfrm>
              <a:custGeom>
                <a:avLst/>
                <a:gdLst/>
                <a:ahLst/>
                <a:cxnLst/>
                <a:rect l="l" t="t" r="r" b="b"/>
                <a:pathLst>
                  <a:path w="3" h="2" extrusionOk="0">
                    <a:moveTo>
                      <a:pt x="0" y="0"/>
                    </a:move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9" name="Google Shape;1549;p38"/>
              <p:cNvSpPr/>
              <p:nvPr/>
            </p:nvSpPr>
            <p:spPr>
              <a:xfrm>
                <a:off x="6913" y="3198"/>
                <a:ext cx="3" cy="2"/>
              </a:xfrm>
              <a:custGeom>
                <a:avLst/>
                <a:gdLst/>
                <a:ahLst/>
                <a:cxnLst/>
                <a:rect l="l" t="t" r="r" b="b"/>
                <a:pathLst>
                  <a:path w="3" h="2" extrusionOk="0">
                    <a:moveTo>
                      <a:pt x="0" y="0"/>
                    </a:move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0" name="Google Shape;1550;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1" name="Google Shape;1551;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2" name="Google Shape;1552;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3" name="Google Shape;1553;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4" name="Google Shape;1554;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5" name="Google Shape;1555;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6" name="Google Shape;1556;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7" name="Google Shape;1557;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8" name="Google Shape;1558;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9" name="Google Shape;1559;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0" name="Google Shape;1560;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1" name="Google Shape;1561;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2" name="Google Shape;1562;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3" name="Google Shape;1563;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4" name="Google Shape;1564;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5" name="Google Shape;1565;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6" name="Google Shape;1566;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7" name="Google Shape;1567;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8" name="Google Shape;1568;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9" name="Google Shape;1569;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0" name="Google Shape;1570;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1" name="Google Shape;1571;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2" name="Google Shape;1572;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3" name="Google Shape;1573;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4" name="Google Shape;1574;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5" name="Google Shape;1575;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6" name="Google Shape;1576;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7" name="Google Shape;1577;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8" name="Google Shape;1578;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9" name="Google Shape;1579;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0" name="Google Shape;1580;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1" name="Google Shape;1581;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2" name="Google Shape;1582;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3" name="Google Shape;1583;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4" name="Google Shape;1584;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5" name="Google Shape;1585;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6" name="Google Shape;1586;p38"/>
              <p:cNvSpPr/>
              <p:nvPr/>
            </p:nvSpPr>
            <p:spPr>
              <a:xfrm>
                <a:off x="7115" y="3178"/>
                <a:ext cx="0" cy="2"/>
              </a:xfrm>
              <a:custGeom>
                <a:avLst/>
                <a:gdLst/>
                <a:ahLst/>
                <a:cxnLst/>
                <a:rect l="l" t="t" r="r" b="b"/>
                <a:pathLst>
                  <a:path w="120000" h="2" extrusionOk="0">
                    <a:moveTo>
                      <a:pt x="0" y="0"/>
                    </a:move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7" name="Google Shape;1587;p38"/>
              <p:cNvSpPr/>
              <p:nvPr/>
            </p:nvSpPr>
            <p:spPr>
              <a:xfrm>
                <a:off x="7115" y="3178"/>
                <a:ext cx="0" cy="2"/>
              </a:xfrm>
              <a:custGeom>
                <a:avLst/>
                <a:gdLst/>
                <a:ahLst/>
                <a:cxnLst/>
                <a:rect l="l" t="t" r="r" b="b"/>
                <a:pathLst>
                  <a:path w="120000" h="2" extrusionOk="0">
                    <a:moveTo>
                      <a:pt x="0" y="0"/>
                    </a:move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588" name="Google Shape;1588;p38"/>
            <p:cNvGrpSpPr/>
            <p:nvPr/>
          </p:nvGrpSpPr>
          <p:grpSpPr>
            <a:xfrm>
              <a:off x="5647" y="2763"/>
              <a:ext cx="1614" cy="929"/>
              <a:chOff x="5647" y="2763"/>
              <a:chExt cx="1614" cy="929"/>
            </a:xfrm>
          </p:grpSpPr>
          <p:sp>
            <p:nvSpPr>
              <p:cNvPr id="1589" name="Google Shape;1589;p38"/>
              <p:cNvSpPr/>
              <p:nvPr/>
            </p:nvSpPr>
            <p:spPr>
              <a:xfrm>
                <a:off x="7192" y="3245"/>
                <a:ext cx="1"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0" name="Google Shape;1590;p38"/>
              <p:cNvSpPr/>
              <p:nvPr/>
            </p:nvSpPr>
            <p:spPr>
              <a:xfrm>
                <a:off x="7192" y="3245"/>
                <a:ext cx="0" cy="0"/>
              </a:xfrm>
              <a:custGeom>
                <a:avLst/>
                <a:gdLst/>
                <a:ahLst/>
                <a:cxnLst/>
                <a:rect l="l" t="t" r="r" b="b"/>
                <a:pathLst>
                  <a:path w="120000" h="120000" extrusionOk="0">
                    <a:moveTo>
                      <a:pt x="0" y="0"/>
                    </a:move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1" name="Google Shape;1591;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2" name="Google Shape;1592;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3" name="Google Shape;1593;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4" name="Google Shape;1594;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5" name="Google Shape;1595;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6" name="Google Shape;1596;p38"/>
              <p:cNvSpPr/>
              <p:nvPr/>
            </p:nvSpPr>
            <p:spPr>
              <a:xfrm>
                <a:off x="6748" y="2978"/>
                <a:ext cx="17" cy="12"/>
              </a:xfrm>
              <a:custGeom>
                <a:avLst/>
                <a:gdLst/>
                <a:ahLst/>
                <a:cxnLst/>
                <a:rect l="l" t="t" r="r" b="b"/>
                <a:pathLst>
                  <a:path w="17" h="12" extrusionOk="0">
                    <a:moveTo>
                      <a:pt x="2" y="0"/>
                    </a:moveTo>
                    <a:lnTo>
                      <a:pt x="2" y="0"/>
                    </a:lnTo>
                    <a:lnTo>
                      <a:pt x="2" y="0"/>
                    </a:lnTo>
                    <a:lnTo>
                      <a:pt x="7" y="0"/>
                    </a:lnTo>
                    <a:lnTo>
                      <a:pt x="10" y="0"/>
                    </a:lnTo>
                    <a:lnTo>
                      <a:pt x="12" y="0"/>
                    </a:lnTo>
                    <a:lnTo>
                      <a:pt x="12" y="0"/>
                    </a:lnTo>
                    <a:lnTo>
                      <a:pt x="17" y="7"/>
                    </a:lnTo>
                    <a:lnTo>
                      <a:pt x="17" y="12"/>
                    </a:lnTo>
                    <a:lnTo>
                      <a:pt x="17" y="12"/>
                    </a:lnTo>
                    <a:lnTo>
                      <a:pt x="15" y="12"/>
                    </a:lnTo>
                    <a:lnTo>
                      <a:pt x="15" y="7"/>
                    </a:lnTo>
                    <a:lnTo>
                      <a:pt x="7" y="2"/>
                    </a:lnTo>
                    <a:lnTo>
                      <a:pt x="2" y="2"/>
                    </a:lnTo>
                    <a:lnTo>
                      <a:pt x="0" y="0"/>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7" name="Google Shape;1597;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8" name="Google Shape;1598;p38"/>
              <p:cNvSpPr/>
              <p:nvPr/>
            </p:nvSpPr>
            <p:spPr>
              <a:xfrm>
                <a:off x="6745" y="2928"/>
                <a:ext cx="8" cy="8"/>
              </a:xfrm>
              <a:custGeom>
                <a:avLst/>
                <a:gdLst/>
                <a:ahLst/>
                <a:cxnLst/>
                <a:rect l="l" t="t" r="r" b="b"/>
                <a:pathLst>
                  <a:path w="8" h="8" extrusionOk="0">
                    <a:moveTo>
                      <a:pt x="3" y="3"/>
                    </a:moveTo>
                    <a:lnTo>
                      <a:pt x="5" y="3"/>
                    </a:lnTo>
                    <a:lnTo>
                      <a:pt x="5" y="0"/>
                    </a:lnTo>
                    <a:lnTo>
                      <a:pt x="8" y="3"/>
                    </a:lnTo>
                    <a:lnTo>
                      <a:pt x="5" y="5"/>
                    </a:lnTo>
                    <a:lnTo>
                      <a:pt x="5" y="8"/>
                    </a:lnTo>
                    <a:lnTo>
                      <a:pt x="3" y="8"/>
                    </a:lnTo>
                    <a:lnTo>
                      <a:pt x="0" y="8"/>
                    </a:lnTo>
                    <a:lnTo>
                      <a:pt x="0" y="8"/>
                    </a:lnTo>
                    <a:lnTo>
                      <a:pt x="0" y="5"/>
                    </a:lnTo>
                    <a:lnTo>
                      <a:pt x="0" y="3"/>
                    </a:lnTo>
                    <a:lnTo>
                      <a:pt x="0"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9" name="Google Shape;1599;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0" name="Google Shape;1600;p38"/>
              <p:cNvSpPr/>
              <p:nvPr/>
            </p:nvSpPr>
            <p:spPr>
              <a:xfrm>
                <a:off x="6837" y="2987"/>
                <a:ext cx="7" cy="8"/>
              </a:xfrm>
              <a:custGeom>
                <a:avLst/>
                <a:gdLst/>
                <a:ahLst/>
                <a:cxnLst/>
                <a:rect l="l" t="t" r="r" b="b"/>
                <a:pathLst>
                  <a:path w="7" h="8" extrusionOk="0">
                    <a:moveTo>
                      <a:pt x="0" y="0"/>
                    </a:moveTo>
                    <a:lnTo>
                      <a:pt x="2" y="0"/>
                    </a:lnTo>
                    <a:lnTo>
                      <a:pt x="2" y="0"/>
                    </a:lnTo>
                    <a:lnTo>
                      <a:pt x="5" y="3"/>
                    </a:lnTo>
                    <a:lnTo>
                      <a:pt x="7" y="5"/>
                    </a:lnTo>
                    <a:lnTo>
                      <a:pt x="7" y="8"/>
                    </a:lnTo>
                    <a:lnTo>
                      <a:pt x="7" y="8"/>
                    </a:lnTo>
                    <a:lnTo>
                      <a:pt x="5" y="8"/>
                    </a:lnTo>
                    <a:lnTo>
                      <a:pt x="2" y="5"/>
                    </a:lnTo>
                    <a:lnTo>
                      <a:pt x="0" y="3"/>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1" name="Google Shape;1601;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2" name="Google Shape;1602;p38"/>
              <p:cNvSpPr/>
              <p:nvPr/>
            </p:nvSpPr>
            <p:spPr>
              <a:xfrm>
                <a:off x="6807" y="3200"/>
                <a:ext cx="2" cy="3"/>
              </a:xfrm>
              <a:custGeom>
                <a:avLst/>
                <a:gdLst/>
                <a:ahLst/>
                <a:cxnLst/>
                <a:rect l="l" t="t" r="r" b="b"/>
                <a:pathLst>
                  <a:path w="2" h="3" extrusionOk="0">
                    <a:moveTo>
                      <a:pt x="0" y="3"/>
                    </a:moveTo>
                    <a:lnTo>
                      <a:pt x="0" y="0"/>
                    </a:lnTo>
                    <a:lnTo>
                      <a:pt x="0" y="0"/>
                    </a:lnTo>
                    <a:lnTo>
                      <a:pt x="2" y="3"/>
                    </a:lnTo>
                    <a:lnTo>
                      <a:pt x="2" y="3"/>
                    </a:lnTo>
                    <a:lnTo>
                      <a:pt x="0" y="3"/>
                    </a:lnTo>
                    <a:lnTo>
                      <a:pt x="0" y="3"/>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3" name="Google Shape;1603;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4" name="Google Shape;1604;p38"/>
              <p:cNvSpPr/>
              <p:nvPr/>
            </p:nvSpPr>
            <p:spPr>
              <a:xfrm>
                <a:off x="6881" y="3141"/>
                <a:ext cx="2" cy="15"/>
              </a:xfrm>
              <a:custGeom>
                <a:avLst/>
                <a:gdLst/>
                <a:ahLst/>
                <a:cxnLst/>
                <a:rect l="l" t="t" r="r" b="b"/>
                <a:pathLst>
                  <a:path w="2" h="15" extrusionOk="0">
                    <a:moveTo>
                      <a:pt x="0" y="0"/>
                    </a:moveTo>
                    <a:lnTo>
                      <a:pt x="0" y="2"/>
                    </a:lnTo>
                    <a:lnTo>
                      <a:pt x="2" y="5"/>
                    </a:lnTo>
                    <a:lnTo>
                      <a:pt x="2" y="10"/>
                    </a:lnTo>
                    <a:lnTo>
                      <a:pt x="2" y="12"/>
                    </a:lnTo>
                    <a:lnTo>
                      <a:pt x="2" y="15"/>
                    </a:lnTo>
                    <a:lnTo>
                      <a:pt x="2" y="15"/>
                    </a:lnTo>
                    <a:lnTo>
                      <a:pt x="0" y="1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5" name="Google Shape;1605;p38"/>
              <p:cNvSpPr/>
              <p:nvPr/>
            </p:nvSpPr>
            <p:spPr>
              <a:xfrm>
                <a:off x="6913" y="3198"/>
                <a:ext cx="3" cy="2"/>
              </a:xfrm>
              <a:custGeom>
                <a:avLst/>
                <a:gdLst/>
                <a:ahLst/>
                <a:cxnLst/>
                <a:rect l="l" t="t" r="r" b="b"/>
                <a:pathLst>
                  <a:path w="3" h="2" extrusionOk="0">
                    <a:moveTo>
                      <a:pt x="0" y="0"/>
                    </a:moveTo>
                    <a:lnTo>
                      <a:pt x="3"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6" name="Google Shape;1606;p38"/>
              <p:cNvSpPr/>
              <p:nvPr/>
            </p:nvSpPr>
            <p:spPr>
              <a:xfrm>
                <a:off x="6913" y="3198"/>
                <a:ext cx="3" cy="2"/>
              </a:xfrm>
              <a:custGeom>
                <a:avLst/>
                <a:gdLst/>
                <a:ahLst/>
                <a:cxnLst/>
                <a:rect l="l" t="t" r="r" b="b"/>
                <a:pathLst>
                  <a:path w="3" h="2" extrusionOk="0">
                    <a:moveTo>
                      <a:pt x="0" y="0"/>
                    </a:moveTo>
                    <a:lnTo>
                      <a:pt x="3"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7" name="Google Shape;1607;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8" name="Google Shape;1608;p38"/>
              <p:cNvSpPr/>
              <p:nvPr/>
            </p:nvSpPr>
            <p:spPr>
              <a:xfrm>
                <a:off x="7019" y="3371"/>
                <a:ext cx="0" cy="2"/>
              </a:xfrm>
              <a:custGeom>
                <a:avLst/>
                <a:gdLst/>
                <a:ahLst/>
                <a:cxnLst/>
                <a:rect l="l" t="t" r="r" b="b"/>
                <a:pathLst>
                  <a:path w="120000" h="2" extrusionOk="0">
                    <a:moveTo>
                      <a:pt x="0" y="0"/>
                    </a:moveTo>
                    <a:lnTo>
                      <a:pt x="0" y="2"/>
                    </a:lnTo>
                    <a:lnTo>
                      <a:pt x="0" y="2"/>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9" name="Google Shape;1609;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0" name="Google Shape;1610;p38"/>
              <p:cNvSpPr/>
              <p:nvPr/>
            </p:nvSpPr>
            <p:spPr>
              <a:xfrm>
                <a:off x="6723" y="3418"/>
                <a:ext cx="7" cy="5"/>
              </a:xfrm>
              <a:custGeom>
                <a:avLst/>
                <a:gdLst/>
                <a:ahLst/>
                <a:cxnLst/>
                <a:rect l="l" t="t" r="r" b="b"/>
                <a:pathLst>
                  <a:path w="7" h="5" extrusionOk="0">
                    <a:moveTo>
                      <a:pt x="0" y="5"/>
                    </a:moveTo>
                    <a:lnTo>
                      <a:pt x="0" y="5"/>
                    </a:lnTo>
                    <a:lnTo>
                      <a:pt x="0" y="5"/>
                    </a:lnTo>
                    <a:lnTo>
                      <a:pt x="3" y="0"/>
                    </a:lnTo>
                    <a:lnTo>
                      <a:pt x="5" y="0"/>
                    </a:lnTo>
                    <a:lnTo>
                      <a:pt x="7" y="2"/>
                    </a:lnTo>
                    <a:lnTo>
                      <a:pt x="7" y="5"/>
                    </a:lnTo>
                    <a:lnTo>
                      <a:pt x="5" y="5"/>
                    </a:lnTo>
                    <a:lnTo>
                      <a:pt x="5" y="5"/>
                    </a:lnTo>
                    <a:lnTo>
                      <a:pt x="3" y="5"/>
                    </a:lnTo>
                    <a:lnTo>
                      <a:pt x="3" y="5"/>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1" name="Google Shape;1611;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2" name="Google Shape;1612;p38"/>
              <p:cNvSpPr/>
              <p:nvPr/>
            </p:nvSpPr>
            <p:spPr>
              <a:xfrm>
                <a:off x="6975" y="3571"/>
                <a:ext cx="29" cy="20"/>
              </a:xfrm>
              <a:custGeom>
                <a:avLst/>
                <a:gdLst/>
                <a:ahLst/>
                <a:cxnLst/>
                <a:rect l="l" t="t" r="r" b="b"/>
                <a:pathLst>
                  <a:path w="29" h="20" extrusionOk="0">
                    <a:moveTo>
                      <a:pt x="15" y="2"/>
                    </a:moveTo>
                    <a:lnTo>
                      <a:pt x="17" y="2"/>
                    </a:lnTo>
                    <a:lnTo>
                      <a:pt x="20" y="0"/>
                    </a:lnTo>
                    <a:lnTo>
                      <a:pt x="20" y="2"/>
                    </a:lnTo>
                    <a:lnTo>
                      <a:pt x="22" y="5"/>
                    </a:lnTo>
                    <a:lnTo>
                      <a:pt x="24" y="5"/>
                    </a:lnTo>
                    <a:lnTo>
                      <a:pt x="27" y="5"/>
                    </a:lnTo>
                    <a:lnTo>
                      <a:pt x="29" y="15"/>
                    </a:lnTo>
                    <a:lnTo>
                      <a:pt x="29" y="17"/>
                    </a:lnTo>
                    <a:lnTo>
                      <a:pt x="22" y="17"/>
                    </a:lnTo>
                    <a:lnTo>
                      <a:pt x="20" y="20"/>
                    </a:lnTo>
                    <a:lnTo>
                      <a:pt x="10" y="20"/>
                    </a:lnTo>
                    <a:lnTo>
                      <a:pt x="10" y="17"/>
                    </a:lnTo>
                    <a:lnTo>
                      <a:pt x="2" y="17"/>
                    </a:lnTo>
                    <a:lnTo>
                      <a:pt x="0" y="15"/>
                    </a:lnTo>
                    <a:lnTo>
                      <a:pt x="0" y="12"/>
                    </a:lnTo>
                    <a:lnTo>
                      <a:pt x="2" y="7"/>
                    </a:lnTo>
                    <a:lnTo>
                      <a:pt x="7" y="2"/>
                    </a:lnTo>
                    <a:lnTo>
                      <a:pt x="10" y="2"/>
                    </a:lnTo>
                    <a:lnTo>
                      <a:pt x="12" y="2"/>
                    </a:lnTo>
                    <a:lnTo>
                      <a:pt x="1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3" name="Google Shape;1613;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4" name="Google Shape;1614;p38"/>
              <p:cNvSpPr/>
              <p:nvPr/>
            </p:nvSpPr>
            <p:spPr>
              <a:xfrm>
                <a:off x="7002" y="3544"/>
                <a:ext cx="32" cy="19"/>
              </a:xfrm>
              <a:custGeom>
                <a:avLst/>
                <a:gdLst/>
                <a:ahLst/>
                <a:cxnLst/>
                <a:rect l="l" t="t" r="r" b="b"/>
                <a:pathLst>
                  <a:path w="32" h="19" extrusionOk="0">
                    <a:moveTo>
                      <a:pt x="10" y="7"/>
                    </a:moveTo>
                    <a:lnTo>
                      <a:pt x="10" y="7"/>
                    </a:lnTo>
                    <a:lnTo>
                      <a:pt x="10" y="7"/>
                    </a:lnTo>
                    <a:lnTo>
                      <a:pt x="32" y="0"/>
                    </a:lnTo>
                    <a:lnTo>
                      <a:pt x="32" y="2"/>
                    </a:lnTo>
                    <a:lnTo>
                      <a:pt x="25" y="7"/>
                    </a:lnTo>
                    <a:lnTo>
                      <a:pt x="22" y="12"/>
                    </a:lnTo>
                    <a:lnTo>
                      <a:pt x="30" y="7"/>
                    </a:lnTo>
                    <a:lnTo>
                      <a:pt x="30" y="12"/>
                    </a:lnTo>
                    <a:lnTo>
                      <a:pt x="17" y="15"/>
                    </a:lnTo>
                    <a:lnTo>
                      <a:pt x="17" y="12"/>
                    </a:lnTo>
                    <a:lnTo>
                      <a:pt x="17" y="12"/>
                    </a:lnTo>
                    <a:lnTo>
                      <a:pt x="15" y="12"/>
                    </a:lnTo>
                    <a:lnTo>
                      <a:pt x="12" y="17"/>
                    </a:lnTo>
                    <a:lnTo>
                      <a:pt x="10" y="17"/>
                    </a:lnTo>
                    <a:lnTo>
                      <a:pt x="7" y="17"/>
                    </a:lnTo>
                    <a:lnTo>
                      <a:pt x="7" y="19"/>
                    </a:lnTo>
                    <a:lnTo>
                      <a:pt x="2" y="15"/>
                    </a:lnTo>
                    <a:lnTo>
                      <a:pt x="0" y="15"/>
                    </a:lnTo>
                    <a:lnTo>
                      <a:pt x="0" y="12"/>
                    </a:lnTo>
                    <a:lnTo>
                      <a:pt x="2" y="10"/>
                    </a:lnTo>
                    <a:lnTo>
                      <a:pt x="1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5" name="Google Shape;1615;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6" name="Google Shape;1616;p38"/>
              <p:cNvSpPr/>
              <p:nvPr/>
            </p:nvSpPr>
            <p:spPr>
              <a:xfrm>
                <a:off x="6738" y="3512"/>
                <a:ext cx="15" cy="19"/>
              </a:xfrm>
              <a:custGeom>
                <a:avLst/>
                <a:gdLst/>
                <a:ahLst/>
                <a:cxnLst/>
                <a:rect l="l" t="t" r="r" b="b"/>
                <a:pathLst>
                  <a:path w="15" h="19" extrusionOk="0">
                    <a:moveTo>
                      <a:pt x="0" y="0"/>
                    </a:moveTo>
                    <a:lnTo>
                      <a:pt x="2" y="0"/>
                    </a:lnTo>
                    <a:lnTo>
                      <a:pt x="2" y="0"/>
                    </a:lnTo>
                    <a:lnTo>
                      <a:pt x="2" y="2"/>
                    </a:lnTo>
                    <a:lnTo>
                      <a:pt x="5" y="4"/>
                    </a:lnTo>
                    <a:lnTo>
                      <a:pt x="5" y="9"/>
                    </a:lnTo>
                    <a:lnTo>
                      <a:pt x="7" y="9"/>
                    </a:lnTo>
                    <a:lnTo>
                      <a:pt x="7" y="9"/>
                    </a:lnTo>
                    <a:lnTo>
                      <a:pt x="10" y="4"/>
                    </a:lnTo>
                    <a:lnTo>
                      <a:pt x="10" y="4"/>
                    </a:lnTo>
                    <a:lnTo>
                      <a:pt x="12" y="4"/>
                    </a:lnTo>
                    <a:lnTo>
                      <a:pt x="12" y="7"/>
                    </a:lnTo>
                    <a:lnTo>
                      <a:pt x="12" y="7"/>
                    </a:lnTo>
                    <a:lnTo>
                      <a:pt x="15" y="17"/>
                    </a:lnTo>
                    <a:lnTo>
                      <a:pt x="15" y="17"/>
                    </a:lnTo>
                    <a:lnTo>
                      <a:pt x="10" y="17"/>
                    </a:lnTo>
                    <a:lnTo>
                      <a:pt x="7" y="19"/>
                    </a:lnTo>
                    <a:lnTo>
                      <a:pt x="5" y="19"/>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7" name="Google Shape;1617;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8" name="Google Shape;1618;p38"/>
              <p:cNvSpPr/>
              <p:nvPr/>
            </p:nvSpPr>
            <p:spPr>
              <a:xfrm>
                <a:off x="6753" y="3536"/>
                <a:ext cx="12" cy="15"/>
              </a:xfrm>
              <a:custGeom>
                <a:avLst/>
                <a:gdLst/>
                <a:ahLst/>
                <a:cxnLst/>
                <a:rect l="l" t="t" r="r" b="b"/>
                <a:pathLst>
                  <a:path w="12" h="15" extrusionOk="0">
                    <a:moveTo>
                      <a:pt x="0" y="0"/>
                    </a:moveTo>
                    <a:lnTo>
                      <a:pt x="2" y="0"/>
                    </a:lnTo>
                    <a:lnTo>
                      <a:pt x="2" y="3"/>
                    </a:lnTo>
                    <a:lnTo>
                      <a:pt x="5" y="5"/>
                    </a:lnTo>
                    <a:lnTo>
                      <a:pt x="5" y="5"/>
                    </a:lnTo>
                    <a:lnTo>
                      <a:pt x="7" y="8"/>
                    </a:lnTo>
                    <a:lnTo>
                      <a:pt x="10" y="10"/>
                    </a:lnTo>
                    <a:lnTo>
                      <a:pt x="12" y="13"/>
                    </a:lnTo>
                    <a:lnTo>
                      <a:pt x="12" y="15"/>
                    </a:lnTo>
                    <a:lnTo>
                      <a:pt x="5" y="15"/>
                    </a:lnTo>
                    <a:lnTo>
                      <a:pt x="2" y="5"/>
                    </a:lnTo>
                    <a:lnTo>
                      <a:pt x="2"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9" name="Google Shape;1619;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0" name="Google Shape;1620;p38"/>
              <p:cNvSpPr/>
              <p:nvPr/>
            </p:nvSpPr>
            <p:spPr>
              <a:xfrm>
                <a:off x="6775" y="3526"/>
                <a:ext cx="0" cy="13"/>
              </a:xfrm>
              <a:custGeom>
                <a:avLst/>
                <a:gdLst/>
                <a:ahLst/>
                <a:cxnLst/>
                <a:rect l="l" t="t" r="r" b="b"/>
                <a:pathLst>
                  <a:path w="120000" h="13" extrusionOk="0">
                    <a:moveTo>
                      <a:pt x="0" y="3"/>
                    </a:moveTo>
                    <a:lnTo>
                      <a:pt x="0" y="0"/>
                    </a:lnTo>
                    <a:lnTo>
                      <a:pt x="0" y="8"/>
                    </a:lnTo>
                    <a:lnTo>
                      <a:pt x="0" y="8"/>
                    </a:lnTo>
                    <a:lnTo>
                      <a:pt x="0" y="10"/>
                    </a:lnTo>
                    <a:lnTo>
                      <a:pt x="0" y="13"/>
                    </a:lnTo>
                    <a:lnTo>
                      <a:pt x="0" y="5"/>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1" name="Google Shape;1621;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2" name="Google Shape;1622;p38"/>
              <p:cNvSpPr/>
              <p:nvPr/>
            </p:nvSpPr>
            <p:spPr>
              <a:xfrm>
                <a:off x="6770" y="3541"/>
                <a:ext cx="7" cy="8"/>
              </a:xfrm>
              <a:custGeom>
                <a:avLst/>
                <a:gdLst/>
                <a:ahLst/>
                <a:cxnLst/>
                <a:rect l="l" t="t" r="r" b="b"/>
                <a:pathLst>
                  <a:path w="7" h="8" extrusionOk="0">
                    <a:moveTo>
                      <a:pt x="2" y="0"/>
                    </a:moveTo>
                    <a:lnTo>
                      <a:pt x="5" y="0"/>
                    </a:lnTo>
                    <a:lnTo>
                      <a:pt x="5" y="3"/>
                    </a:lnTo>
                    <a:lnTo>
                      <a:pt x="7" y="5"/>
                    </a:lnTo>
                    <a:lnTo>
                      <a:pt x="2" y="8"/>
                    </a:lnTo>
                    <a:lnTo>
                      <a:pt x="0" y="5"/>
                    </a:lnTo>
                    <a:lnTo>
                      <a:pt x="0" y="3"/>
                    </a:lnTo>
                    <a:lnTo>
                      <a:pt x="0" y="3"/>
                    </a:lnTo>
                    <a:lnTo>
                      <a:pt x="0" y="3"/>
                    </a:lnTo>
                    <a:lnTo>
                      <a:pt x="2"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3" name="Google Shape;1623;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4" name="Google Shape;1624;p38"/>
              <p:cNvSpPr/>
              <p:nvPr/>
            </p:nvSpPr>
            <p:spPr>
              <a:xfrm>
                <a:off x="6775" y="3576"/>
                <a:ext cx="7" cy="5"/>
              </a:xfrm>
              <a:custGeom>
                <a:avLst/>
                <a:gdLst/>
                <a:ahLst/>
                <a:cxnLst/>
                <a:rect l="l" t="t" r="r" b="b"/>
                <a:pathLst>
                  <a:path w="7" h="5" extrusionOk="0">
                    <a:moveTo>
                      <a:pt x="5" y="0"/>
                    </a:moveTo>
                    <a:lnTo>
                      <a:pt x="7" y="0"/>
                    </a:lnTo>
                    <a:lnTo>
                      <a:pt x="7" y="5"/>
                    </a:lnTo>
                    <a:lnTo>
                      <a:pt x="5" y="5"/>
                    </a:lnTo>
                    <a:lnTo>
                      <a:pt x="2" y="5"/>
                    </a:lnTo>
                    <a:lnTo>
                      <a:pt x="0" y="2"/>
                    </a:lnTo>
                    <a:lnTo>
                      <a:pt x="0" y="2"/>
                    </a:lnTo>
                    <a:lnTo>
                      <a:pt x="2"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5" name="Google Shape;1625;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6" name="Google Shape;1626;p38"/>
              <p:cNvSpPr/>
              <p:nvPr/>
            </p:nvSpPr>
            <p:spPr>
              <a:xfrm>
                <a:off x="6792" y="3601"/>
                <a:ext cx="3" cy="7"/>
              </a:xfrm>
              <a:custGeom>
                <a:avLst/>
                <a:gdLst/>
                <a:ahLst/>
                <a:cxnLst/>
                <a:rect l="l" t="t" r="r" b="b"/>
                <a:pathLst>
                  <a:path w="3" h="7" extrusionOk="0">
                    <a:moveTo>
                      <a:pt x="0" y="0"/>
                    </a:moveTo>
                    <a:lnTo>
                      <a:pt x="0" y="0"/>
                    </a:lnTo>
                    <a:lnTo>
                      <a:pt x="0" y="0"/>
                    </a:lnTo>
                    <a:lnTo>
                      <a:pt x="3" y="0"/>
                    </a:lnTo>
                    <a:lnTo>
                      <a:pt x="3" y="2"/>
                    </a:lnTo>
                    <a:lnTo>
                      <a:pt x="3" y="2"/>
                    </a:lnTo>
                    <a:lnTo>
                      <a:pt x="3" y="7"/>
                    </a:lnTo>
                    <a:lnTo>
                      <a:pt x="3" y="7"/>
                    </a:lnTo>
                    <a:lnTo>
                      <a:pt x="0" y="4"/>
                    </a:lnTo>
                    <a:lnTo>
                      <a:pt x="0" y="2"/>
                    </a:lnTo>
                    <a:lnTo>
                      <a:pt x="0" y="0"/>
                    </a:lnTo>
                    <a:lnTo>
                      <a:pt x="0" y="4"/>
                    </a:ln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7" name="Google Shape;1627;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8" name="Google Shape;1628;p38"/>
              <p:cNvSpPr/>
              <p:nvPr/>
            </p:nvSpPr>
            <p:spPr>
              <a:xfrm>
                <a:off x="6797" y="3618"/>
                <a:ext cx="5" cy="5"/>
              </a:xfrm>
              <a:custGeom>
                <a:avLst/>
                <a:gdLst/>
                <a:ahLst/>
                <a:cxnLst/>
                <a:rect l="l" t="t" r="r" b="b"/>
                <a:pathLst>
                  <a:path w="5" h="5" extrusionOk="0">
                    <a:moveTo>
                      <a:pt x="0" y="0"/>
                    </a:moveTo>
                    <a:lnTo>
                      <a:pt x="3" y="0"/>
                    </a:lnTo>
                    <a:lnTo>
                      <a:pt x="5" y="2"/>
                    </a:lnTo>
                    <a:lnTo>
                      <a:pt x="3" y="5"/>
                    </a:lnTo>
                    <a:lnTo>
                      <a:pt x="0" y="5"/>
                    </a:lnTo>
                    <a:lnTo>
                      <a:pt x="0" y="2"/>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9" name="Google Shape;1629;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0" name="Google Shape;1630;p38"/>
              <p:cNvSpPr/>
              <p:nvPr/>
            </p:nvSpPr>
            <p:spPr>
              <a:xfrm>
                <a:off x="6684" y="3638"/>
                <a:ext cx="64" cy="54"/>
              </a:xfrm>
              <a:custGeom>
                <a:avLst/>
                <a:gdLst/>
                <a:ahLst/>
                <a:cxnLst/>
                <a:rect l="l" t="t" r="r" b="b"/>
                <a:pathLst>
                  <a:path w="64" h="54" extrusionOk="0">
                    <a:moveTo>
                      <a:pt x="22" y="29"/>
                    </a:moveTo>
                    <a:lnTo>
                      <a:pt x="14" y="24"/>
                    </a:lnTo>
                    <a:lnTo>
                      <a:pt x="9" y="17"/>
                    </a:lnTo>
                    <a:lnTo>
                      <a:pt x="7" y="14"/>
                    </a:lnTo>
                    <a:lnTo>
                      <a:pt x="5" y="10"/>
                    </a:lnTo>
                    <a:lnTo>
                      <a:pt x="2" y="7"/>
                    </a:lnTo>
                    <a:lnTo>
                      <a:pt x="2" y="2"/>
                    </a:lnTo>
                    <a:lnTo>
                      <a:pt x="0" y="0"/>
                    </a:lnTo>
                    <a:lnTo>
                      <a:pt x="2" y="0"/>
                    </a:lnTo>
                    <a:lnTo>
                      <a:pt x="5" y="2"/>
                    </a:lnTo>
                    <a:lnTo>
                      <a:pt x="7" y="2"/>
                    </a:lnTo>
                    <a:lnTo>
                      <a:pt x="12" y="5"/>
                    </a:lnTo>
                    <a:lnTo>
                      <a:pt x="14" y="7"/>
                    </a:lnTo>
                    <a:lnTo>
                      <a:pt x="14" y="7"/>
                    </a:lnTo>
                    <a:lnTo>
                      <a:pt x="17" y="10"/>
                    </a:lnTo>
                    <a:lnTo>
                      <a:pt x="22" y="12"/>
                    </a:lnTo>
                    <a:lnTo>
                      <a:pt x="27" y="17"/>
                    </a:lnTo>
                    <a:lnTo>
                      <a:pt x="29" y="17"/>
                    </a:lnTo>
                    <a:lnTo>
                      <a:pt x="29" y="22"/>
                    </a:lnTo>
                    <a:lnTo>
                      <a:pt x="32" y="22"/>
                    </a:lnTo>
                    <a:lnTo>
                      <a:pt x="32" y="24"/>
                    </a:lnTo>
                    <a:lnTo>
                      <a:pt x="34" y="27"/>
                    </a:lnTo>
                    <a:lnTo>
                      <a:pt x="37" y="29"/>
                    </a:lnTo>
                    <a:lnTo>
                      <a:pt x="39" y="29"/>
                    </a:lnTo>
                    <a:lnTo>
                      <a:pt x="39" y="32"/>
                    </a:lnTo>
                    <a:lnTo>
                      <a:pt x="44" y="32"/>
                    </a:lnTo>
                    <a:lnTo>
                      <a:pt x="49" y="34"/>
                    </a:lnTo>
                    <a:lnTo>
                      <a:pt x="56" y="42"/>
                    </a:lnTo>
                    <a:lnTo>
                      <a:pt x="56" y="44"/>
                    </a:lnTo>
                    <a:lnTo>
                      <a:pt x="59" y="44"/>
                    </a:lnTo>
                    <a:lnTo>
                      <a:pt x="64" y="44"/>
                    </a:lnTo>
                    <a:lnTo>
                      <a:pt x="64" y="49"/>
                    </a:lnTo>
                    <a:lnTo>
                      <a:pt x="64" y="49"/>
                    </a:lnTo>
                    <a:lnTo>
                      <a:pt x="61" y="49"/>
                    </a:lnTo>
                    <a:lnTo>
                      <a:pt x="61" y="54"/>
                    </a:lnTo>
                    <a:lnTo>
                      <a:pt x="59" y="52"/>
                    </a:lnTo>
                    <a:lnTo>
                      <a:pt x="59" y="52"/>
                    </a:lnTo>
                    <a:lnTo>
                      <a:pt x="56" y="49"/>
                    </a:lnTo>
                    <a:lnTo>
                      <a:pt x="54" y="47"/>
                    </a:lnTo>
                    <a:lnTo>
                      <a:pt x="51" y="47"/>
                    </a:lnTo>
                    <a:lnTo>
                      <a:pt x="49" y="47"/>
                    </a:lnTo>
                    <a:lnTo>
                      <a:pt x="46" y="47"/>
                    </a:lnTo>
                    <a:lnTo>
                      <a:pt x="44" y="44"/>
                    </a:lnTo>
                    <a:lnTo>
                      <a:pt x="44" y="42"/>
                    </a:lnTo>
                    <a:lnTo>
                      <a:pt x="42" y="42"/>
                    </a:lnTo>
                    <a:lnTo>
                      <a:pt x="42" y="42"/>
                    </a:lnTo>
                    <a:lnTo>
                      <a:pt x="39" y="42"/>
                    </a:lnTo>
                    <a:lnTo>
                      <a:pt x="39" y="39"/>
                    </a:lnTo>
                    <a:lnTo>
                      <a:pt x="37" y="39"/>
                    </a:lnTo>
                    <a:lnTo>
                      <a:pt x="37" y="37"/>
                    </a:lnTo>
                    <a:lnTo>
                      <a:pt x="34" y="37"/>
                    </a:lnTo>
                    <a:lnTo>
                      <a:pt x="29" y="34"/>
                    </a:lnTo>
                    <a:lnTo>
                      <a:pt x="27" y="34"/>
                    </a:lnTo>
                    <a:lnTo>
                      <a:pt x="27" y="32"/>
                    </a:lnTo>
                    <a:lnTo>
                      <a:pt x="24" y="29"/>
                    </a:lnTo>
                    <a:lnTo>
                      <a:pt x="22" y="2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1" name="Google Shape;1631;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2" name="Google Shape;1632;p38"/>
              <p:cNvSpPr/>
              <p:nvPr/>
            </p:nvSpPr>
            <p:spPr>
              <a:xfrm>
                <a:off x="6750" y="3650"/>
                <a:ext cx="8" cy="10"/>
              </a:xfrm>
              <a:custGeom>
                <a:avLst/>
                <a:gdLst/>
                <a:ahLst/>
                <a:cxnLst/>
                <a:rect l="l" t="t" r="r" b="b"/>
                <a:pathLst>
                  <a:path w="8" h="10" extrusionOk="0">
                    <a:moveTo>
                      <a:pt x="0" y="0"/>
                    </a:moveTo>
                    <a:lnTo>
                      <a:pt x="3" y="2"/>
                    </a:lnTo>
                    <a:lnTo>
                      <a:pt x="3" y="0"/>
                    </a:lnTo>
                    <a:lnTo>
                      <a:pt x="5" y="2"/>
                    </a:lnTo>
                    <a:lnTo>
                      <a:pt x="5" y="5"/>
                    </a:lnTo>
                    <a:lnTo>
                      <a:pt x="5" y="5"/>
                    </a:lnTo>
                    <a:lnTo>
                      <a:pt x="8" y="7"/>
                    </a:lnTo>
                    <a:lnTo>
                      <a:pt x="8" y="10"/>
                    </a:lnTo>
                    <a:lnTo>
                      <a:pt x="8" y="10"/>
                    </a:lnTo>
                    <a:lnTo>
                      <a:pt x="5" y="10"/>
                    </a:lnTo>
                    <a:lnTo>
                      <a:pt x="0" y="7"/>
                    </a:lnTo>
                    <a:lnTo>
                      <a:pt x="0" y="5"/>
                    </a:lnTo>
                    <a:lnTo>
                      <a:pt x="0"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3" name="Google Shape;1633;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4" name="Google Shape;1634;p38"/>
              <p:cNvSpPr/>
              <p:nvPr/>
            </p:nvSpPr>
            <p:spPr>
              <a:xfrm>
                <a:off x="6765" y="3665"/>
                <a:ext cx="7" cy="7"/>
              </a:xfrm>
              <a:custGeom>
                <a:avLst/>
                <a:gdLst/>
                <a:ahLst/>
                <a:cxnLst/>
                <a:rect l="l" t="t" r="r" b="b"/>
                <a:pathLst>
                  <a:path w="7" h="7" extrusionOk="0">
                    <a:moveTo>
                      <a:pt x="2" y="2"/>
                    </a:moveTo>
                    <a:lnTo>
                      <a:pt x="0" y="0"/>
                    </a:lnTo>
                    <a:lnTo>
                      <a:pt x="5" y="0"/>
                    </a:lnTo>
                    <a:lnTo>
                      <a:pt x="5" y="2"/>
                    </a:lnTo>
                    <a:lnTo>
                      <a:pt x="7" y="2"/>
                    </a:lnTo>
                    <a:lnTo>
                      <a:pt x="7" y="5"/>
                    </a:lnTo>
                    <a:lnTo>
                      <a:pt x="7" y="7"/>
                    </a:lnTo>
                    <a:lnTo>
                      <a:pt x="5" y="5"/>
                    </a:lnTo>
                    <a:lnTo>
                      <a:pt x="2" y="5"/>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5" name="Google Shape;1635;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6" name="Google Shape;1636;p38"/>
              <p:cNvSpPr/>
              <p:nvPr/>
            </p:nvSpPr>
            <p:spPr>
              <a:xfrm>
                <a:off x="7138" y="3657"/>
                <a:ext cx="7" cy="5"/>
              </a:xfrm>
              <a:custGeom>
                <a:avLst/>
                <a:gdLst/>
                <a:ahLst/>
                <a:cxnLst/>
                <a:rect l="l" t="t" r="r" b="b"/>
                <a:pathLst>
                  <a:path w="7" h="5" extrusionOk="0">
                    <a:moveTo>
                      <a:pt x="7" y="3"/>
                    </a:moveTo>
                    <a:lnTo>
                      <a:pt x="7" y="3"/>
                    </a:lnTo>
                    <a:lnTo>
                      <a:pt x="7" y="3"/>
                    </a:lnTo>
                    <a:lnTo>
                      <a:pt x="7" y="5"/>
                    </a:lnTo>
                    <a:lnTo>
                      <a:pt x="5" y="5"/>
                    </a:lnTo>
                    <a:lnTo>
                      <a:pt x="2" y="3"/>
                    </a:lnTo>
                    <a:lnTo>
                      <a:pt x="0" y="0"/>
                    </a:lnTo>
                    <a:lnTo>
                      <a:pt x="7"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7" name="Google Shape;1637;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8" name="Google Shape;1638;p38"/>
              <p:cNvSpPr/>
              <p:nvPr/>
            </p:nvSpPr>
            <p:spPr>
              <a:xfrm>
                <a:off x="7259" y="3605"/>
                <a:ext cx="2" cy="8"/>
              </a:xfrm>
              <a:custGeom>
                <a:avLst/>
                <a:gdLst/>
                <a:ahLst/>
                <a:cxnLst/>
                <a:rect l="l" t="t" r="r" b="b"/>
                <a:pathLst>
                  <a:path w="2" h="8" extrusionOk="0">
                    <a:moveTo>
                      <a:pt x="2" y="3"/>
                    </a:moveTo>
                    <a:lnTo>
                      <a:pt x="2" y="8"/>
                    </a:lnTo>
                    <a:lnTo>
                      <a:pt x="0" y="5"/>
                    </a:lnTo>
                    <a:lnTo>
                      <a:pt x="0" y="3"/>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9" name="Google Shape;1639;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0" name="Google Shape;1640;p38"/>
              <p:cNvSpPr/>
              <p:nvPr/>
            </p:nvSpPr>
            <p:spPr>
              <a:xfrm>
                <a:off x="7192" y="3482"/>
                <a:ext cx="17" cy="10"/>
              </a:xfrm>
              <a:custGeom>
                <a:avLst/>
                <a:gdLst/>
                <a:ahLst/>
                <a:cxnLst/>
                <a:rect l="l" t="t" r="r" b="b"/>
                <a:pathLst>
                  <a:path w="17" h="10" extrusionOk="0">
                    <a:moveTo>
                      <a:pt x="5" y="0"/>
                    </a:moveTo>
                    <a:lnTo>
                      <a:pt x="12" y="2"/>
                    </a:lnTo>
                    <a:lnTo>
                      <a:pt x="17" y="5"/>
                    </a:lnTo>
                    <a:lnTo>
                      <a:pt x="15" y="10"/>
                    </a:lnTo>
                    <a:lnTo>
                      <a:pt x="12" y="7"/>
                    </a:lnTo>
                    <a:lnTo>
                      <a:pt x="10" y="7"/>
                    </a:lnTo>
                    <a:lnTo>
                      <a:pt x="7" y="7"/>
                    </a:lnTo>
                    <a:lnTo>
                      <a:pt x="5" y="7"/>
                    </a:lnTo>
                    <a:lnTo>
                      <a:pt x="2" y="2"/>
                    </a:lnTo>
                    <a:lnTo>
                      <a:pt x="2" y="2"/>
                    </a:lnTo>
                    <a:lnTo>
                      <a:pt x="0" y="0"/>
                    </a:lnTo>
                    <a:lnTo>
                      <a:pt x="0" y="0"/>
                    </a:lnTo>
                    <a:lnTo>
                      <a:pt x="2"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1" name="Google Shape;1641;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2" name="Google Shape;1642;p38"/>
              <p:cNvSpPr/>
              <p:nvPr/>
            </p:nvSpPr>
            <p:spPr>
              <a:xfrm>
                <a:off x="7209" y="3489"/>
                <a:ext cx="15" cy="5"/>
              </a:xfrm>
              <a:custGeom>
                <a:avLst/>
                <a:gdLst/>
                <a:ahLst/>
                <a:cxnLst/>
                <a:rect l="l" t="t" r="r" b="b"/>
                <a:pathLst>
                  <a:path w="15" h="5" extrusionOk="0">
                    <a:moveTo>
                      <a:pt x="8" y="3"/>
                    </a:moveTo>
                    <a:lnTo>
                      <a:pt x="13" y="3"/>
                    </a:lnTo>
                    <a:lnTo>
                      <a:pt x="13" y="3"/>
                    </a:lnTo>
                    <a:lnTo>
                      <a:pt x="15" y="3"/>
                    </a:lnTo>
                    <a:lnTo>
                      <a:pt x="15" y="5"/>
                    </a:lnTo>
                    <a:lnTo>
                      <a:pt x="5" y="5"/>
                    </a:lnTo>
                    <a:lnTo>
                      <a:pt x="3" y="5"/>
                    </a:lnTo>
                    <a:lnTo>
                      <a:pt x="0" y="3"/>
                    </a:lnTo>
                    <a:lnTo>
                      <a:pt x="3" y="0"/>
                    </a:lnTo>
                    <a:lnTo>
                      <a:pt x="8"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3" name="Google Shape;1643;p38"/>
              <p:cNvSpPr/>
              <p:nvPr/>
            </p:nvSpPr>
            <p:spPr>
              <a:xfrm>
                <a:off x="7115" y="3178"/>
                <a:ext cx="0" cy="2"/>
              </a:xfrm>
              <a:custGeom>
                <a:avLst/>
                <a:gdLst/>
                <a:ahLst/>
                <a:cxnLst/>
                <a:rect l="l" t="t" r="r" b="b"/>
                <a:pathLst>
                  <a:path w="120000" h="2" extrusionOk="0">
                    <a:moveTo>
                      <a:pt x="0" y="0"/>
                    </a:move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4" name="Google Shape;1644;p38"/>
              <p:cNvSpPr/>
              <p:nvPr/>
            </p:nvSpPr>
            <p:spPr>
              <a:xfrm>
                <a:off x="7115" y="3178"/>
                <a:ext cx="0" cy="2"/>
              </a:xfrm>
              <a:custGeom>
                <a:avLst/>
                <a:gdLst/>
                <a:ahLst/>
                <a:cxnLst/>
                <a:rect l="l" t="t" r="r" b="b"/>
                <a:pathLst>
                  <a:path w="120000" h="2" extrusionOk="0">
                    <a:moveTo>
                      <a:pt x="0" y="0"/>
                    </a:move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5" name="Google Shape;1645;p38"/>
              <p:cNvSpPr/>
              <p:nvPr/>
            </p:nvSpPr>
            <p:spPr>
              <a:xfrm>
                <a:off x="7192" y="3245"/>
                <a:ext cx="1"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6" name="Google Shape;1646;p38"/>
              <p:cNvSpPr/>
              <p:nvPr/>
            </p:nvSpPr>
            <p:spPr>
              <a:xfrm>
                <a:off x="7192" y="3245"/>
                <a:ext cx="0" cy="0"/>
              </a:xfrm>
              <a:custGeom>
                <a:avLst/>
                <a:gdLst/>
                <a:ahLst/>
                <a:cxnLst/>
                <a:rect l="l" t="t" r="r" b="b"/>
                <a:pathLst>
                  <a:path w="120000" h="120000" extrusionOk="0">
                    <a:moveTo>
                      <a:pt x="0" y="0"/>
                    </a:move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7" name="Google Shape;1647;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8" name="Google Shape;1648;p38"/>
              <p:cNvSpPr/>
              <p:nvPr/>
            </p:nvSpPr>
            <p:spPr>
              <a:xfrm>
                <a:off x="7246" y="3264"/>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9" name="Google Shape;1649;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0" name="Google Shape;1650;p38"/>
              <p:cNvSpPr/>
              <p:nvPr/>
            </p:nvSpPr>
            <p:spPr>
              <a:xfrm>
                <a:off x="7222" y="3385"/>
                <a:ext cx="0" cy="3"/>
              </a:xfrm>
              <a:custGeom>
                <a:avLst/>
                <a:gdLst/>
                <a:ahLst/>
                <a:cxnLst/>
                <a:rect l="l" t="t" r="r" b="b"/>
                <a:pathLst>
                  <a:path w="120000" h="3" extrusionOk="0">
                    <a:moveTo>
                      <a:pt x="0" y="0"/>
                    </a:moveTo>
                    <a:lnTo>
                      <a:pt x="0" y="0"/>
                    </a:lnTo>
                    <a:lnTo>
                      <a:pt x="0" y="0"/>
                    </a:lnTo>
                    <a:lnTo>
                      <a:pt x="0" y="3"/>
                    </a:lnTo>
                    <a:lnTo>
                      <a:pt x="0"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1" name="Google Shape;1651;p38"/>
              <p:cNvSpPr/>
              <p:nvPr/>
            </p:nvSpPr>
            <p:spPr>
              <a:xfrm>
                <a:off x="6318" y="3294"/>
                <a:ext cx="5" cy="5"/>
              </a:xfrm>
              <a:custGeom>
                <a:avLst/>
                <a:gdLst/>
                <a:ahLst/>
                <a:cxnLst/>
                <a:rect l="l" t="t" r="r" b="b"/>
                <a:pathLst>
                  <a:path w="5" h="5" extrusionOk="0">
                    <a:moveTo>
                      <a:pt x="3" y="5"/>
                    </a:moveTo>
                    <a:lnTo>
                      <a:pt x="3" y="5"/>
                    </a:lnTo>
                    <a:lnTo>
                      <a:pt x="5" y="5"/>
                    </a:lnTo>
                    <a:lnTo>
                      <a:pt x="5" y="2"/>
                    </a:lnTo>
                    <a:lnTo>
                      <a:pt x="3" y="0"/>
                    </a:lnTo>
                    <a:lnTo>
                      <a:pt x="3" y="0"/>
                    </a:lnTo>
                    <a:lnTo>
                      <a:pt x="3" y="0"/>
                    </a:lnTo>
                    <a:lnTo>
                      <a:pt x="0"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2" name="Google Shape;1652;p38"/>
              <p:cNvSpPr/>
              <p:nvPr/>
            </p:nvSpPr>
            <p:spPr>
              <a:xfrm>
                <a:off x="6318" y="3294"/>
                <a:ext cx="5" cy="5"/>
              </a:xfrm>
              <a:custGeom>
                <a:avLst/>
                <a:gdLst/>
                <a:ahLst/>
                <a:cxnLst/>
                <a:rect l="l" t="t" r="r" b="b"/>
                <a:pathLst>
                  <a:path w="5" h="5" extrusionOk="0">
                    <a:moveTo>
                      <a:pt x="3" y="5"/>
                    </a:moveTo>
                    <a:lnTo>
                      <a:pt x="3" y="5"/>
                    </a:lnTo>
                    <a:lnTo>
                      <a:pt x="5" y="5"/>
                    </a:lnTo>
                    <a:lnTo>
                      <a:pt x="5" y="2"/>
                    </a:lnTo>
                    <a:lnTo>
                      <a:pt x="3" y="0"/>
                    </a:lnTo>
                    <a:lnTo>
                      <a:pt x="3" y="0"/>
                    </a:lnTo>
                    <a:lnTo>
                      <a:pt x="3" y="0"/>
                    </a:lnTo>
                    <a:lnTo>
                      <a:pt x="0"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3" name="Google Shape;1653;p38"/>
              <p:cNvSpPr/>
              <p:nvPr/>
            </p:nvSpPr>
            <p:spPr>
              <a:xfrm>
                <a:off x="6336" y="3301"/>
                <a:ext cx="5" cy="8"/>
              </a:xfrm>
              <a:custGeom>
                <a:avLst/>
                <a:gdLst/>
                <a:ahLst/>
                <a:cxnLst/>
                <a:rect l="l" t="t" r="r" b="b"/>
                <a:pathLst>
                  <a:path w="5" h="8" extrusionOk="0">
                    <a:moveTo>
                      <a:pt x="2" y="8"/>
                    </a:moveTo>
                    <a:lnTo>
                      <a:pt x="2" y="8"/>
                    </a:lnTo>
                    <a:lnTo>
                      <a:pt x="5" y="5"/>
                    </a:lnTo>
                    <a:lnTo>
                      <a:pt x="5" y="3"/>
                    </a:lnTo>
                    <a:lnTo>
                      <a:pt x="5" y="0"/>
                    </a:lnTo>
                    <a:lnTo>
                      <a:pt x="2" y="0"/>
                    </a:lnTo>
                    <a:lnTo>
                      <a:pt x="2" y="0"/>
                    </a:lnTo>
                    <a:lnTo>
                      <a:pt x="0" y="0"/>
                    </a:lnTo>
                    <a:lnTo>
                      <a:pt x="0" y="3"/>
                    </a:lnTo>
                    <a:lnTo>
                      <a:pt x="2"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4" name="Google Shape;1654;p38"/>
              <p:cNvSpPr/>
              <p:nvPr/>
            </p:nvSpPr>
            <p:spPr>
              <a:xfrm>
                <a:off x="6336" y="3301"/>
                <a:ext cx="5" cy="8"/>
              </a:xfrm>
              <a:custGeom>
                <a:avLst/>
                <a:gdLst/>
                <a:ahLst/>
                <a:cxnLst/>
                <a:rect l="l" t="t" r="r" b="b"/>
                <a:pathLst>
                  <a:path w="5" h="8" extrusionOk="0">
                    <a:moveTo>
                      <a:pt x="2" y="8"/>
                    </a:moveTo>
                    <a:lnTo>
                      <a:pt x="2" y="8"/>
                    </a:lnTo>
                    <a:lnTo>
                      <a:pt x="5" y="5"/>
                    </a:lnTo>
                    <a:lnTo>
                      <a:pt x="5" y="3"/>
                    </a:lnTo>
                    <a:lnTo>
                      <a:pt x="5" y="0"/>
                    </a:lnTo>
                    <a:lnTo>
                      <a:pt x="2" y="0"/>
                    </a:lnTo>
                    <a:lnTo>
                      <a:pt x="2" y="0"/>
                    </a:lnTo>
                    <a:lnTo>
                      <a:pt x="0" y="0"/>
                    </a:lnTo>
                    <a:lnTo>
                      <a:pt x="0" y="3"/>
                    </a:lnTo>
                    <a:lnTo>
                      <a:pt x="2"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5" name="Google Shape;1655;p38"/>
              <p:cNvSpPr/>
              <p:nvPr/>
            </p:nvSpPr>
            <p:spPr>
              <a:xfrm>
                <a:off x="6338" y="3230"/>
                <a:ext cx="3" cy="0"/>
              </a:xfrm>
              <a:custGeom>
                <a:avLst/>
                <a:gdLst/>
                <a:ahLst/>
                <a:cxnLst/>
                <a:rect l="l" t="t" r="r" b="b"/>
                <a:pathLst>
                  <a:path w="3" h="120000" extrusionOk="0">
                    <a:moveTo>
                      <a:pt x="0" y="0"/>
                    </a:moveTo>
                    <a:lnTo>
                      <a:pt x="0" y="0"/>
                    </a:lnTo>
                    <a:lnTo>
                      <a:pt x="3" y="0"/>
                    </a:lnTo>
                    <a:lnTo>
                      <a:pt x="3"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6" name="Google Shape;1656;p38"/>
              <p:cNvSpPr/>
              <p:nvPr/>
            </p:nvSpPr>
            <p:spPr>
              <a:xfrm>
                <a:off x="6338" y="3230"/>
                <a:ext cx="3" cy="0"/>
              </a:xfrm>
              <a:custGeom>
                <a:avLst/>
                <a:gdLst/>
                <a:ahLst/>
                <a:cxnLst/>
                <a:rect l="l" t="t" r="r" b="b"/>
                <a:pathLst>
                  <a:path w="3" h="120000" extrusionOk="0">
                    <a:moveTo>
                      <a:pt x="0" y="0"/>
                    </a:moveTo>
                    <a:lnTo>
                      <a:pt x="0" y="0"/>
                    </a:lnTo>
                    <a:lnTo>
                      <a:pt x="3" y="0"/>
                    </a:lnTo>
                    <a:lnTo>
                      <a:pt x="3"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7" name="Google Shape;1657;p38"/>
              <p:cNvSpPr/>
              <p:nvPr/>
            </p:nvSpPr>
            <p:spPr>
              <a:xfrm>
                <a:off x="6343" y="3299"/>
                <a:ext cx="1"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8" name="Google Shape;1658;p38"/>
              <p:cNvSpPr/>
              <p:nvPr/>
            </p:nvSpPr>
            <p:spPr>
              <a:xfrm>
                <a:off x="6343" y="3299"/>
                <a:ext cx="1"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9" name="Google Shape;1659;p38"/>
              <p:cNvSpPr/>
              <p:nvPr/>
            </p:nvSpPr>
            <p:spPr>
              <a:xfrm>
                <a:off x="6348" y="3272"/>
                <a:ext cx="91" cy="47"/>
              </a:xfrm>
              <a:custGeom>
                <a:avLst/>
                <a:gdLst/>
                <a:ahLst/>
                <a:cxnLst/>
                <a:rect l="l" t="t" r="r" b="b"/>
                <a:pathLst>
                  <a:path w="91" h="47" extrusionOk="0">
                    <a:moveTo>
                      <a:pt x="10" y="39"/>
                    </a:moveTo>
                    <a:lnTo>
                      <a:pt x="10" y="39"/>
                    </a:lnTo>
                    <a:lnTo>
                      <a:pt x="15" y="42"/>
                    </a:lnTo>
                    <a:lnTo>
                      <a:pt x="15" y="42"/>
                    </a:lnTo>
                    <a:lnTo>
                      <a:pt x="20" y="42"/>
                    </a:lnTo>
                    <a:lnTo>
                      <a:pt x="25" y="42"/>
                    </a:lnTo>
                    <a:lnTo>
                      <a:pt x="25" y="42"/>
                    </a:lnTo>
                    <a:lnTo>
                      <a:pt x="27" y="44"/>
                    </a:lnTo>
                    <a:lnTo>
                      <a:pt x="30" y="47"/>
                    </a:lnTo>
                    <a:lnTo>
                      <a:pt x="30" y="47"/>
                    </a:lnTo>
                    <a:lnTo>
                      <a:pt x="44" y="47"/>
                    </a:lnTo>
                    <a:lnTo>
                      <a:pt x="44" y="47"/>
                    </a:lnTo>
                    <a:lnTo>
                      <a:pt x="52" y="42"/>
                    </a:lnTo>
                    <a:lnTo>
                      <a:pt x="57" y="39"/>
                    </a:lnTo>
                    <a:lnTo>
                      <a:pt x="57" y="39"/>
                    </a:lnTo>
                    <a:lnTo>
                      <a:pt x="62" y="39"/>
                    </a:lnTo>
                    <a:lnTo>
                      <a:pt x="67" y="37"/>
                    </a:lnTo>
                    <a:lnTo>
                      <a:pt x="69" y="32"/>
                    </a:lnTo>
                    <a:lnTo>
                      <a:pt x="69" y="29"/>
                    </a:lnTo>
                    <a:lnTo>
                      <a:pt x="69" y="29"/>
                    </a:lnTo>
                    <a:lnTo>
                      <a:pt x="79" y="29"/>
                    </a:lnTo>
                    <a:lnTo>
                      <a:pt x="84" y="27"/>
                    </a:lnTo>
                    <a:lnTo>
                      <a:pt x="84" y="24"/>
                    </a:lnTo>
                    <a:lnTo>
                      <a:pt x="84" y="24"/>
                    </a:lnTo>
                    <a:lnTo>
                      <a:pt x="81" y="20"/>
                    </a:lnTo>
                    <a:lnTo>
                      <a:pt x="81" y="17"/>
                    </a:lnTo>
                    <a:lnTo>
                      <a:pt x="84" y="17"/>
                    </a:lnTo>
                    <a:lnTo>
                      <a:pt x="84" y="17"/>
                    </a:lnTo>
                    <a:lnTo>
                      <a:pt x="86" y="17"/>
                    </a:lnTo>
                    <a:lnTo>
                      <a:pt x="89" y="15"/>
                    </a:lnTo>
                    <a:lnTo>
                      <a:pt x="91" y="7"/>
                    </a:lnTo>
                    <a:lnTo>
                      <a:pt x="91" y="7"/>
                    </a:lnTo>
                    <a:lnTo>
                      <a:pt x="91" y="5"/>
                    </a:lnTo>
                    <a:lnTo>
                      <a:pt x="89" y="2"/>
                    </a:lnTo>
                    <a:lnTo>
                      <a:pt x="89" y="2"/>
                    </a:lnTo>
                    <a:lnTo>
                      <a:pt x="86" y="0"/>
                    </a:lnTo>
                    <a:lnTo>
                      <a:pt x="89" y="0"/>
                    </a:lnTo>
                    <a:lnTo>
                      <a:pt x="89" y="0"/>
                    </a:lnTo>
                    <a:lnTo>
                      <a:pt x="84" y="0"/>
                    </a:lnTo>
                    <a:lnTo>
                      <a:pt x="81" y="2"/>
                    </a:lnTo>
                    <a:lnTo>
                      <a:pt x="79" y="0"/>
                    </a:lnTo>
                    <a:lnTo>
                      <a:pt x="79" y="0"/>
                    </a:lnTo>
                    <a:lnTo>
                      <a:pt x="77" y="0"/>
                    </a:lnTo>
                    <a:lnTo>
                      <a:pt x="74" y="0"/>
                    </a:lnTo>
                    <a:lnTo>
                      <a:pt x="74" y="2"/>
                    </a:lnTo>
                    <a:lnTo>
                      <a:pt x="74" y="2"/>
                    </a:lnTo>
                    <a:lnTo>
                      <a:pt x="74" y="7"/>
                    </a:lnTo>
                    <a:lnTo>
                      <a:pt x="74" y="15"/>
                    </a:lnTo>
                    <a:lnTo>
                      <a:pt x="74" y="15"/>
                    </a:lnTo>
                    <a:lnTo>
                      <a:pt x="74" y="15"/>
                    </a:lnTo>
                    <a:lnTo>
                      <a:pt x="72" y="17"/>
                    </a:lnTo>
                    <a:lnTo>
                      <a:pt x="64" y="17"/>
                    </a:lnTo>
                    <a:lnTo>
                      <a:pt x="64" y="17"/>
                    </a:lnTo>
                    <a:lnTo>
                      <a:pt x="62" y="22"/>
                    </a:lnTo>
                    <a:lnTo>
                      <a:pt x="59" y="27"/>
                    </a:lnTo>
                    <a:lnTo>
                      <a:pt x="59" y="27"/>
                    </a:lnTo>
                    <a:lnTo>
                      <a:pt x="54" y="29"/>
                    </a:lnTo>
                    <a:lnTo>
                      <a:pt x="54" y="29"/>
                    </a:lnTo>
                    <a:lnTo>
                      <a:pt x="49" y="29"/>
                    </a:lnTo>
                    <a:lnTo>
                      <a:pt x="47" y="27"/>
                    </a:lnTo>
                    <a:lnTo>
                      <a:pt x="47" y="27"/>
                    </a:lnTo>
                    <a:lnTo>
                      <a:pt x="44" y="29"/>
                    </a:lnTo>
                    <a:lnTo>
                      <a:pt x="42" y="29"/>
                    </a:lnTo>
                    <a:lnTo>
                      <a:pt x="39" y="29"/>
                    </a:lnTo>
                    <a:lnTo>
                      <a:pt x="39" y="29"/>
                    </a:lnTo>
                    <a:lnTo>
                      <a:pt x="37" y="24"/>
                    </a:lnTo>
                    <a:lnTo>
                      <a:pt x="39" y="20"/>
                    </a:lnTo>
                    <a:lnTo>
                      <a:pt x="42" y="20"/>
                    </a:lnTo>
                    <a:lnTo>
                      <a:pt x="42" y="20"/>
                    </a:lnTo>
                    <a:lnTo>
                      <a:pt x="39" y="17"/>
                    </a:lnTo>
                    <a:lnTo>
                      <a:pt x="37" y="20"/>
                    </a:lnTo>
                    <a:lnTo>
                      <a:pt x="37" y="27"/>
                    </a:lnTo>
                    <a:lnTo>
                      <a:pt x="37" y="27"/>
                    </a:lnTo>
                    <a:lnTo>
                      <a:pt x="35" y="27"/>
                    </a:lnTo>
                    <a:lnTo>
                      <a:pt x="30" y="29"/>
                    </a:lnTo>
                    <a:lnTo>
                      <a:pt x="22" y="29"/>
                    </a:lnTo>
                    <a:lnTo>
                      <a:pt x="22" y="29"/>
                    </a:lnTo>
                    <a:lnTo>
                      <a:pt x="17" y="29"/>
                    </a:lnTo>
                    <a:lnTo>
                      <a:pt x="17" y="29"/>
                    </a:lnTo>
                    <a:lnTo>
                      <a:pt x="10" y="29"/>
                    </a:lnTo>
                    <a:lnTo>
                      <a:pt x="10" y="29"/>
                    </a:lnTo>
                    <a:lnTo>
                      <a:pt x="7" y="29"/>
                    </a:lnTo>
                    <a:lnTo>
                      <a:pt x="2" y="29"/>
                    </a:lnTo>
                    <a:lnTo>
                      <a:pt x="2" y="29"/>
                    </a:lnTo>
                    <a:lnTo>
                      <a:pt x="0" y="27"/>
                    </a:lnTo>
                    <a:lnTo>
                      <a:pt x="0" y="29"/>
                    </a:lnTo>
                    <a:lnTo>
                      <a:pt x="0" y="32"/>
                    </a:lnTo>
                    <a:lnTo>
                      <a:pt x="0" y="34"/>
                    </a:lnTo>
                    <a:lnTo>
                      <a:pt x="0" y="34"/>
                    </a:lnTo>
                    <a:lnTo>
                      <a:pt x="2" y="34"/>
                    </a:lnTo>
                    <a:lnTo>
                      <a:pt x="7" y="37"/>
                    </a:lnTo>
                    <a:lnTo>
                      <a:pt x="7" y="37"/>
                    </a:lnTo>
                    <a:lnTo>
                      <a:pt x="10" y="3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0" name="Google Shape;1660;p38"/>
              <p:cNvSpPr/>
              <p:nvPr/>
            </p:nvSpPr>
            <p:spPr>
              <a:xfrm>
                <a:off x="6348" y="3272"/>
                <a:ext cx="91" cy="47"/>
              </a:xfrm>
              <a:custGeom>
                <a:avLst/>
                <a:gdLst/>
                <a:ahLst/>
                <a:cxnLst/>
                <a:rect l="l" t="t" r="r" b="b"/>
                <a:pathLst>
                  <a:path w="91" h="47" extrusionOk="0">
                    <a:moveTo>
                      <a:pt x="10" y="39"/>
                    </a:moveTo>
                    <a:lnTo>
                      <a:pt x="10" y="39"/>
                    </a:lnTo>
                    <a:lnTo>
                      <a:pt x="15" y="42"/>
                    </a:lnTo>
                    <a:lnTo>
                      <a:pt x="15" y="42"/>
                    </a:lnTo>
                    <a:lnTo>
                      <a:pt x="20" y="42"/>
                    </a:lnTo>
                    <a:lnTo>
                      <a:pt x="25" y="42"/>
                    </a:lnTo>
                    <a:lnTo>
                      <a:pt x="25" y="42"/>
                    </a:lnTo>
                    <a:lnTo>
                      <a:pt x="27" y="44"/>
                    </a:lnTo>
                    <a:lnTo>
                      <a:pt x="30" y="47"/>
                    </a:lnTo>
                    <a:lnTo>
                      <a:pt x="30" y="47"/>
                    </a:lnTo>
                    <a:lnTo>
                      <a:pt x="44" y="47"/>
                    </a:lnTo>
                    <a:lnTo>
                      <a:pt x="44" y="47"/>
                    </a:lnTo>
                    <a:lnTo>
                      <a:pt x="52" y="42"/>
                    </a:lnTo>
                    <a:lnTo>
                      <a:pt x="57" y="39"/>
                    </a:lnTo>
                    <a:lnTo>
                      <a:pt x="57" y="39"/>
                    </a:lnTo>
                    <a:lnTo>
                      <a:pt x="62" y="39"/>
                    </a:lnTo>
                    <a:lnTo>
                      <a:pt x="67" y="37"/>
                    </a:lnTo>
                    <a:lnTo>
                      <a:pt x="69" y="32"/>
                    </a:lnTo>
                    <a:lnTo>
                      <a:pt x="69" y="29"/>
                    </a:lnTo>
                    <a:lnTo>
                      <a:pt x="69" y="29"/>
                    </a:lnTo>
                    <a:lnTo>
                      <a:pt x="79" y="29"/>
                    </a:lnTo>
                    <a:lnTo>
                      <a:pt x="84" y="27"/>
                    </a:lnTo>
                    <a:lnTo>
                      <a:pt x="84" y="24"/>
                    </a:lnTo>
                    <a:lnTo>
                      <a:pt x="84" y="24"/>
                    </a:lnTo>
                    <a:lnTo>
                      <a:pt x="81" y="20"/>
                    </a:lnTo>
                    <a:lnTo>
                      <a:pt x="81" y="17"/>
                    </a:lnTo>
                    <a:lnTo>
                      <a:pt x="84" y="17"/>
                    </a:lnTo>
                    <a:lnTo>
                      <a:pt x="84" y="17"/>
                    </a:lnTo>
                    <a:lnTo>
                      <a:pt x="86" y="17"/>
                    </a:lnTo>
                    <a:lnTo>
                      <a:pt x="89" y="15"/>
                    </a:lnTo>
                    <a:lnTo>
                      <a:pt x="91" y="7"/>
                    </a:lnTo>
                    <a:lnTo>
                      <a:pt x="91" y="7"/>
                    </a:lnTo>
                    <a:lnTo>
                      <a:pt x="91" y="5"/>
                    </a:lnTo>
                    <a:lnTo>
                      <a:pt x="89" y="2"/>
                    </a:lnTo>
                    <a:lnTo>
                      <a:pt x="89" y="2"/>
                    </a:lnTo>
                    <a:lnTo>
                      <a:pt x="86" y="0"/>
                    </a:lnTo>
                    <a:lnTo>
                      <a:pt x="89" y="0"/>
                    </a:lnTo>
                    <a:lnTo>
                      <a:pt x="89" y="0"/>
                    </a:lnTo>
                    <a:lnTo>
                      <a:pt x="84" y="0"/>
                    </a:lnTo>
                    <a:lnTo>
                      <a:pt x="81" y="2"/>
                    </a:lnTo>
                    <a:lnTo>
                      <a:pt x="79" y="0"/>
                    </a:lnTo>
                    <a:lnTo>
                      <a:pt x="79" y="0"/>
                    </a:lnTo>
                    <a:lnTo>
                      <a:pt x="77" y="0"/>
                    </a:lnTo>
                    <a:lnTo>
                      <a:pt x="74" y="0"/>
                    </a:lnTo>
                    <a:lnTo>
                      <a:pt x="74" y="2"/>
                    </a:lnTo>
                    <a:lnTo>
                      <a:pt x="74" y="2"/>
                    </a:lnTo>
                    <a:lnTo>
                      <a:pt x="74" y="7"/>
                    </a:lnTo>
                    <a:lnTo>
                      <a:pt x="74" y="15"/>
                    </a:lnTo>
                    <a:lnTo>
                      <a:pt x="74" y="15"/>
                    </a:lnTo>
                    <a:lnTo>
                      <a:pt x="74" y="15"/>
                    </a:lnTo>
                    <a:lnTo>
                      <a:pt x="72" y="17"/>
                    </a:lnTo>
                    <a:lnTo>
                      <a:pt x="64" y="17"/>
                    </a:lnTo>
                    <a:lnTo>
                      <a:pt x="64" y="17"/>
                    </a:lnTo>
                    <a:lnTo>
                      <a:pt x="62" y="22"/>
                    </a:lnTo>
                    <a:lnTo>
                      <a:pt x="59" y="27"/>
                    </a:lnTo>
                    <a:lnTo>
                      <a:pt x="59" y="27"/>
                    </a:lnTo>
                    <a:lnTo>
                      <a:pt x="54" y="29"/>
                    </a:lnTo>
                    <a:lnTo>
                      <a:pt x="54" y="29"/>
                    </a:lnTo>
                    <a:lnTo>
                      <a:pt x="49" y="29"/>
                    </a:lnTo>
                    <a:lnTo>
                      <a:pt x="47" y="27"/>
                    </a:lnTo>
                    <a:lnTo>
                      <a:pt x="47" y="27"/>
                    </a:lnTo>
                    <a:lnTo>
                      <a:pt x="44" y="29"/>
                    </a:lnTo>
                    <a:lnTo>
                      <a:pt x="42" y="29"/>
                    </a:lnTo>
                    <a:lnTo>
                      <a:pt x="39" y="29"/>
                    </a:lnTo>
                    <a:lnTo>
                      <a:pt x="39" y="29"/>
                    </a:lnTo>
                    <a:lnTo>
                      <a:pt x="37" y="24"/>
                    </a:lnTo>
                    <a:lnTo>
                      <a:pt x="39" y="20"/>
                    </a:lnTo>
                    <a:lnTo>
                      <a:pt x="42" y="20"/>
                    </a:lnTo>
                    <a:lnTo>
                      <a:pt x="42" y="20"/>
                    </a:lnTo>
                    <a:lnTo>
                      <a:pt x="39" y="17"/>
                    </a:lnTo>
                    <a:lnTo>
                      <a:pt x="37" y="20"/>
                    </a:lnTo>
                    <a:lnTo>
                      <a:pt x="37" y="27"/>
                    </a:lnTo>
                    <a:lnTo>
                      <a:pt x="37" y="27"/>
                    </a:lnTo>
                    <a:lnTo>
                      <a:pt x="35" y="27"/>
                    </a:lnTo>
                    <a:lnTo>
                      <a:pt x="30" y="29"/>
                    </a:lnTo>
                    <a:lnTo>
                      <a:pt x="22" y="29"/>
                    </a:lnTo>
                    <a:lnTo>
                      <a:pt x="22" y="29"/>
                    </a:lnTo>
                    <a:lnTo>
                      <a:pt x="17" y="29"/>
                    </a:lnTo>
                    <a:lnTo>
                      <a:pt x="17" y="29"/>
                    </a:lnTo>
                    <a:lnTo>
                      <a:pt x="10" y="29"/>
                    </a:lnTo>
                    <a:lnTo>
                      <a:pt x="10" y="29"/>
                    </a:lnTo>
                    <a:lnTo>
                      <a:pt x="7" y="29"/>
                    </a:lnTo>
                    <a:lnTo>
                      <a:pt x="2" y="29"/>
                    </a:lnTo>
                    <a:lnTo>
                      <a:pt x="2" y="29"/>
                    </a:lnTo>
                    <a:lnTo>
                      <a:pt x="0" y="27"/>
                    </a:lnTo>
                    <a:lnTo>
                      <a:pt x="0" y="29"/>
                    </a:lnTo>
                    <a:lnTo>
                      <a:pt x="0" y="32"/>
                    </a:lnTo>
                    <a:lnTo>
                      <a:pt x="0" y="34"/>
                    </a:lnTo>
                    <a:lnTo>
                      <a:pt x="0" y="34"/>
                    </a:lnTo>
                    <a:lnTo>
                      <a:pt x="2" y="34"/>
                    </a:lnTo>
                    <a:lnTo>
                      <a:pt x="7" y="37"/>
                    </a:lnTo>
                    <a:lnTo>
                      <a:pt x="7" y="37"/>
                    </a:lnTo>
                    <a:lnTo>
                      <a:pt x="10" y="3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1" name="Google Shape;1661;p38"/>
              <p:cNvSpPr/>
              <p:nvPr/>
            </p:nvSpPr>
            <p:spPr>
              <a:xfrm>
                <a:off x="6373" y="3282"/>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2" name="Google Shape;1662;p38"/>
              <p:cNvSpPr/>
              <p:nvPr/>
            </p:nvSpPr>
            <p:spPr>
              <a:xfrm>
                <a:off x="6373" y="3282"/>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3" name="Google Shape;1663;p38"/>
              <p:cNvSpPr/>
              <p:nvPr/>
            </p:nvSpPr>
            <p:spPr>
              <a:xfrm>
                <a:off x="6378" y="3210"/>
                <a:ext cx="5" cy="2"/>
              </a:xfrm>
              <a:custGeom>
                <a:avLst/>
                <a:gdLst/>
                <a:ahLst/>
                <a:cxnLst/>
                <a:rect l="l" t="t" r="r" b="b"/>
                <a:pathLst>
                  <a:path w="5" h="2" extrusionOk="0">
                    <a:moveTo>
                      <a:pt x="5" y="2"/>
                    </a:moveTo>
                    <a:lnTo>
                      <a:pt x="5" y="2"/>
                    </a:lnTo>
                    <a:lnTo>
                      <a:pt x="5" y="2"/>
                    </a:lnTo>
                    <a:lnTo>
                      <a:pt x="5" y="0"/>
                    </a:lnTo>
                    <a:lnTo>
                      <a:pt x="2" y="0"/>
                    </a:lnTo>
                    <a:lnTo>
                      <a:pt x="0" y="0"/>
                    </a:lnTo>
                    <a:lnTo>
                      <a:pt x="0" y="0"/>
                    </a:lnTo>
                    <a:lnTo>
                      <a:pt x="2" y="2"/>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4" name="Google Shape;1664;p38"/>
              <p:cNvSpPr/>
              <p:nvPr/>
            </p:nvSpPr>
            <p:spPr>
              <a:xfrm>
                <a:off x="6378" y="3210"/>
                <a:ext cx="5" cy="2"/>
              </a:xfrm>
              <a:custGeom>
                <a:avLst/>
                <a:gdLst/>
                <a:ahLst/>
                <a:cxnLst/>
                <a:rect l="l" t="t" r="r" b="b"/>
                <a:pathLst>
                  <a:path w="5" h="2" extrusionOk="0">
                    <a:moveTo>
                      <a:pt x="5" y="2"/>
                    </a:moveTo>
                    <a:lnTo>
                      <a:pt x="5" y="2"/>
                    </a:lnTo>
                    <a:lnTo>
                      <a:pt x="5" y="2"/>
                    </a:lnTo>
                    <a:lnTo>
                      <a:pt x="5" y="0"/>
                    </a:lnTo>
                    <a:lnTo>
                      <a:pt x="2" y="0"/>
                    </a:lnTo>
                    <a:lnTo>
                      <a:pt x="0" y="0"/>
                    </a:lnTo>
                    <a:lnTo>
                      <a:pt x="0" y="0"/>
                    </a:lnTo>
                    <a:lnTo>
                      <a:pt x="2" y="2"/>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5" name="Google Shape;1665;p38"/>
              <p:cNvSpPr/>
              <p:nvPr/>
            </p:nvSpPr>
            <p:spPr>
              <a:xfrm>
                <a:off x="6380" y="3383"/>
                <a:ext cx="5" cy="7"/>
              </a:xfrm>
              <a:custGeom>
                <a:avLst/>
                <a:gdLst/>
                <a:ahLst/>
                <a:cxnLst/>
                <a:rect l="l" t="t" r="r" b="b"/>
                <a:pathLst>
                  <a:path w="5" h="7" extrusionOk="0">
                    <a:moveTo>
                      <a:pt x="5" y="7"/>
                    </a:moveTo>
                    <a:lnTo>
                      <a:pt x="5" y="7"/>
                    </a:lnTo>
                    <a:lnTo>
                      <a:pt x="5" y="2"/>
                    </a:lnTo>
                    <a:lnTo>
                      <a:pt x="5" y="0"/>
                    </a:lnTo>
                    <a:lnTo>
                      <a:pt x="3" y="0"/>
                    </a:lnTo>
                    <a:lnTo>
                      <a:pt x="3" y="0"/>
                    </a:lnTo>
                    <a:lnTo>
                      <a:pt x="0" y="2"/>
                    </a:lnTo>
                    <a:lnTo>
                      <a:pt x="0" y="5"/>
                    </a:lnTo>
                    <a:lnTo>
                      <a:pt x="5"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6" name="Google Shape;1666;p38"/>
              <p:cNvSpPr/>
              <p:nvPr/>
            </p:nvSpPr>
            <p:spPr>
              <a:xfrm>
                <a:off x="6380" y="3383"/>
                <a:ext cx="5" cy="7"/>
              </a:xfrm>
              <a:custGeom>
                <a:avLst/>
                <a:gdLst/>
                <a:ahLst/>
                <a:cxnLst/>
                <a:rect l="l" t="t" r="r" b="b"/>
                <a:pathLst>
                  <a:path w="5" h="7" extrusionOk="0">
                    <a:moveTo>
                      <a:pt x="5" y="7"/>
                    </a:moveTo>
                    <a:lnTo>
                      <a:pt x="5" y="7"/>
                    </a:lnTo>
                    <a:lnTo>
                      <a:pt x="5" y="2"/>
                    </a:lnTo>
                    <a:lnTo>
                      <a:pt x="5" y="0"/>
                    </a:lnTo>
                    <a:lnTo>
                      <a:pt x="3" y="0"/>
                    </a:lnTo>
                    <a:lnTo>
                      <a:pt x="3" y="0"/>
                    </a:lnTo>
                    <a:lnTo>
                      <a:pt x="0" y="2"/>
                    </a:lnTo>
                    <a:lnTo>
                      <a:pt x="0" y="5"/>
                    </a:lnTo>
                    <a:lnTo>
                      <a:pt x="5"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7" name="Google Shape;1667;p38"/>
              <p:cNvSpPr/>
              <p:nvPr/>
            </p:nvSpPr>
            <p:spPr>
              <a:xfrm>
                <a:off x="6387" y="3385"/>
                <a:ext cx="10" cy="8"/>
              </a:xfrm>
              <a:custGeom>
                <a:avLst/>
                <a:gdLst/>
                <a:ahLst/>
                <a:cxnLst/>
                <a:rect l="l" t="t" r="r" b="b"/>
                <a:pathLst>
                  <a:path w="10" h="8" extrusionOk="0">
                    <a:moveTo>
                      <a:pt x="8" y="8"/>
                    </a:moveTo>
                    <a:lnTo>
                      <a:pt x="8" y="8"/>
                    </a:lnTo>
                    <a:lnTo>
                      <a:pt x="10" y="5"/>
                    </a:lnTo>
                    <a:lnTo>
                      <a:pt x="8" y="5"/>
                    </a:lnTo>
                    <a:lnTo>
                      <a:pt x="3" y="3"/>
                    </a:lnTo>
                    <a:lnTo>
                      <a:pt x="3" y="3"/>
                    </a:lnTo>
                    <a:lnTo>
                      <a:pt x="0" y="0"/>
                    </a:lnTo>
                    <a:lnTo>
                      <a:pt x="0" y="3"/>
                    </a:lnTo>
                    <a:lnTo>
                      <a:pt x="0" y="5"/>
                    </a:lnTo>
                    <a:lnTo>
                      <a:pt x="0" y="8"/>
                    </a:lnTo>
                    <a:lnTo>
                      <a:pt x="0" y="8"/>
                    </a:lnTo>
                    <a:lnTo>
                      <a:pt x="5" y="8"/>
                    </a:lnTo>
                    <a:lnTo>
                      <a:pt x="8"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8" name="Google Shape;1668;p38"/>
              <p:cNvSpPr/>
              <p:nvPr/>
            </p:nvSpPr>
            <p:spPr>
              <a:xfrm>
                <a:off x="6387" y="3385"/>
                <a:ext cx="10" cy="8"/>
              </a:xfrm>
              <a:custGeom>
                <a:avLst/>
                <a:gdLst/>
                <a:ahLst/>
                <a:cxnLst/>
                <a:rect l="l" t="t" r="r" b="b"/>
                <a:pathLst>
                  <a:path w="10" h="8" extrusionOk="0">
                    <a:moveTo>
                      <a:pt x="8" y="8"/>
                    </a:moveTo>
                    <a:lnTo>
                      <a:pt x="8" y="8"/>
                    </a:lnTo>
                    <a:lnTo>
                      <a:pt x="10" y="5"/>
                    </a:lnTo>
                    <a:lnTo>
                      <a:pt x="8" y="5"/>
                    </a:lnTo>
                    <a:lnTo>
                      <a:pt x="3" y="3"/>
                    </a:lnTo>
                    <a:lnTo>
                      <a:pt x="3" y="3"/>
                    </a:lnTo>
                    <a:lnTo>
                      <a:pt x="0" y="0"/>
                    </a:lnTo>
                    <a:lnTo>
                      <a:pt x="0" y="3"/>
                    </a:lnTo>
                    <a:lnTo>
                      <a:pt x="0" y="5"/>
                    </a:lnTo>
                    <a:lnTo>
                      <a:pt x="0" y="8"/>
                    </a:lnTo>
                    <a:lnTo>
                      <a:pt x="0" y="8"/>
                    </a:lnTo>
                    <a:lnTo>
                      <a:pt x="5" y="8"/>
                    </a:lnTo>
                    <a:lnTo>
                      <a:pt x="8"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9" name="Google Shape;1669;p38"/>
              <p:cNvSpPr/>
              <p:nvPr/>
            </p:nvSpPr>
            <p:spPr>
              <a:xfrm>
                <a:off x="6387" y="3232"/>
                <a:ext cx="10" cy="5"/>
              </a:xfrm>
              <a:custGeom>
                <a:avLst/>
                <a:gdLst/>
                <a:ahLst/>
                <a:cxnLst/>
                <a:rect l="l" t="t" r="r" b="b"/>
                <a:pathLst>
                  <a:path w="10" h="5" extrusionOk="0">
                    <a:moveTo>
                      <a:pt x="0" y="3"/>
                    </a:moveTo>
                    <a:lnTo>
                      <a:pt x="0" y="3"/>
                    </a:lnTo>
                    <a:lnTo>
                      <a:pt x="3" y="5"/>
                    </a:lnTo>
                    <a:lnTo>
                      <a:pt x="8" y="5"/>
                    </a:lnTo>
                    <a:lnTo>
                      <a:pt x="8" y="5"/>
                    </a:lnTo>
                    <a:lnTo>
                      <a:pt x="10" y="5"/>
                    </a:lnTo>
                    <a:lnTo>
                      <a:pt x="10" y="3"/>
                    </a:lnTo>
                    <a:lnTo>
                      <a:pt x="10" y="3"/>
                    </a:lnTo>
                    <a:lnTo>
                      <a:pt x="10" y="3"/>
                    </a:lnTo>
                    <a:lnTo>
                      <a:pt x="5" y="0"/>
                    </a:lnTo>
                    <a:lnTo>
                      <a:pt x="3"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0" name="Google Shape;1670;p38"/>
              <p:cNvSpPr/>
              <p:nvPr/>
            </p:nvSpPr>
            <p:spPr>
              <a:xfrm>
                <a:off x="6387" y="3232"/>
                <a:ext cx="10" cy="5"/>
              </a:xfrm>
              <a:custGeom>
                <a:avLst/>
                <a:gdLst/>
                <a:ahLst/>
                <a:cxnLst/>
                <a:rect l="l" t="t" r="r" b="b"/>
                <a:pathLst>
                  <a:path w="10" h="5" extrusionOk="0">
                    <a:moveTo>
                      <a:pt x="0" y="3"/>
                    </a:moveTo>
                    <a:lnTo>
                      <a:pt x="0" y="3"/>
                    </a:lnTo>
                    <a:lnTo>
                      <a:pt x="3" y="5"/>
                    </a:lnTo>
                    <a:lnTo>
                      <a:pt x="8" y="5"/>
                    </a:lnTo>
                    <a:lnTo>
                      <a:pt x="8" y="5"/>
                    </a:lnTo>
                    <a:lnTo>
                      <a:pt x="10" y="5"/>
                    </a:lnTo>
                    <a:lnTo>
                      <a:pt x="10" y="3"/>
                    </a:lnTo>
                    <a:lnTo>
                      <a:pt x="10" y="3"/>
                    </a:lnTo>
                    <a:lnTo>
                      <a:pt x="10" y="3"/>
                    </a:lnTo>
                    <a:lnTo>
                      <a:pt x="5" y="0"/>
                    </a:lnTo>
                    <a:lnTo>
                      <a:pt x="3"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1" name="Google Shape;1671;p38"/>
              <p:cNvSpPr/>
              <p:nvPr/>
            </p:nvSpPr>
            <p:spPr>
              <a:xfrm>
                <a:off x="6392" y="3413"/>
                <a:ext cx="3" cy="2"/>
              </a:xfrm>
              <a:custGeom>
                <a:avLst/>
                <a:gdLst/>
                <a:ahLst/>
                <a:cxnLst/>
                <a:rect l="l" t="t" r="r" b="b"/>
                <a:pathLst>
                  <a:path w="3" h="2" extrusionOk="0">
                    <a:moveTo>
                      <a:pt x="0" y="2"/>
                    </a:moveTo>
                    <a:lnTo>
                      <a:pt x="0" y="2"/>
                    </a:lnTo>
                    <a:lnTo>
                      <a:pt x="3" y="0"/>
                    </a:lnTo>
                    <a:lnTo>
                      <a:pt x="0" y="0"/>
                    </a:lnTo>
                    <a:lnTo>
                      <a:pt x="0" y="2"/>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2" name="Google Shape;1672;p38"/>
              <p:cNvSpPr/>
              <p:nvPr/>
            </p:nvSpPr>
            <p:spPr>
              <a:xfrm>
                <a:off x="6392" y="3413"/>
                <a:ext cx="3" cy="2"/>
              </a:xfrm>
              <a:custGeom>
                <a:avLst/>
                <a:gdLst/>
                <a:ahLst/>
                <a:cxnLst/>
                <a:rect l="l" t="t" r="r" b="b"/>
                <a:pathLst>
                  <a:path w="3" h="2" extrusionOk="0">
                    <a:moveTo>
                      <a:pt x="0" y="2"/>
                    </a:moveTo>
                    <a:lnTo>
                      <a:pt x="0" y="2"/>
                    </a:lnTo>
                    <a:lnTo>
                      <a:pt x="3" y="0"/>
                    </a:lnTo>
                    <a:lnTo>
                      <a:pt x="0" y="0"/>
                    </a:lnTo>
                    <a:lnTo>
                      <a:pt x="0" y="2"/>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3" name="Google Shape;1673;p38"/>
              <p:cNvSpPr/>
              <p:nvPr/>
            </p:nvSpPr>
            <p:spPr>
              <a:xfrm>
                <a:off x="6392" y="3395"/>
                <a:ext cx="13" cy="8"/>
              </a:xfrm>
              <a:custGeom>
                <a:avLst/>
                <a:gdLst/>
                <a:ahLst/>
                <a:cxnLst/>
                <a:rect l="l" t="t" r="r" b="b"/>
                <a:pathLst>
                  <a:path w="13" h="8" extrusionOk="0">
                    <a:moveTo>
                      <a:pt x="3" y="5"/>
                    </a:moveTo>
                    <a:lnTo>
                      <a:pt x="3" y="5"/>
                    </a:lnTo>
                    <a:lnTo>
                      <a:pt x="5" y="5"/>
                    </a:lnTo>
                    <a:lnTo>
                      <a:pt x="5" y="5"/>
                    </a:lnTo>
                    <a:lnTo>
                      <a:pt x="5" y="5"/>
                    </a:lnTo>
                    <a:lnTo>
                      <a:pt x="5" y="8"/>
                    </a:lnTo>
                    <a:lnTo>
                      <a:pt x="8" y="8"/>
                    </a:lnTo>
                    <a:lnTo>
                      <a:pt x="8" y="8"/>
                    </a:lnTo>
                    <a:lnTo>
                      <a:pt x="10" y="8"/>
                    </a:lnTo>
                    <a:lnTo>
                      <a:pt x="13" y="8"/>
                    </a:lnTo>
                    <a:lnTo>
                      <a:pt x="10" y="3"/>
                    </a:lnTo>
                    <a:lnTo>
                      <a:pt x="10" y="3"/>
                    </a:lnTo>
                    <a:lnTo>
                      <a:pt x="10" y="5"/>
                    </a:lnTo>
                    <a:lnTo>
                      <a:pt x="10" y="5"/>
                    </a:lnTo>
                    <a:lnTo>
                      <a:pt x="5" y="3"/>
                    </a:lnTo>
                    <a:lnTo>
                      <a:pt x="0" y="0"/>
                    </a:lnTo>
                    <a:lnTo>
                      <a:pt x="0" y="0"/>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4" name="Google Shape;1674;p38"/>
              <p:cNvSpPr/>
              <p:nvPr/>
            </p:nvSpPr>
            <p:spPr>
              <a:xfrm>
                <a:off x="6392" y="3395"/>
                <a:ext cx="13" cy="8"/>
              </a:xfrm>
              <a:custGeom>
                <a:avLst/>
                <a:gdLst/>
                <a:ahLst/>
                <a:cxnLst/>
                <a:rect l="l" t="t" r="r" b="b"/>
                <a:pathLst>
                  <a:path w="13" h="8" extrusionOk="0">
                    <a:moveTo>
                      <a:pt x="3" y="5"/>
                    </a:moveTo>
                    <a:lnTo>
                      <a:pt x="3" y="5"/>
                    </a:lnTo>
                    <a:lnTo>
                      <a:pt x="5" y="5"/>
                    </a:lnTo>
                    <a:lnTo>
                      <a:pt x="5" y="5"/>
                    </a:lnTo>
                    <a:lnTo>
                      <a:pt x="5" y="5"/>
                    </a:lnTo>
                    <a:lnTo>
                      <a:pt x="5" y="8"/>
                    </a:lnTo>
                    <a:lnTo>
                      <a:pt x="8" y="8"/>
                    </a:lnTo>
                    <a:lnTo>
                      <a:pt x="8" y="8"/>
                    </a:lnTo>
                    <a:lnTo>
                      <a:pt x="10" y="8"/>
                    </a:lnTo>
                    <a:lnTo>
                      <a:pt x="13" y="8"/>
                    </a:lnTo>
                    <a:lnTo>
                      <a:pt x="10" y="3"/>
                    </a:lnTo>
                    <a:lnTo>
                      <a:pt x="10" y="3"/>
                    </a:lnTo>
                    <a:lnTo>
                      <a:pt x="10" y="5"/>
                    </a:lnTo>
                    <a:lnTo>
                      <a:pt x="10" y="5"/>
                    </a:lnTo>
                    <a:lnTo>
                      <a:pt x="5" y="3"/>
                    </a:lnTo>
                    <a:lnTo>
                      <a:pt x="0" y="0"/>
                    </a:lnTo>
                    <a:lnTo>
                      <a:pt x="0" y="0"/>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5" name="Google Shape;1675;p38"/>
              <p:cNvSpPr/>
              <p:nvPr/>
            </p:nvSpPr>
            <p:spPr>
              <a:xfrm>
                <a:off x="6395" y="3415"/>
                <a:ext cx="2" cy="0"/>
              </a:xfrm>
              <a:custGeom>
                <a:avLst/>
                <a:gdLst/>
                <a:ahLst/>
                <a:cxnLst/>
                <a:rect l="l" t="t" r="r" b="b"/>
                <a:pathLst>
                  <a:path w="2" h="120000" extrusionOk="0">
                    <a:moveTo>
                      <a:pt x="0" y="0"/>
                    </a:moveTo>
                    <a:lnTo>
                      <a:pt x="0" y="0"/>
                    </a:lnTo>
                    <a:lnTo>
                      <a:pt x="2" y="0"/>
                    </a:lnTo>
                    <a:lnTo>
                      <a:pt x="2"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6" name="Google Shape;1676;p38"/>
              <p:cNvSpPr/>
              <p:nvPr/>
            </p:nvSpPr>
            <p:spPr>
              <a:xfrm>
                <a:off x="6395" y="3415"/>
                <a:ext cx="2" cy="0"/>
              </a:xfrm>
              <a:custGeom>
                <a:avLst/>
                <a:gdLst/>
                <a:ahLst/>
                <a:cxnLst/>
                <a:rect l="l" t="t" r="r" b="b"/>
                <a:pathLst>
                  <a:path w="2" h="120000" extrusionOk="0">
                    <a:moveTo>
                      <a:pt x="0" y="0"/>
                    </a:moveTo>
                    <a:lnTo>
                      <a:pt x="0" y="0"/>
                    </a:lnTo>
                    <a:lnTo>
                      <a:pt x="2" y="0"/>
                    </a:lnTo>
                    <a:lnTo>
                      <a:pt x="2"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7" name="Google Shape;1677;p38"/>
              <p:cNvSpPr/>
              <p:nvPr/>
            </p:nvSpPr>
            <p:spPr>
              <a:xfrm>
                <a:off x="6402" y="3366"/>
                <a:ext cx="3" cy="10"/>
              </a:xfrm>
              <a:custGeom>
                <a:avLst/>
                <a:gdLst/>
                <a:ahLst/>
                <a:cxnLst/>
                <a:rect l="l" t="t" r="r" b="b"/>
                <a:pathLst>
                  <a:path w="3" h="10" extrusionOk="0">
                    <a:moveTo>
                      <a:pt x="3" y="10"/>
                    </a:moveTo>
                    <a:lnTo>
                      <a:pt x="3" y="10"/>
                    </a:lnTo>
                    <a:lnTo>
                      <a:pt x="0" y="5"/>
                    </a:lnTo>
                    <a:lnTo>
                      <a:pt x="3" y="0"/>
                    </a:lnTo>
                    <a:lnTo>
                      <a:pt x="3" y="0"/>
                    </a:lnTo>
                    <a:lnTo>
                      <a:pt x="0" y="2"/>
                    </a:lnTo>
                    <a:lnTo>
                      <a:pt x="0" y="2"/>
                    </a:lnTo>
                    <a:lnTo>
                      <a:pt x="3" y="2"/>
                    </a:lnTo>
                    <a:lnTo>
                      <a:pt x="3" y="2"/>
                    </a:lnTo>
                    <a:lnTo>
                      <a:pt x="0" y="5"/>
                    </a:lnTo>
                    <a:lnTo>
                      <a:pt x="3"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8" name="Google Shape;1678;p38"/>
              <p:cNvSpPr/>
              <p:nvPr/>
            </p:nvSpPr>
            <p:spPr>
              <a:xfrm>
                <a:off x="6402" y="3366"/>
                <a:ext cx="3" cy="10"/>
              </a:xfrm>
              <a:custGeom>
                <a:avLst/>
                <a:gdLst/>
                <a:ahLst/>
                <a:cxnLst/>
                <a:rect l="l" t="t" r="r" b="b"/>
                <a:pathLst>
                  <a:path w="3" h="10" extrusionOk="0">
                    <a:moveTo>
                      <a:pt x="3" y="10"/>
                    </a:moveTo>
                    <a:lnTo>
                      <a:pt x="3" y="10"/>
                    </a:lnTo>
                    <a:lnTo>
                      <a:pt x="0" y="5"/>
                    </a:lnTo>
                    <a:lnTo>
                      <a:pt x="3" y="0"/>
                    </a:lnTo>
                    <a:lnTo>
                      <a:pt x="3" y="0"/>
                    </a:lnTo>
                    <a:lnTo>
                      <a:pt x="0" y="2"/>
                    </a:lnTo>
                    <a:lnTo>
                      <a:pt x="0" y="2"/>
                    </a:lnTo>
                    <a:lnTo>
                      <a:pt x="3" y="2"/>
                    </a:lnTo>
                    <a:lnTo>
                      <a:pt x="3" y="2"/>
                    </a:lnTo>
                    <a:lnTo>
                      <a:pt x="0" y="5"/>
                    </a:lnTo>
                    <a:lnTo>
                      <a:pt x="3"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9" name="Google Shape;1679;p38"/>
              <p:cNvSpPr/>
              <p:nvPr/>
            </p:nvSpPr>
            <p:spPr>
              <a:xfrm>
                <a:off x="6405" y="3242"/>
                <a:ext cx="5" cy="3"/>
              </a:xfrm>
              <a:custGeom>
                <a:avLst/>
                <a:gdLst/>
                <a:ahLst/>
                <a:cxnLst/>
                <a:rect l="l" t="t" r="r" b="b"/>
                <a:pathLst>
                  <a:path w="5" h="3" extrusionOk="0">
                    <a:moveTo>
                      <a:pt x="0" y="3"/>
                    </a:moveTo>
                    <a:lnTo>
                      <a:pt x="0" y="3"/>
                    </a:lnTo>
                    <a:lnTo>
                      <a:pt x="5" y="0"/>
                    </a:lnTo>
                    <a:lnTo>
                      <a:pt x="5" y="0"/>
                    </a:lnTo>
                    <a:lnTo>
                      <a:pt x="2"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0" name="Google Shape;1680;p38"/>
              <p:cNvSpPr/>
              <p:nvPr/>
            </p:nvSpPr>
            <p:spPr>
              <a:xfrm>
                <a:off x="6405" y="3242"/>
                <a:ext cx="5" cy="3"/>
              </a:xfrm>
              <a:custGeom>
                <a:avLst/>
                <a:gdLst/>
                <a:ahLst/>
                <a:cxnLst/>
                <a:rect l="l" t="t" r="r" b="b"/>
                <a:pathLst>
                  <a:path w="5" h="3" extrusionOk="0">
                    <a:moveTo>
                      <a:pt x="0" y="3"/>
                    </a:moveTo>
                    <a:lnTo>
                      <a:pt x="0" y="3"/>
                    </a:lnTo>
                    <a:lnTo>
                      <a:pt x="5" y="0"/>
                    </a:lnTo>
                    <a:lnTo>
                      <a:pt x="5" y="0"/>
                    </a:lnTo>
                    <a:lnTo>
                      <a:pt x="2"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1" name="Google Shape;1681;p38"/>
              <p:cNvSpPr/>
              <p:nvPr/>
            </p:nvSpPr>
            <p:spPr>
              <a:xfrm>
                <a:off x="6405" y="3237"/>
                <a:ext cx="52" cy="50"/>
              </a:xfrm>
              <a:custGeom>
                <a:avLst/>
                <a:gdLst/>
                <a:ahLst/>
                <a:cxnLst/>
                <a:rect l="l" t="t" r="r" b="b"/>
                <a:pathLst>
                  <a:path w="52" h="50" extrusionOk="0">
                    <a:moveTo>
                      <a:pt x="42" y="27"/>
                    </a:moveTo>
                    <a:lnTo>
                      <a:pt x="42" y="27"/>
                    </a:lnTo>
                    <a:lnTo>
                      <a:pt x="37" y="25"/>
                    </a:lnTo>
                    <a:lnTo>
                      <a:pt x="34" y="20"/>
                    </a:lnTo>
                    <a:lnTo>
                      <a:pt x="34" y="20"/>
                    </a:lnTo>
                    <a:lnTo>
                      <a:pt x="29" y="15"/>
                    </a:lnTo>
                    <a:lnTo>
                      <a:pt x="24" y="13"/>
                    </a:lnTo>
                    <a:lnTo>
                      <a:pt x="24" y="13"/>
                    </a:lnTo>
                    <a:lnTo>
                      <a:pt x="17" y="8"/>
                    </a:lnTo>
                    <a:lnTo>
                      <a:pt x="12" y="5"/>
                    </a:lnTo>
                    <a:lnTo>
                      <a:pt x="12" y="5"/>
                    </a:lnTo>
                    <a:lnTo>
                      <a:pt x="10" y="5"/>
                    </a:lnTo>
                    <a:lnTo>
                      <a:pt x="10" y="3"/>
                    </a:lnTo>
                    <a:lnTo>
                      <a:pt x="10" y="3"/>
                    </a:lnTo>
                    <a:lnTo>
                      <a:pt x="7" y="0"/>
                    </a:lnTo>
                    <a:lnTo>
                      <a:pt x="2" y="0"/>
                    </a:lnTo>
                    <a:lnTo>
                      <a:pt x="2" y="0"/>
                    </a:lnTo>
                    <a:lnTo>
                      <a:pt x="2" y="0"/>
                    </a:lnTo>
                    <a:lnTo>
                      <a:pt x="0" y="3"/>
                    </a:lnTo>
                    <a:lnTo>
                      <a:pt x="0" y="3"/>
                    </a:lnTo>
                    <a:lnTo>
                      <a:pt x="7" y="5"/>
                    </a:lnTo>
                    <a:lnTo>
                      <a:pt x="7" y="5"/>
                    </a:lnTo>
                    <a:lnTo>
                      <a:pt x="15" y="10"/>
                    </a:lnTo>
                    <a:lnTo>
                      <a:pt x="15" y="10"/>
                    </a:lnTo>
                    <a:lnTo>
                      <a:pt x="24" y="17"/>
                    </a:lnTo>
                    <a:lnTo>
                      <a:pt x="24" y="17"/>
                    </a:lnTo>
                    <a:lnTo>
                      <a:pt x="32" y="20"/>
                    </a:lnTo>
                    <a:lnTo>
                      <a:pt x="32" y="20"/>
                    </a:lnTo>
                    <a:lnTo>
                      <a:pt x="37" y="25"/>
                    </a:lnTo>
                    <a:lnTo>
                      <a:pt x="39" y="32"/>
                    </a:lnTo>
                    <a:lnTo>
                      <a:pt x="39" y="32"/>
                    </a:lnTo>
                    <a:lnTo>
                      <a:pt x="42" y="37"/>
                    </a:lnTo>
                    <a:lnTo>
                      <a:pt x="42" y="42"/>
                    </a:lnTo>
                    <a:lnTo>
                      <a:pt x="42" y="42"/>
                    </a:lnTo>
                    <a:lnTo>
                      <a:pt x="42" y="45"/>
                    </a:lnTo>
                    <a:lnTo>
                      <a:pt x="44" y="50"/>
                    </a:lnTo>
                    <a:lnTo>
                      <a:pt x="44" y="50"/>
                    </a:lnTo>
                    <a:lnTo>
                      <a:pt x="49" y="42"/>
                    </a:lnTo>
                    <a:lnTo>
                      <a:pt x="52" y="35"/>
                    </a:lnTo>
                    <a:lnTo>
                      <a:pt x="52" y="35"/>
                    </a:lnTo>
                    <a:lnTo>
                      <a:pt x="47" y="30"/>
                    </a:lnTo>
                    <a:lnTo>
                      <a:pt x="47" y="30"/>
                    </a:lnTo>
                    <a:lnTo>
                      <a:pt x="44" y="27"/>
                    </a:lnTo>
                    <a:lnTo>
                      <a:pt x="42" y="2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2" name="Google Shape;1682;p38"/>
              <p:cNvSpPr/>
              <p:nvPr/>
            </p:nvSpPr>
            <p:spPr>
              <a:xfrm>
                <a:off x="6405" y="3237"/>
                <a:ext cx="52" cy="50"/>
              </a:xfrm>
              <a:custGeom>
                <a:avLst/>
                <a:gdLst/>
                <a:ahLst/>
                <a:cxnLst/>
                <a:rect l="l" t="t" r="r" b="b"/>
                <a:pathLst>
                  <a:path w="52" h="50" extrusionOk="0">
                    <a:moveTo>
                      <a:pt x="42" y="27"/>
                    </a:moveTo>
                    <a:lnTo>
                      <a:pt x="42" y="27"/>
                    </a:lnTo>
                    <a:lnTo>
                      <a:pt x="37" y="25"/>
                    </a:lnTo>
                    <a:lnTo>
                      <a:pt x="34" y="20"/>
                    </a:lnTo>
                    <a:lnTo>
                      <a:pt x="34" y="20"/>
                    </a:lnTo>
                    <a:lnTo>
                      <a:pt x="29" y="15"/>
                    </a:lnTo>
                    <a:lnTo>
                      <a:pt x="24" y="13"/>
                    </a:lnTo>
                    <a:lnTo>
                      <a:pt x="24" y="13"/>
                    </a:lnTo>
                    <a:lnTo>
                      <a:pt x="17" y="8"/>
                    </a:lnTo>
                    <a:lnTo>
                      <a:pt x="12" y="5"/>
                    </a:lnTo>
                    <a:lnTo>
                      <a:pt x="12" y="5"/>
                    </a:lnTo>
                    <a:lnTo>
                      <a:pt x="10" y="5"/>
                    </a:lnTo>
                    <a:lnTo>
                      <a:pt x="10" y="3"/>
                    </a:lnTo>
                    <a:lnTo>
                      <a:pt x="10" y="3"/>
                    </a:lnTo>
                    <a:lnTo>
                      <a:pt x="7" y="0"/>
                    </a:lnTo>
                    <a:lnTo>
                      <a:pt x="2" y="0"/>
                    </a:lnTo>
                    <a:lnTo>
                      <a:pt x="2" y="0"/>
                    </a:lnTo>
                    <a:lnTo>
                      <a:pt x="2" y="0"/>
                    </a:lnTo>
                    <a:lnTo>
                      <a:pt x="0" y="3"/>
                    </a:lnTo>
                    <a:lnTo>
                      <a:pt x="0" y="3"/>
                    </a:lnTo>
                    <a:lnTo>
                      <a:pt x="7" y="5"/>
                    </a:lnTo>
                    <a:lnTo>
                      <a:pt x="7" y="5"/>
                    </a:lnTo>
                    <a:lnTo>
                      <a:pt x="15" y="10"/>
                    </a:lnTo>
                    <a:lnTo>
                      <a:pt x="15" y="10"/>
                    </a:lnTo>
                    <a:lnTo>
                      <a:pt x="24" y="17"/>
                    </a:lnTo>
                    <a:lnTo>
                      <a:pt x="24" y="17"/>
                    </a:lnTo>
                    <a:lnTo>
                      <a:pt x="32" y="20"/>
                    </a:lnTo>
                    <a:lnTo>
                      <a:pt x="32" y="20"/>
                    </a:lnTo>
                    <a:lnTo>
                      <a:pt x="37" y="25"/>
                    </a:lnTo>
                    <a:lnTo>
                      <a:pt x="39" y="32"/>
                    </a:lnTo>
                    <a:lnTo>
                      <a:pt x="39" y="32"/>
                    </a:lnTo>
                    <a:lnTo>
                      <a:pt x="42" y="37"/>
                    </a:lnTo>
                    <a:lnTo>
                      <a:pt x="42" y="42"/>
                    </a:lnTo>
                    <a:lnTo>
                      <a:pt x="42" y="42"/>
                    </a:lnTo>
                    <a:lnTo>
                      <a:pt x="42" y="45"/>
                    </a:lnTo>
                    <a:lnTo>
                      <a:pt x="44" y="50"/>
                    </a:lnTo>
                    <a:lnTo>
                      <a:pt x="44" y="50"/>
                    </a:lnTo>
                    <a:lnTo>
                      <a:pt x="49" y="42"/>
                    </a:lnTo>
                    <a:lnTo>
                      <a:pt x="52" y="35"/>
                    </a:lnTo>
                    <a:lnTo>
                      <a:pt x="52" y="35"/>
                    </a:lnTo>
                    <a:lnTo>
                      <a:pt x="47" y="30"/>
                    </a:lnTo>
                    <a:lnTo>
                      <a:pt x="47" y="30"/>
                    </a:lnTo>
                    <a:lnTo>
                      <a:pt x="44" y="27"/>
                    </a:lnTo>
                    <a:lnTo>
                      <a:pt x="42" y="2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3" name="Google Shape;1683;p38"/>
              <p:cNvSpPr/>
              <p:nvPr/>
            </p:nvSpPr>
            <p:spPr>
              <a:xfrm>
                <a:off x="6429" y="3415"/>
                <a:ext cx="8" cy="0"/>
              </a:xfrm>
              <a:custGeom>
                <a:avLst/>
                <a:gdLst/>
                <a:ahLst/>
                <a:cxnLst/>
                <a:rect l="l" t="t" r="r" b="b"/>
                <a:pathLst>
                  <a:path w="8" h="120000" extrusionOk="0">
                    <a:moveTo>
                      <a:pt x="5" y="0"/>
                    </a:moveTo>
                    <a:lnTo>
                      <a:pt x="5" y="0"/>
                    </a:lnTo>
                    <a:lnTo>
                      <a:pt x="8" y="0"/>
                    </a:lnTo>
                    <a:lnTo>
                      <a:pt x="8" y="0"/>
                    </a:lnTo>
                    <a:lnTo>
                      <a:pt x="0" y="0"/>
                    </a:lnTo>
                    <a:lnTo>
                      <a:pt x="0" y="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4" name="Google Shape;1684;p38"/>
              <p:cNvSpPr/>
              <p:nvPr/>
            </p:nvSpPr>
            <p:spPr>
              <a:xfrm>
                <a:off x="6429" y="3415"/>
                <a:ext cx="8" cy="0"/>
              </a:xfrm>
              <a:custGeom>
                <a:avLst/>
                <a:gdLst/>
                <a:ahLst/>
                <a:cxnLst/>
                <a:rect l="l" t="t" r="r" b="b"/>
                <a:pathLst>
                  <a:path w="8" h="120000" extrusionOk="0">
                    <a:moveTo>
                      <a:pt x="5" y="0"/>
                    </a:moveTo>
                    <a:lnTo>
                      <a:pt x="5" y="0"/>
                    </a:lnTo>
                    <a:lnTo>
                      <a:pt x="8" y="0"/>
                    </a:lnTo>
                    <a:lnTo>
                      <a:pt x="8" y="0"/>
                    </a:lnTo>
                    <a:lnTo>
                      <a:pt x="0" y="0"/>
                    </a:lnTo>
                    <a:lnTo>
                      <a:pt x="0" y="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5" name="Google Shape;1685;p38"/>
              <p:cNvSpPr/>
              <p:nvPr/>
            </p:nvSpPr>
            <p:spPr>
              <a:xfrm>
                <a:off x="6432" y="3240"/>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6" name="Google Shape;1686;p38"/>
              <p:cNvSpPr/>
              <p:nvPr/>
            </p:nvSpPr>
            <p:spPr>
              <a:xfrm>
                <a:off x="6432" y="3240"/>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7" name="Google Shape;1687;p38"/>
              <p:cNvSpPr/>
              <p:nvPr/>
            </p:nvSpPr>
            <p:spPr>
              <a:xfrm>
                <a:off x="6432" y="3242"/>
                <a:ext cx="2" cy="3"/>
              </a:xfrm>
              <a:custGeom>
                <a:avLst/>
                <a:gdLst/>
                <a:ahLst/>
                <a:cxnLst/>
                <a:rect l="l" t="t" r="r" b="b"/>
                <a:pathLst>
                  <a:path w="2" h="3" extrusionOk="0">
                    <a:moveTo>
                      <a:pt x="2" y="3"/>
                    </a:moveTo>
                    <a:lnTo>
                      <a:pt x="2" y="3"/>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8" name="Google Shape;1688;p38"/>
              <p:cNvSpPr/>
              <p:nvPr/>
            </p:nvSpPr>
            <p:spPr>
              <a:xfrm>
                <a:off x="6432" y="3242"/>
                <a:ext cx="2" cy="3"/>
              </a:xfrm>
              <a:custGeom>
                <a:avLst/>
                <a:gdLst/>
                <a:ahLst/>
                <a:cxnLst/>
                <a:rect l="l" t="t" r="r" b="b"/>
                <a:pathLst>
                  <a:path w="2" h="3" extrusionOk="0">
                    <a:moveTo>
                      <a:pt x="2" y="3"/>
                    </a:moveTo>
                    <a:lnTo>
                      <a:pt x="2" y="3"/>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89" name="Google Shape;1689;p38"/>
              <p:cNvSpPr/>
              <p:nvPr/>
            </p:nvSpPr>
            <p:spPr>
              <a:xfrm>
                <a:off x="6434" y="3378"/>
                <a:ext cx="10" cy="5"/>
              </a:xfrm>
              <a:custGeom>
                <a:avLst/>
                <a:gdLst/>
                <a:ahLst/>
                <a:cxnLst/>
                <a:rect l="l" t="t" r="r" b="b"/>
                <a:pathLst>
                  <a:path w="10" h="5" extrusionOk="0">
                    <a:moveTo>
                      <a:pt x="5" y="5"/>
                    </a:moveTo>
                    <a:lnTo>
                      <a:pt x="5" y="5"/>
                    </a:lnTo>
                    <a:lnTo>
                      <a:pt x="10" y="3"/>
                    </a:lnTo>
                    <a:lnTo>
                      <a:pt x="8" y="0"/>
                    </a:lnTo>
                    <a:lnTo>
                      <a:pt x="5" y="0"/>
                    </a:lnTo>
                    <a:lnTo>
                      <a:pt x="0" y="0"/>
                    </a:lnTo>
                    <a:lnTo>
                      <a:pt x="0" y="0"/>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0" name="Google Shape;1690;p38"/>
              <p:cNvSpPr/>
              <p:nvPr/>
            </p:nvSpPr>
            <p:spPr>
              <a:xfrm>
                <a:off x="6434" y="3378"/>
                <a:ext cx="10" cy="5"/>
              </a:xfrm>
              <a:custGeom>
                <a:avLst/>
                <a:gdLst/>
                <a:ahLst/>
                <a:cxnLst/>
                <a:rect l="l" t="t" r="r" b="b"/>
                <a:pathLst>
                  <a:path w="10" h="5" extrusionOk="0">
                    <a:moveTo>
                      <a:pt x="5" y="5"/>
                    </a:moveTo>
                    <a:lnTo>
                      <a:pt x="5" y="5"/>
                    </a:lnTo>
                    <a:lnTo>
                      <a:pt x="10" y="3"/>
                    </a:lnTo>
                    <a:lnTo>
                      <a:pt x="8" y="0"/>
                    </a:lnTo>
                    <a:lnTo>
                      <a:pt x="5" y="0"/>
                    </a:lnTo>
                    <a:lnTo>
                      <a:pt x="0" y="0"/>
                    </a:lnTo>
                    <a:lnTo>
                      <a:pt x="0" y="0"/>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1" name="Google Shape;1691;p38"/>
              <p:cNvSpPr/>
              <p:nvPr/>
            </p:nvSpPr>
            <p:spPr>
              <a:xfrm>
                <a:off x="6442" y="3427"/>
                <a:ext cx="2" cy="3"/>
              </a:xfrm>
              <a:custGeom>
                <a:avLst/>
                <a:gdLst/>
                <a:ahLst/>
                <a:cxnLst/>
                <a:rect l="l" t="t" r="r" b="b"/>
                <a:pathLst>
                  <a:path w="2" h="3" extrusionOk="0">
                    <a:moveTo>
                      <a:pt x="2" y="3"/>
                    </a:moveTo>
                    <a:lnTo>
                      <a:pt x="2" y="3"/>
                    </a:lnTo>
                    <a:lnTo>
                      <a:pt x="0" y="0"/>
                    </a:lnTo>
                    <a:lnTo>
                      <a:pt x="0" y="0"/>
                    </a:lnTo>
                    <a:lnTo>
                      <a:pt x="0" y="0"/>
                    </a:lnTo>
                    <a:lnTo>
                      <a:pt x="2"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2" name="Google Shape;1692;p38"/>
              <p:cNvSpPr/>
              <p:nvPr/>
            </p:nvSpPr>
            <p:spPr>
              <a:xfrm>
                <a:off x="6442" y="3427"/>
                <a:ext cx="2" cy="3"/>
              </a:xfrm>
              <a:custGeom>
                <a:avLst/>
                <a:gdLst/>
                <a:ahLst/>
                <a:cxnLst/>
                <a:rect l="l" t="t" r="r" b="b"/>
                <a:pathLst>
                  <a:path w="2" h="3" extrusionOk="0">
                    <a:moveTo>
                      <a:pt x="2" y="3"/>
                    </a:moveTo>
                    <a:lnTo>
                      <a:pt x="2" y="3"/>
                    </a:lnTo>
                    <a:lnTo>
                      <a:pt x="0" y="0"/>
                    </a:lnTo>
                    <a:lnTo>
                      <a:pt x="0" y="0"/>
                    </a:lnTo>
                    <a:lnTo>
                      <a:pt x="0" y="0"/>
                    </a:lnTo>
                    <a:lnTo>
                      <a:pt x="2"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3" name="Google Shape;1693;p38"/>
              <p:cNvSpPr/>
              <p:nvPr/>
            </p:nvSpPr>
            <p:spPr>
              <a:xfrm>
                <a:off x="6444" y="3432"/>
                <a:ext cx="10" cy="5"/>
              </a:xfrm>
              <a:custGeom>
                <a:avLst/>
                <a:gdLst/>
                <a:ahLst/>
                <a:cxnLst/>
                <a:rect l="l" t="t" r="r" b="b"/>
                <a:pathLst>
                  <a:path w="10" h="5" extrusionOk="0">
                    <a:moveTo>
                      <a:pt x="5" y="5"/>
                    </a:moveTo>
                    <a:lnTo>
                      <a:pt x="5" y="5"/>
                    </a:lnTo>
                    <a:lnTo>
                      <a:pt x="10" y="3"/>
                    </a:lnTo>
                    <a:lnTo>
                      <a:pt x="10" y="3"/>
                    </a:lnTo>
                    <a:lnTo>
                      <a:pt x="5" y="0"/>
                    </a:lnTo>
                    <a:lnTo>
                      <a:pt x="0" y="0"/>
                    </a:lnTo>
                    <a:lnTo>
                      <a:pt x="0" y="0"/>
                    </a:lnTo>
                    <a:lnTo>
                      <a:pt x="3" y="3"/>
                    </a:lnTo>
                    <a:lnTo>
                      <a:pt x="3" y="3"/>
                    </a:lnTo>
                    <a:lnTo>
                      <a:pt x="5" y="3"/>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4" name="Google Shape;1694;p38"/>
              <p:cNvSpPr/>
              <p:nvPr/>
            </p:nvSpPr>
            <p:spPr>
              <a:xfrm>
                <a:off x="6444" y="3432"/>
                <a:ext cx="10" cy="5"/>
              </a:xfrm>
              <a:custGeom>
                <a:avLst/>
                <a:gdLst/>
                <a:ahLst/>
                <a:cxnLst/>
                <a:rect l="l" t="t" r="r" b="b"/>
                <a:pathLst>
                  <a:path w="10" h="5" extrusionOk="0">
                    <a:moveTo>
                      <a:pt x="5" y="5"/>
                    </a:moveTo>
                    <a:lnTo>
                      <a:pt x="5" y="5"/>
                    </a:lnTo>
                    <a:lnTo>
                      <a:pt x="10" y="3"/>
                    </a:lnTo>
                    <a:lnTo>
                      <a:pt x="10" y="3"/>
                    </a:lnTo>
                    <a:lnTo>
                      <a:pt x="5" y="0"/>
                    </a:lnTo>
                    <a:lnTo>
                      <a:pt x="0" y="0"/>
                    </a:lnTo>
                    <a:lnTo>
                      <a:pt x="0" y="0"/>
                    </a:lnTo>
                    <a:lnTo>
                      <a:pt x="3" y="3"/>
                    </a:lnTo>
                    <a:lnTo>
                      <a:pt x="3" y="3"/>
                    </a:lnTo>
                    <a:lnTo>
                      <a:pt x="5" y="3"/>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5" name="Google Shape;1695;p38"/>
              <p:cNvSpPr/>
              <p:nvPr/>
            </p:nvSpPr>
            <p:spPr>
              <a:xfrm>
                <a:off x="6444" y="3245"/>
                <a:ext cx="3" cy="5"/>
              </a:xfrm>
              <a:custGeom>
                <a:avLst/>
                <a:gdLst/>
                <a:ahLst/>
                <a:cxnLst/>
                <a:rect l="l" t="t" r="r" b="b"/>
                <a:pathLst>
                  <a:path w="3" h="5" extrusionOk="0">
                    <a:moveTo>
                      <a:pt x="3" y="5"/>
                    </a:moveTo>
                    <a:lnTo>
                      <a:pt x="3" y="5"/>
                    </a:lnTo>
                    <a:lnTo>
                      <a:pt x="3" y="2"/>
                    </a:lnTo>
                    <a:lnTo>
                      <a:pt x="0" y="0"/>
                    </a:lnTo>
                    <a:lnTo>
                      <a:pt x="0"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6" name="Google Shape;1696;p38"/>
              <p:cNvSpPr/>
              <p:nvPr/>
            </p:nvSpPr>
            <p:spPr>
              <a:xfrm>
                <a:off x="6444" y="3245"/>
                <a:ext cx="3" cy="5"/>
              </a:xfrm>
              <a:custGeom>
                <a:avLst/>
                <a:gdLst/>
                <a:ahLst/>
                <a:cxnLst/>
                <a:rect l="l" t="t" r="r" b="b"/>
                <a:pathLst>
                  <a:path w="3" h="5" extrusionOk="0">
                    <a:moveTo>
                      <a:pt x="3" y="5"/>
                    </a:moveTo>
                    <a:lnTo>
                      <a:pt x="3" y="5"/>
                    </a:lnTo>
                    <a:lnTo>
                      <a:pt x="3" y="2"/>
                    </a:lnTo>
                    <a:lnTo>
                      <a:pt x="0" y="0"/>
                    </a:lnTo>
                    <a:lnTo>
                      <a:pt x="0"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7" name="Google Shape;1697;p38"/>
              <p:cNvSpPr/>
              <p:nvPr/>
            </p:nvSpPr>
            <p:spPr>
              <a:xfrm>
                <a:off x="6462" y="3430"/>
                <a:ext cx="4" cy="2"/>
              </a:xfrm>
              <a:custGeom>
                <a:avLst/>
                <a:gdLst/>
                <a:ahLst/>
                <a:cxnLst/>
                <a:rect l="l" t="t" r="r" b="b"/>
                <a:pathLst>
                  <a:path w="4" h="2" extrusionOk="0">
                    <a:moveTo>
                      <a:pt x="2" y="2"/>
                    </a:moveTo>
                    <a:lnTo>
                      <a:pt x="2" y="2"/>
                    </a:lnTo>
                    <a:lnTo>
                      <a:pt x="4" y="0"/>
                    </a:lnTo>
                    <a:lnTo>
                      <a:pt x="4" y="0"/>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8" name="Google Shape;1698;p38"/>
              <p:cNvSpPr/>
              <p:nvPr/>
            </p:nvSpPr>
            <p:spPr>
              <a:xfrm>
                <a:off x="6462" y="3430"/>
                <a:ext cx="4" cy="2"/>
              </a:xfrm>
              <a:custGeom>
                <a:avLst/>
                <a:gdLst/>
                <a:ahLst/>
                <a:cxnLst/>
                <a:rect l="l" t="t" r="r" b="b"/>
                <a:pathLst>
                  <a:path w="4" h="2" extrusionOk="0">
                    <a:moveTo>
                      <a:pt x="2" y="2"/>
                    </a:moveTo>
                    <a:lnTo>
                      <a:pt x="2" y="2"/>
                    </a:lnTo>
                    <a:lnTo>
                      <a:pt x="4" y="0"/>
                    </a:lnTo>
                    <a:lnTo>
                      <a:pt x="4" y="0"/>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99" name="Google Shape;1699;p38"/>
              <p:cNvSpPr/>
              <p:nvPr/>
            </p:nvSpPr>
            <p:spPr>
              <a:xfrm>
                <a:off x="6481" y="3277"/>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0" name="Google Shape;1700;p38"/>
              <p:cNvSpPr/>
              <p:nvPr/>
            </p:nvSpPr>
            <p:spPr>
              <a:xfrm>
                <a:off x="6481" y="3277"/>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1" name="Google Shape;1701;p38"/>
              <p:cNvSpPr/>
              <p:nvPr/>
            </p:nvSpPr>
            <p:spPr>
              <a:xfrm>
                <a:off x="6486" y="3289"/>
                <a:ext cx="5" cy="10"/>
              </a:xfrm>
              <a:custGeom>
                <a:avLst/>
                <a:gdLst/>
                <a:ahLst/>
                <a:cxnLst/>
                <a:rect l="l" t="t" r="r" b="b"/>
                <a:pathLst>
                  <a:path w="5" h="10" extrusionOk="0">
                    <a:moveTo>
                      <a:pt x="3" y="10"/>
                    </a:moveTo>
                    <a:lnTo>
                      <a:pt x="3" y="10"/>
                    </a:lnTo>
                    <a:lnTo>
                      <a:pt x="5" y="5"/>
                    </a:lnTo>
                    <a:lnTo>
                      <a:pt x="3" y="0"/>
                    </a:lnTo>
                    <a:lnTo>
                      <a:pt x="3" y="0"/>
                    </a:lnTo>
                    <a:lnTo>
                      <a:pt x="0" y="5"/>
                    </a:lnTo>
                    <a:lnTo>
                      <a:pt x="3"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2" name="Google Shape;1702;p38"/>
              <p:cNvSpPr/>
              <p:nvPr/>
            </p:nvSpPr>
            <p:spPr>
              <a:xfrm>
                <a:off x="6486" y="3289"/>
                <a:ext cx="5" cy="10"/>
              </a:xfrm>
              <a:custGeom>
                <a:avLst/>
                <a:gdLst/>
                <a:ahLst/>
                <a:cxnLst/>
                <a:rect l="l" t="t" r="r" b="b"/>
                <a:pathLst>
                  <a:path w="5" h="10" extrusionOk="0">
                    <a:moveTo>
                      <a:pt x="3" y="10"/>
                    </a:moveTo>
                    <a:lnTo>
                      <a:pt x="3" y="10"/>
                    </a:lnTo>
                    <a:lnTo>
                      <a:pt x="5" y="5"/>
                    </a:lnTo>
                    <a:lnTo>
                      <a:pt x="3" y="0"/>
                    </a:lnTo>
                    <a:lnTo>
                      <a:pt x="3" y="0"/>
                    </a:lnTo>
                    <a:lnTo>
                      <a:pt x="0" y="5"/>
                    </a:lnTo>
                    <a:lnTo>
                      <a:pt x="3"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3" name="Google Shape;1703;p38"/>
              <p:cNvSpPr/>
              <p:nvPr/>
            </p:nvSpPr>
            <p:spPr>
              <a:xfrm>
                <a:off x="6489" y="3299"/>
                <a:ext cx="27" cy="30"/>
              </a:xfrm>
              <a:custGeom>
                <a:avLst/>
                <a:gdLst/>
                <a:ahLst/>
                <a:cxnLst/>
                <a:rect l="l" t="t" r="r" b="b"/>
                <a:pathLst>
                  <a:path w="27" h="30" extrusionOk="0">
                    <a:moveTo>
                      <a:pt x="5" y="17"/>
                    </a:moveTo>
                    <a:lnTo>
                      <a:pt x="5" y="17"/>
                    </a:lnTo>
                    <a:lnTo>
                      <a:pt x="10" y="20"/>
                    </a:lnTo>
                    <a:lnTo>
                      <a:pt x="10" y="20"/>
                    </a:lnTo>
                    <a:lnTo>
                      <a:pt x="10" y="20"/>
                    </a:lnTo>
                    <a:lnTo>
                      <a:pt x="10" y="25"/>
                    </a:lnTo>
                    <a:lnTo>
                      <a:pt x="12" y="27"/>
                    </a:lnTo>
                    <a:lnTo>
                      <a:pt x="12" y="27"/>
                    </a:lnTo>
                    <a:lnTo>
                      <a:pt x="17" y="30"/>
                    </a:lnTo>
                    <a:lnTo>
                      <a:pt x="22" y="30"/>
                    </a:lnTo>
                    <a:lnTo>
                      <a:pt x="24" y="30"/>
                    </a:lnTo>
                    <a:lnTo>
                      <a:pt x="27" y="27"/>
                    </a:lnTo>
                    <a:lnTo>
                      <a:pt x="27" y="27"/>
                    </a:lnTo>
                    <a:lnTo>
                      <a:pt x="22" y="20"/>
                    </a:lnTo>
                    <a:lnTo>
                      <a:pt x="22" y="20"/>
                    </a:lnTo>
                    <a:lnTo>
                      <a:pt x="19" y="15"/>
                    </a:lnTo>
                    <a:lnTo>
                      <a:pt x="19" y="15"/>
                    </a:lnTo>
                    <a:lnTo>
                      <a:pt x="14" y="15"/>
                    </a:lnTo>
                    <a:lnTo>
                      <a:pt x="14" y="15"/>
                    </a:lnTo>
                    <a:lnTo>
                      <a:pt x="10" y="5"/>
                    </a:lnTo>
                    <a:lnTo>
                      <a:pt x="5" y="2"/>
                    </a:lnTo>
                    <a:lnTo>
                      <a:pt x="0" y="0"/>
                    </a:lnTo>
                    <a:lnTo>
                      <a:pt x="0" y="0"/>
                    </a:lnTo>
                    <a:lnTo>
                      <a:pt x="2" y="2"/>
                    </a:lnTo>
                    <a:lnTo>
                      <a:pt x="0" y="7"/>
                    </a:lnTo>
                    <a:lnTo>
                      <a:pt x="0" y="7"/>
                    </a:lnTo>
                    <a:lnTo>
                      <a:pt x="2" y="12"/>
                    </a:lnTo>
                    <a:lnTo>
                      <a:pt x="5" y="1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4" name="Google Shape;1704;p38"/>
              <p:cNvSpPr/>
              <p:nvPr/>
            </p:nvSpPr>
            <p:spPr>
              <a:xfrm>
                <a:off x="6489" y="3299"/>
                <a:ext cx="27" cy="30"/>
              </a:xfrm>
              <a:custGeom>
                <a:avLst/>
                <a:gdLst/>
                <a:ahLst/>
                <a:cxnLst/>
                <a:rect l="l" t="t" r="r" b="b"/>
                <a:pathLst>
                  <a:path w="27" h="30" extrusionOk="0">
                    <a:moveTo>
                      <a:pt x="5" y="17"/>
                    </a:moveTo>
                    <a:lnTo>
                      <a:pt x="5" y="17"/>
                    </a:lnTo>
                    <a:lnTo>
                      <a:pt x="10" y="20"/>
                    </a:lnTo>
                    <a:lnTo>
                      <a:pt x="10" y="20"/>
                    </a:lnTo>
                    <a:lnTo>
                      <a:pt x="10" y="20"/>
                    </a:lnTo>
                    <a:lnTo>
                      <a:pt x="10" y="25"/>
                    </a:lnTo>
                    <a:lnTo>
                      <a:pt x="12" y="27"/>
                    </a:lnTo>
                    <a:lnTo>
                      <a:pt x="12" y="27"/>
                    </a:lnTo>
                    <a:lnTo>
                      <a:pt x="17" y="30"/>
                    </a:lnTo>
                    <a:lnTo>
                      <a:pt x="22" y="30"/>
                    </a:lnTo>
                    <a:lnTo>
                      <a:pt x="24" y="30"/>
                    </a:lnTo>
                    <a:lnTo>
                      <a:pt x="27" y="27"/>
                    </a:lnTo>
                    <a:lnTo>
                      <a:pt x="27" y="27"/>
                    </a:lnTo>
                    <a:lnTo>
                      <a:pt x="22" y="20"/>
                    </a:lnTo>
                    <a:lnTo>
                      <a:pt x="22" y="20"/>
                    </a:lnTo>
                    <a:lnTo>
                      <a:pt x="19" y="15"/>
                    </a:lnTo>
                    <a:lnTo>
                      <a:pt x="19" y="15"/>
                    </a:lnTo>
                    <a:lnTo>
                      <a:pt x="14" y="15"/>
                    </a:lnTo>
                    <a:lnTo>
                      <a:pt x="14" y="15"/>
                    </a:lnTo>
                    <a:lnTo>
                      <a:pt x="10" y="5"/>
                    </a:lnTo>
                    <a:lnTo>
                      <a:pt x="5" y="2"/>
                    </a:lnTo>
                    <a:lnTo>
                      <a:pt x="0" y="0"/>
                    </a:lnTo>
                    <a:lnTo>
                      <a:pt x="0" y="0"/>
                    </a:lnTo>
                    <a:lnTo>
                      <a:pt x="2" y="2"/>
                    </a:lnTo>
                    <a:lnTo>
                      <a:pt x="0" y="7"/>
                    </a:lnTo>
                    <a:lnTo>
                      <a:pt x="0" y="7"/>
                    </a:lnTo>
                    <a:lnTo>
                      <a:pt x="2" y="12"/>
                    </a:lnTo>
                    <a:lnTo>
                      <a:pt x="5" y="1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5" name="Google Shape;1705;p38"/>
              <p:cNvSpPr/>
              <p:nvPr/>
            </p:nvSpPr>
            <p:spPr>
              <a:xfrm>
                <a:off x="6508" y="3334"/>
                <a:ext cx="5" cy="2"/>
              </a:xfrm>
              <a:custGeom>
                <a:avLst/>
                <a:gdLst/>
                <a:ahLst/>
                <a:cxnLst/>
                <a:rect l="l" t="t" r="r" b="b"/>
                <a:pathLst>
                  <a:path w="5" h="2" extrusionOk="0">
                    <a:moveTo>
                      <a:pt x="3" y="2"/>
                    </a:moveTo>
                    <a:lnTo>
                      <a:pt x="3" y="2"/>
                    </a:lnTo>
                    <a:lnTo>
                      <a:pt x="5" y="2"/>
                    </a:lnTo>
                    <a:lnTo>
                      <a:pt x="5" y="2"/>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6" name="Google Shape;1706;p38"/>
              <p:cNvSpPr/>
              <p:nvPr/>
            </p:nvSpPr>
            <p:spPr>
              <a:xfrm>
                <a:off x="6508" y="3334"/>
                <a:ext cx="5" cy="2"/>
              </a:xfrm>
              <a:custGeom>
                <a:avLst/>
                <a:gdLst/>
                <a:ahLst/>
                <a:cxnLst/>
                <a:rect l="l" t="t" r="r" b="b"/>
                <a:pathLst>
                  <a:path w="5" h="2" extrusionOk="0">
                    <a:moveTo>
                      <a:pt x="3" y="2"/>
                    </a:moveTo>
                    <a:lnTo>
                      <a:pt x="3" y="2"/>
                    </a:lnTo>
                    <a:lnTo>
                      <a:pt x="5" y="2"/>
                    </a:lnTo>
                    <a:lnTo>
                      <a:pt x="5" y="2"/>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7" name="Google Shape;1707;p38"/>
              <p:cNvSpPr/>
              <p:nvPr/>
            </p:nvSpPr>
            <p:spPr>
              <a:xfrm>
                <a:off x="6518" y="3329"/>
                <a:ext cx="1" cy="5"/>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8" name="Google Shape;1708;p38"/>
              <p:cNvSpPr/>
              <p:nvPr/>
            </p:nvSpPr>
            <p:spPr>
              <a:xfrm>
                <a:off x="6518" y="3329"/>
                <a:ext cx="1" cy="5"/>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09" name="Google Shape;1709;p38"/>
              <p:cNvSpPr/>
              <p:nvPr/>
            </p:nvSpPr>
            <p:spPr>
              <a:xfrm>
                <a:off x="6311" y="3222"/>
                <a:ext cx="20" cy="5"/>
              </a:xfrm>
              <a:custGeom>
                <a:avLst/>
                <a:gdLst/>
                <a:ahLst/>
                <a:cxnLst/>
                <a:rect l="l" t="t" r="r" b="b"/>
                <a:pathLst>
                  <a:path w="20" h="5" extrusionOk="0">
                    <a:moveTo>
                      <a:pt x="0" y="5"/>
                    </a:moveTo>
                    <a:lnTo>
                      <a:pt x="0" y="5"/>
                    </a:lnTo>
                    <a:lnTo>
                      <a:pt x="0" y="3"/>
                    </a:lnTo>
                    <a:lnTo>
                      <a:pt x="2" y="3"/>
                    </a:lnTo>
                    <a:lnTo>
                      <a:pt x="5" y="0"/>
                    </a:lnTo>
                    <a:lnTo>
                      <a:pt x="5" y="0"/>
                    </a:lnTo>
                    <a:lnTo>
                      <a:pt x="12" y="0"/>
                    </a:lnTo>
                    <a:lnTo>
                      <a:pt x="20" y="3"/>
                    </a:lnTo>
                    <a:lnTo>
                      <a:pt x="20" y="3"/>
                    </a:lnTo>
                    <a:lnTo>
                      <a:pt x="15" y="3"/>
                    </a:lnTo>
                    <a:lnTo>
                      <a:pt x="10" y="5"/>
                    </a:lnTo>
                    <a:lnTo>
                      <a:pt x="10" y="5"/>
                    </a:lnTo>
                    <a:lnTo>
                      <a:pt x="5" y="3"/>
                    </a:lnTo>
                    <a:lnTo>
                      <a:pt x="5"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0" name="Google Shape;1710;p38"/>
              <p:cNvSpPr/>
              <p:nvPr/>
            </p:nvSpPr>
            <p:spPr>
              <a:xfrm>
                <a:off x="6311" y="3222"/>
                <a:ext cx="20" cy="5"/>
              </a:xfrm>
              <a:custGeom>
                <a:avLst/>
                <a:gdLst/>
                <a:ahLst/>
                <a:cxnLst/>
                <a:rect l="l" t="t" r="r" b="b"/>
                <a:pathLst>
                  <a:path w="20" h="5" extrusionOk="0">
                    <a:moveTo>
                      <a:pt x="0" y="5"/>
                    </a:moveTo>
                    <a:lnTo>
                      <a:pt x="0" y="5"/>
                    </a:lnTo>
                    <a:lnTo>
                      <a:pt x="0" y="3"/>
                    </a:lnTo>
                    <a:lnTo>
                      <a:pt x="2" y="3"/>
                    </a:lnTo>
                    <a:lnTo>
                      <a:pt x="5" y="0"/>
                    </a:lnTo>
                    <a:lnTo>
                      <a:pt x="5" y="0"/>
                    </a:lnTo>
                    <a:lnTo>
                      <a:pt x="12" y="0"/>
                    </a:lnTo>
                    <a:lnTo>
                      <a:pt x="20" y="3"/>
                    </a:lnTo>
                    <a:lnTo>
                      <a:pt x="20" y="3"/>
                    </a:lnTo>
                    <a:lnTo>
                      <a:pt x="15" y="3"/>
                    </a:lnTo>
                    <a:lnTo>
                      <a:pt x="10" y="5"/>
                    </a:lnTo>
                    <a:lnTo>
                      <a:pt x="10" y="5"/>
                    </a:lnTo>
                    <a:lnTo>
                      <a:pt x="5" y="3"/>
                    </a:lnTo>
                    <a:lnTo>
                      <a:pt x="5"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1" name="Google Shape;1711;p38"/>
              <p:cNvSpPr/>
              <p:nvPr/>
            </p:nvSpPr>
            <p:spPr>
              <a:xfrm>
                <a:off x="6331" y="3222"/>
                <a:ext cx="0" cy="3"/>
              </a:xfrm>
              <a:custGeom>
                <a:avLst/>
                <a:gdLst/>
                <a:ahLst/>
                <a:cxnLst/>
                <a:rect l="l" t="t" r="r" b="b"/>
                <a:pathLst>
                  <a:path w="120000" h="3" extrusionOk="0">
                    <a:moveTo>
                      <a:pt x="0" y="3"/>
                    </a:moveTo>
                    <a:lnTo>
                      <a:pt x="0" y="3"/>
                    </a:lnTo>
                    <a:lnTo>
                      <a:pt x="0" y="0"/>
                    </a:lnTo>
                    <a:lnTo>
                      <a:pt x="0" y="0"/>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2" name="Google Shape;1712;p38"/>
              <p:cNvSpPr/>
              <p:nvPr/>
            </p:nvSpPr>
            <p:spPr>
              <a:xfrm>
                <a:off x="6331" y="3222"/>
                <a:ext cx="0" cy="3"/>
              </a:xfrm>
              <a:custGeom>
                <a:avLst/>
                <a:gdLst/>
                <a:ahLst/>
                <a:cxnLst/>
                <a:rect l="l" t="t" r="r" b="b"/>
                <a:pathLst>
                  <a:path w="120000" h="3" extrusionOk="0">
                    <a:moveTo>
                      <a:pt x="0" y="3"/>
                    </a:moveTo>
                    <a:lnTo>
                      <a:pt x="0" y="3"/>
                    </a:lnTo>
                    <a:lnTo>
                      <a:pt x="0" y="0"/>
                    </a:lnTo>
                    <a:lnTo>
                      <a:pt x="0" y="0"/>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3" name="Google Shape;1713;p38"/>
              <p:cNvSpPr/>
              <p:nvPr/>
            </p:nvSpPr>
            <p:spPr>
              <a:xfrm>
                <a:off x="6331" y="3222"/>
                <a:ext cx="0" cy="0"/>
              </a:xfrm>
              <a:custGeom>
                <a:avLst/>
                <a:gdLst/>
                <a:ahLst/>
                <a:cxnLst/>
                <a:rect l="l" t="t" r="r" b="b"/>
                <a:pathLst>
                  <a:path w="120000" h="120000" extrusionOk="0">
                    <a:moveTo>
                      <a:pt x="0" y="0"/>
                    </a:move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4" name="Google Shape;1714;p38"/>
              <p:cNvSpPr/>
              <p:nvPr/>
            </p:nvSpPr>
            <p:spPr>
              <a:xfrm>
                <a:off x="6331" y="3222"/>
                <a:ext cx="0" cy="0"/>
              </a:xfrm>
              <a:custGeom>
                <a:avLst/>
                <a:gdLst/>
                <a:ahLst/>
                <a:cxnLst/>
                <a:rect l="l" t="t" r="r" b="b"/>
                <a:pathLst>
                  <a:path w="120000" h="120000" extrusionOk="0">
                    <a:moveTo>
                      <a:pt x="0" y="0"/>
                    </a:move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5" name="Google Shape;1715;p38"/>
              <p:cNvSpPr/>
              <p:nvPr/>
            </p:nvSpPr>
            <p:spPr>
              <a:xfrm>
                <a:off x="6244" y="2876"/>
                <a:ext cx="5" cy="8"/>
              </a:xfrm>
              <a:custGeom>
                <a:avLst/>
                <a:gdLst/>
                <a:ahLst/>
                <a:cxnLst/>
                <a:rect l="l" t="t" r="r" b="b"/>
                <a:pathLst>
                  <a:path w="5" h="8" extrusionOk="0">
                    <a:moveTo>
                      <a:pt x="3" y="8"/>
                    </a:moveTo>
                    <a:lnTo>
                      <a:pt x="3" y="8"/>
                    </a:lnTo>
                    <a:lnTo>
                      <a:pt x="5" y="0"/>
                    </a:lnTo>
                    <a:lnTo>
                      <a:pt x="5" y="0"/>
                    </a:lnTo>
                    <a:lnTo>
                      <a:pt x="3" y="0"/>
                    </a:lnTo>
                    <a:lnTo>
                      <a:pt x="0" y="3"/>
                    </a:lnTo>
                    <a:lnTo>
                      <a:pt x="0" y="5"/>
                    </a:lnTo>
                    <a:lnTo>
                      <a:pt x="3"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6" name="Google Shape;1716;p38"/>
              <p:cNvSpPr/>
              <p:nvPr/>
            </p:nvSpPr>
            <p:spPr>
              <a:xfrm>
                <a:off x="6244" y="2876"/>
                <a:ext cx="5" cy="8"/>
              </a:xfrm>
              <a:custGeom>
                <a:avLst/>
                <a:gdLst/>
                <a:ahLst/>
                <a:cxnLst/>
                <a:rect l="l" t="t" r="r" b="b"/>
                <a:pathLst>
                  <a:path w="5" h="8" extrusionOk="0">
                    <a:moveTo>
                      <a:pt x="3" y="8"/>
                    </a:moveTo>
                    <a:lnTo>
                      <a:pt x="3" y="8"/>
                    </a:lnTo>
                    <a:lnTo>
                      <a:pt x="5" y="0"/>
                    </a:lnTo>
                    <a:lnTo>
                      <a:pt x="5" y="0"/>
                    </a:lnTo>
                    <a:lnTo>
                      <a:pt x="3" y="0"/>
                    </a:lnTo>
                    <a:lnTo>
                      <a:pt x="0" y="3"/>
                    </a:lnTo>
                    <a:lnTo>
                      <a:pt x="0" y="5"/>
                    </a:lnTo>
                    <a:lnTo>
                      <a:pt x="3"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7" name="Google Shape;1717;p38"/>
              <p:cNvSpPr/>
              <p:nvPr/>
            </p:nvSpPr>
            <p:spPr>
              <a:xfrm>
                <a:off x="6259" y="2844"/>
                <a:ext cx="0" cy="3"/>
              </a:xfrm>
              <a:custGeom>
                <a:avLst/>
                <a:gdLst/>
                <a:ahLst/>
                <a:cxnLst/>
                <a:rect l="l" t="t" r="r" b="b"/>
                <a:pathLst>
                  <a:path w="120000" h="3" extrusionOk="0">
                    <a:moveTo>
                      <a:pt x="0" y="3"/>
                    </a:moveTo>
                    <a:lnTo>
                      <a:pt x="0" y="3"/>
                    </a:lnTo>
                    <a:lnTo>
                      <a:pt x="0" y="0"/>
                    </a:lnTo>
                    <a:lnTo>
                      <a:pt x="0" y="0"/>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8" name="Google Shape;1718;p38"/>
              <p:cNvSpPr/>
              <p:nvPr/>
            </p:nvSpPr>
            <p:spPr>
              <a:xfrm>
                <a:off x="6259" y="2844"/>
                <a:ext cx="0" cy="3"/>
              </a:xfrm>
              <a:custGeom>
                <a:avLst/>
                <a:gdLst/>
                <a:ahLst/>
                <a:cxnLst/>
                <a:rect l="l" t="t" r="r" b="b"/>
                <a:pathLst>
                  <a:path w="120000" h="3" extrusionOk="0">
                    <a:moveTo>
                      <a:pt x="0" y="3"/>
                    </a:moveTo>
                    <a:lnTo>
                      <a:pt x="0" y="3"/>
                    </a:lnTo>
                    <a:lnTo>
                      <a:pt x="0" y="0"/>
                    </a:lnTo>
                    <a:lnTo>
                      <a:pt x="0" y="0"/>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19" name="Google Shape;1719;p38"/>
              <p:cNvSpPr/>
              <p:nvPr/>
            </p:nvSpPr>
            <p:spPr>
              <a:xfrm>
                <a:off x="6262" y="2839"/>
                <a:ext cx="0" cy="3"/>
              </a:xfrm>
              <a:custGeom>
                <a:avLst/>
                <a:gdLst/>
                <a:ahLst/>
                <a:cxnLst/>
                <a:rect l="l" t="t" r="r" b="b"/>
                <a:pathLst>
                  <a:path w="120000" h="3" extrusionOk="0">
                    <a:moveTo>
                      <a:pt x="0" y="3"/>
                    </a:moveTo>
                    <a:lnTo>
                      <a:pt x="0" y="3"/>
                    </a:lnTo>
                    <a:lnTo>
                      <a:pt x="0" y="0"/>
                    </a:lnTo>
                    <a:lnTo>
                      <a:pt x="0" y="0"/>
                    </a:lnTo>
                    <a:lnTo>
                      <a:pt x="0" y="3"/>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0" name="Google Shape;1720;p38"/>
              <p:cNvSpPr/>
              <p:nvPr/>
            </p:nvSpPr>
            <p:spPr>
              <a:xfrm>
                <a:off x="6262" y="2839"/>
                <a:ext cx="0" cy="3"/>
              </a:xfrm>
              <a:custGeom>
                <a:avLst/>
                <a:gdLst/>
                <a:ahLst/>
                <a:cxnLst/>
                <a:rect l="l" t="t" r="r" b="b"/>
                <a:pathLst>
                  <a:path w="120000" h="3" extrusionOk="0">
                    <a:moveTo>
                      <a:pt x="0" y="3"/>
                    </a:moveTo>
                    <a:lnTo>
                      <a:pt x="0" y="3"/>
                    </a:lnTo>
                    <a:lnTo>
                      <a:pt x="0" y="0"/>
                    </a:lnTo>
                    <a:lnTo>
                      <a:pt x="0" y="0"/>
                    </a:lnTo>
                    <a:lnTo>
                      <a:pt x="0" y="3"/>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1" name="Google Shape;1721;p38"/>
              <p:cNvSpPr/>
              <p:nvPr/>
            </p:nvSpPr>
            <p:spPr>
              <a:xfrm>
                <a:off x="6526" y="3346"/>
                <a:ext cx="5" cy="7"/>
              </a:xfrm>
              <a:custGeom>
                <a:avLst/>
                <a:gdLst/>
                <a:ahLst/>
                <a:cxnLst/>
                <a:rect l="l" t="t" r="r" b="b"/>
                <a:pathLst>
                  <a:path w="5" h="7" extrusionOk="0">
                    <a:moveTo>
                      <a:pt x="2" y="7"/>
                    </a:moveTo>
                    <a:lnTo>
                      <a:pt x="2" y="7"/>
                    </a:lnTo>
                    <a:lnTo>
                      <a:pt x="5" y="5"/>
                    </a:lnTo>
                    <a:lnTo>
                      <a:pt x="5" y="2"/>
                    </a:lnTo>
                    <a:lnTo>
                      <a:pt x="5" y="2"/>
                    </a:lnTo>
                    <a:lnTo>
                      <a:pt x="2" y="0"/>
                    </a:lnTo>
                    <a:lnTo>
                      <a:pt x="2" y="0"/>
                    </a:lnTo>
                    <a:lnTo>
                      <a:pt x="0" y="0"/>
                    </a:lnTo>
                    <a:lnTo>
                      <a:pt x="0" y="5"/>
                    </a:lnTo>
                    <a:lnTo>
                      <a:pt x="2"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2" name="Google Shape;1722;p38"/>
              <p:cNvSpPr/>
              <p:nvPr/>
            </p:nvSpPr>
            <p:spPr>
              <a:xfrm>
                <a:off x="6526" y="3346"/>
                <a:ext cx="5" cy="7"/>
              </a:xfrm>
              <a:custGeom>
                <a:avLst/>
                <a:gdLst/>
                <a:ahLst/>
                <a:cxnLst/>
                <a:rect l="l" t="t" r="r" b="b"/>
                <a:pathLst>
                  <a:path w="5" h="7" extrusionOk="0">
                    <a:moveTo>
                      <a:pt x="2" y="7"/>
                    </a:moveTo>
                    <a:lnTo>
                      <a:pt x="2" y="7"/>
                    </a:lnTo>
                    <a:lnTo>
                      <a:pt x="5" y="5"/>
                    </a:lnTo>
                    <a:lnTo>
                      <a:pt x="5" y="2"/>
                    </a:lnTo>
                    <a:lnTo>
                      <a:pt x="5" y="2"/>
                    </a:lnTo>
                    <a:lnTo>
                      <a:pt x="2" y="0"/>
                    </a:lnTo>
                    <a:lnTo>
                      <a:pt x="2" y="0"/>
                    </a:lnTo>
                    <a:lnTo>
                      <a:pt x="0" y="0"/>
                    </a:lnTo>
                    <a:lnTo>
                      <a:pt x="0" y="5"/>
                    </a:lnTo>
                    <a:lnTo>
                      <a:pt x="2"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3" name="Google Shape;1723;p38"/>
              <p:cNvSpPr/>
              <p:nvPr/>
            </p:nvSpPr>
            <p:spPr>
              <a:xfrm>
                <a:off x="6526" y="3353"/>
                <a:ext cx="0" cy="8"/>
              </a:xfrm>
              <a:custGeom>
                <a:avLst/>
                <a:gdLst/>
                <a:ahLst/>
                <a:cxnLst/>
                <a:rect l="l" t="t" r="r" b="b"/>
                <a:pathLst>
                  <a:path w="120000" h="8" extrusionOk="0">
                    <a:moveTo>
                      <a:pt x="0" y="8"/>
                    </a:moveTo>
                    <a:lnTo>
                      <a:pt x="0" y="8"/>
                    </a:lnTo>
                    <a:lnTo>
                      <a:pt x="0" y="3"/>
                    </a:lnTo>
                    <a:lnTo>
                      <a:pt x="0" y="0"/>
                    </a:lnTo>
                    <a:lnTo>
                      <a:pt x="0" y="0"/>
                    </a:lnTo>
                    <a:lnTo>
                      <a:pt x="0" y="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4" name="Google Shape;1724;p38"/>
              <p:cNvSpPr/>
              <p:nvPr/>
            </p:nvSpPr>
            <p:spPr>
              <a:xfrm>
                <a:off x="6526" y="3353"/>
                <a:ext cx="0" cy="8"/>
              </a:xfrm>
              <a:custGeom>
                <a:avLst/>
                <a:gdLst/>
                <a:ahLst/>
                <a:cxnLst/>
                <a:rect l="l" t="t" r="r" b="b"/>
                <a:pathLst>
                  <a:path w="120000" h="8" extrusionOk="0">
                    <a:moveTo>
                      <a:pt x="0" y="8"/>
                    </a:moveTo>
                    <a:lnTo>
                      <a:pt x="0" y="8"/>
                    </a:lnTo>
                    <a:lnTo>
                      <a:pt x="0" y="3"/>
                    </a:lnTo>
                    <a:lnTo>
                      <a:pt x="0" y="0"/>
                    </a:lnTo>
                    <a:lnTo>
                      <a:pt x="0" y="0"/>
                    </a:lnTo>
                    <a:lnTo>
                      <a:pt x="0" y="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5" name="Google Shape;1725;p38"/>
              <p:cNvSpPr/>
              <p:nvPr/>
            </p:nvSpPr>
            <p:spPr>
              <a:xfrm>
                <a:off x="6526" y="3324"/>
                <a:ext cx="22" cy="17"/>
              </a:xfrm>
              <a:custGeom>
                <a:avLst/>
                <a:gdLst/>
                <a:ahLst/>
                <a:cxnLst/>
                <a:rect l="l" t="t" r="r" b="b"/>
                <a:pathLst>
                  <a:path w="22" h="17" extrusionOk="0">
                    <a:moveTo>
                      <a:pt x="7" y="12"/>
                    </a:moveTo>
                    <a:lnTo>
                      <a:pt x="7" y="12"/>
                    </a:lnTo>
                    <a:lnTo>
                      <a:pt x="14" y="17"/>
                    </a:lnTo>
                    <a:lnTo>
                      <a:pt x="19" y="17"/>
                    </a:lnTo>
                    <a:lnTo>
                      <a:pt x="22" y="17"/>
                    </a:lnTo>
                    <a:lnTo>
                      <a:pt x="22" y="17"/>
                    </a:lnTo>
                    <a:lnTo>
                      <a:pt x="17" y="15"/>
                    </a:lnTo>
                    <a:lnTo>
                      <a:pt x="17" y="15"/>
                    </a:lnTo>
                    <a:lnTo>
                      <a:pt x="12" y="7"/>
                    </a:lnTo>
                    <a:lnTo>
                      <a:pt x="12" y="7"/>
                    </a:lnTo>
                    <a:lnTo>
                      <a:pt x="2" y="0"/>
                    </a:lnTo>
                    <a:lnTo>
                      <a:pt x="2" y="0"/>
                    </a:lnTo>
                    <a:lnTo>
                      <a:pt x="0" y="2"/>
                    </a:lnTo>
                    <a:lnTo>
                      <a:pt x="2" y="7"/>
                    </a:lnTo>
                    <a:lnTo>
                      <a:pt x="7"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6" name="Google Shape;1726;p38"/>
              <p:cNvSpPr/>
              <p:nvPr/>
            </p:nvSpPr>
            <p:spPr>
              <a:xfrm>
                <a:off x="6526" y="3324"/>
                <a:ext cx="22" cy="17"/>
              </a:xfrm>
              <a:custGeom>
                <a:avLst/>
                <a:gdLst/>
                <a:ahLst/>
                <a:cxnLst/>
                <a:rect l="l" t="t" r="r" b="b"/>
                <a:pathLst>
                  <a:path w="22" h="17" extrusionOk="0">
                    <a:moveTo>
                      <a:pt x="7" y="12"/>
                    </a:moveTo>
                    <a:lnTo>
                      <a:pt x="7" y="12"/>
                    </a:lnTo>
                    <a:lnTo>
                      <a:pt x="14" y="17"/>
                    </a:lnTo>
                    <a:lnTo>
                      <a:pt x="19" y="17"/>
                    </a:lnTo>
                    <a:lnTo>
                      <a:pt x="22" y="17"/>
                    </a:lnTo>
                    <a:lnTo>
                      <a:pt x="22" y="17"/>
                    </a:lnTo>
                    <a:lnTo>
                      <a:pt x="17" y="15"/>
                    </a:lnTo>
                    <a:lnTo>
                      <a:pt x="17" y="15"/>
                    </a:lnTo>
                    <a:lnTo>
                      <a:pt x="12" y="7"/>
                    </a:lnTo>
                    <a:lnTo>
                      <a:pt x="12" y="7"/>
                    </a:lnTo>
                    <a:lnTo>
                      <a:pt x="2" y="0"/>
                    </a:lnTo>
                    <a:lnTo>
                      <a:pt x="2" y="0"/>
                    </a:lnTo>
                    <a:lnTo>
                      <a:pt x="0" y="2"/>
                    </a:lnTo>
                    <a:lnTo>
                      <a:pt x="2" y="7"/>
                    </a:lnTo>
                    <a:lnTo>
                      <a:pt x="7"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7" name="Google Shape;1727;p38"/>
              <p:cNvSpPr/>
              <p:nvPr/>
            </p:nvSpPr>
            <p:spPr>
              <a:xfrm>
                <a:off x="6536" y="3351"/>
                <a:ext cx="4" cy="7"/>
              </a:xfrm>
              <a:custGeom>
                <a:avLst/>
                <a:gdLst/>
                <a:ahLst/>
                <a:cxnLst/>
                <a:rect l="l" t="t" r="r" b="b"/>
                <a:pathLst>
                  <a:path w="4" h="7" extrusionOk="0">
                    <a:moveTo>
                      <a:pt x="2" y="7"/>
                    </a:moveTo>
                    <a:lnTo>
                      <a:pt x="2" y="7"/>
                    </a:lnTo>
                    <a:lnTo>
                      <a:pt x="4" y="5"/>
                    </a:lnTo>
                    <a:lnTo>
                      <a:pt x="4" y="2"/>
                    </a:lnTo>
                    <a:lnTo>
                      <a:pt x="2" y="0"/>
                    </a:lnTo>
                    <a:lnTo>
                      <a:pt x="2" y="0"/>
                    </a:lnTo>
                    <a:lnTo>
                      <a:pt x="0" y="2"/>
                    </a:lnTo>
                    <a:lnTo>
                      <a:pt x="0" y="5"/>
                    </a:lnTo>
                    <a:lnTo>
                      <a:pt x="0" y="7"/>
                    </a:lnTo>
                    <a:lnTo>
                      <a:pt x="2"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8" name="Google Shape;1728;p38"/>
              <p:cNvSpPr/>
              <p:nvPr/>
            </p:nvSpPr>
            <p:spPr>
              <a:xfrm>
                <a:off x="6536" y="3351"/>
                <a:ext cx="4" cy="7"/>
              </a:xfrm>
              <a:custGeom>
                <a:avLst/>
                <a:gdLst/>
                <a:ahLst/>
                <a:cxnLst/>
                <a:rect l="l" t="t" r="r" b="b"/>
                <a:pathLst>
                  <a:path w="4" h="7" extrusionOk="0">
                    <a:moveTo>
                      <a:pt x="2" y="7"/>
                    </a:moveTo>
                    <a:lnTo>
                      <a:pt x="2" y="7"/>
                    </a:lnTo>
                    <a:lnTo>
                      <a:pt x="4" y="5"/>
                    </a:lnTo>
                    <a:lnTo>
                      <a:pt x="4" y="2"/>
                    </a:lnTo>
                    <a:lnTo>
                      <a:pt x="2" y="0"/>
                    </a:lnTo>
                    <a:lnTo>
                      <a:pt x="2" y="0"/>
                    </a:lnTo>
                    <a:lnTo>
                      <a:pt x="0" y="2"/>
                    </a:lnTo>
                    <a:lnTo>
                      <a:pt x="0" y="5"/>
                    </a:lnTo>
                    <a:lnTo>
                      <a:pt x="0" y="7"/>
                    </a:lnTo>
                    <a:lnTo>
                      <a:pt x="2"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9" name="Google Shape;1729;p38"/>
              <p:cNvSpPr/>
              <p:nvPr/>
            </p:nvSpPr>
            <p:spPr>
              <a:xfrm>
                <a:off x="6540" y="3366"/>
                <a:ext cx="3" cy="5"/>
              </a:xfrm>
              <a:custGeom>
                <a:avLst/>
                <a:gdLst/>
                <a:ahLst/>
                <a:cxnLst/>
                <a:rect l="l" t="t" r="r" b="b"/>
                <a:pathLst>
                  <a:path w="3" h="5" extrusionOk="0">
                    <a:moveTo>
                      <a:pt x="3" y="5"/>
                    </a:moveTo>
                    <a:lnTo>
                      <a:pt x="3" y="5"/>
                    </a:lnTo>
                    <a:lnTo>
                      <a:pt x="3" y="5"/>
                    </a:lnTo>
                    <a:lnTo>
                      <a:pt x="3" y="2"/>
                    </a:lnTo>
                    <a:lnTo>
                      <a:pt x="3" y="0"/>
                    </a:lnTo>
                    <a:lnTo>
                      <a:pt x="3" y="0"/>
                    </a:lnTo>
                    <a:lnTo>
                      <a:pt x="3"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0" name="Google Shape;1730;p38"/>
              <p:cNvSpPr/>
              <p:nvPr/>
            </p:nvSpPr>
            <p:spPr>
              <a:xfrm>
                <a:off x="6540" y="3366"/>
                <a:ext cx="3" cy="5"/>
              </a:xfrm>
              <a:custGeom>
                <a:avLst/>
                <a:gdLst/>
                <a:ahLst/>
                <a:cxnLst/>
                <a:rect l="l" t="t" r="r" b="b"/>
                <a:pathLst>
                  <a:path w="3" h="5" extrusionOk="0">
                    <a:moveTo>
                      <a:pt x="3" y="5"/>
                    </a:moveTo>
                    <a:lnTo>
                      <a:pt x="3" y="5"/>
                    </a:lnTo>
                    <a:lnTo>
                      <a:pt x="3" y="5"/>
                    </a:lnTo>
                    <a:lnTo>
                      <a:pt x="3" y="2"/>
                    </a:lnTo>
                    <a:lnTo>
                      <a:pt x="3" y="0"/>
                    </a:lnTo>
                    <a:lnTo>
                      <a:pt x="3" y="0"/>
                    </a:lnTo>
                    <a:lnTo>
                      <a:pt x="3"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1" name="Google Shape;1731;p38"/>
              <p:cNvSpPr/>
              <p:nvPr/>
            </p:nvSpPr>
            <p:spPr>
              <a:xfrm>
                <a:off x="6540" y="3356"/>
                <a:ext cx="15" cy="12"/>
              </a:xfrm>
              <a:custGeom>
                <a:avLst/>
                <a:gdLst/>
                <a:ahLst/>
                <a:cxnLst/>
                <a:rect l="l" t="t" r="r" b="b"/>
                <a:pathLst>
                  <a:path w="15" h="12" extrusionOk="0">
                    <a:moveTo>
                      <a:pt x="13" y="12"/>
                    </a:moveTo>
                    <a:lnTo>
                      <a:pt x="13" y="12"/>
                    </a:lnTo>
                    <a:lnTo>
                      <a:pt x="15" y="12"/>
                    </a:lnTo>
                    <a:lnTo>
                      <a:pt x="15" y="10"/>
                    </a:lnTo>
                    <a:lnTo>
                      <a:pt x="15" y="10"/>
                    </a:lnTo>
                    <a:lnTo>
                      <a:pt x="13" y="5"/>
                    </a:lnTo>
                    <a:lnTo>
                      <a:pt x="10" y="2"/>
                    </a:lnTo>
                    <a:lnTo>
                      <a:pt x="10" y="2"/>
                    </a:lnTo>
                    <a:lnTo>
                      <a:pt x="8" y="0"/>
                    </a:lnTo>
                    <a:lnTo>
                      <a:pt x="8" y="0"/>
                    </a:lnTo>
                    <a:lnTo>
                      <a:pt x="5" y="0"/>
                    </a:lnTo>
                    <a:lnTo>
                      <a:pt x="5" y="0"/>
                    </a:lnTo>
                    <a:lnTo>
                      <a:pt x="3" y="2"/>
                    </a:lnTo>
                    <a:lnTo>
                      <a:pt x="0" y="7"/>
                    </a:lnTo>
                    <a:lnTo>
                      <a:pt x="0" y="7"/>
                    </a:lnTo>
                    <a:lnTo>
                      <a:pt x="5" y="5"/>
                    </a:lnTo>
                    <a:lnTo>
                      <a:pt x="8" y="7"/>
                    </a:lnTo>
                    <a:lnTo>
                      <a:pt x="8" y="7"/>
                    </a:lnTo>
                    <a:lnTo>
                      <a:pt x="8" y="10"/>
                    </a:lnTo>
                    <a:lnTo>
                      <a:pt x="8" y="10"/>
                    </a:lnTo>
                    <a:lnTo>
                      <a:pt x="10" y="10"/>
                    </a:lnTo>
                    <a:lnTo>
                      <a:pt x="13"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2" name="Google Shape;1732;p38"/>
              <p:cNvSpPr/>
              <p:nvPr/>
            </p:nvSpPr>
            <p:spPr>
              <a:xfrm>
                <a:off x="6540" y="3356"/>
                <a:ext cx="15" cy="12"/>
              </a:xfrm>
              <a:custGeom>
                <a:avLst/>
                <a:gdLst/>
                <a:ahLst/>
                <a:cxnLst/>
                <a:rect l="l" t="t" r="r" b="b"/>
                <a:pathLst>
                  <a:path w="15" h="12" extrusionOk="0">
                    <a:moveTo>
                      <a:pt x="13" y="12"/>
                    </a:moveTo>
                    <a:lnTo>
                      <a:pt x="13" y="12"/>
                    </a:lnTo>
                    <a:lnTo>
                      <a:pt x="15" y="12"/>
                    </a:lnTo>
                    <a:lnTo>
                      <a:pt x="15" y="10"/>
                    </a:lnTo>
                    <a:lnTo>
                      <a:pt x="15" y="10"/>
                    </a:lnTo>
                    <a:lnTo>
                      <a:pt x="13" y="5"/>
                    </a:lnTo>
                    <a:lnTo>
                      <a:pt x="10" y="2"/>
                    </a:lnTo>
                    <a:lnTo>
                      <a:pt x="10" y="2"/>
                    </a:lnTo>
                    <a:lnTo>
                      <a:pt x="8" y="0"/>
                    </a:lnTo>
                    <a:lnTo>
                      <a:pt x="8" y="0"/>
                    </a:lnTo>
                    <a:lnTo>
                      <a:pt x="5" y="0"/>
                    </a:lnTo>
                    <a:lnTo>
                      <a:pt x="5" y="0"/>
                    </a:lnTo>
                    <a:lnTo>
                      <a:pt x="3" y="2"/>
                    </a:lnTo>
                    <a:lnTo>
                      <a:pt x="0" y="7"/>
                    </a:lnTo>
                    <a:lnTo>
                      <a:pt x="0" y="7"/>
                    </a:lnTo>
                    <a:lnTo>
                      <a:pt x="5" y="5"/>
                    </a:lnTo>
                    <a:lnTo>
                      <a:pt x="8" y="7"/>
                    </a:lnTo>
                    <a:lnTo>
                      <a:pt x="8" y="7"/>
                    </a:lnTo>
                    <a:lnTo>
                      <a:pt x="8" y="10"/>
                    </a:lnTo>
                    <a:lnTo>
                      <a:pt x="8" y="10"/>
                    </a:lnTo>
                    <a:lnTo>
                      <a:pt x="10" y="10"/>
                    </a:lnTo>
                    <a:lnTo>
                      <a:pt x="13"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3" name="Google Shape;1733;p38"/>
              <p:cNvSpPr/>
              <p:nvPr/>
            </p:nvSpPr>
            <p:spPr>
              <a:xfrm>
                <a:off x="6545" y="3371"/>
                <a:ext cx="3" cy="2"/>
              </a:xfrm>
              <a:custGeom>
                <a:avLst/>
                <a:gdLst/>
                <a:ahLst/>
                <a:cxnLst/>
                <a:rect l="l" t="t" r="r" b="b"/>
                <a:pathLst>
                  <a:path w="3" h="2" extrusionOk="0">
                    <a:moveTo>
                      <a:pt x="3" y="2"/>
                    </a:moveTo>
                    <a:lnTo>
                      <a:pt x="3" y="2"/>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4" name="Google Shape;1734;p38"/>
              <p:cNvSpPr/>
              <p:nvPr/>
            </p:nvSpPr>
            <p:spPr>
              <a:xfrm>
                <a:off x="6545" y="3371"/>
                <a:ext cx="3" cy="2"/>
              </a:xfrm>
              <a:custGeom>
                <a:avLst/>
                <a:gdLst/>
                <a:ahLst/>
                <a:cxnLst/>
                <a:rect l="l" t="t" r="r" b="b"/>
                <a:pathLst>
                  <a:path w="3" h="2" extrusionOk="0">
                    <a:moveTo>
                      <a:pt x="3" y="2"/>
                    </a:moveTo>
                    <a:lnTo>
                      <a:pt x="3" y="2"/>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5" name="Google Shape;1735;p38"/>
              <p:cNvSpPr/>
              <p:nvPr/>
            </p:nvSpPr>
            <p:spPr>
              <a:xfrm>
                <a:off x="6548" y="3341"/>
                <a:ext cx="2" cy="2"/>
              </a:xfrm>
              <a:custGeom>
                <a:avLst/>
                <a:gdLst/>
                <a:ahLst/>
                <a:cxnLst/>
                <a:rect l="l" t="t" r="r" b="b"/>
                <a:pathLst>
                  <a:path w="2" h="2" extrusionOk="0">
                    <a:moveTo>
                      <a:pt x="2" y="2"/>
                    </a:moveTo>
                    <a:lnTo>
                      <a:pt x="2" y="2"/>
                    </a:lnTo>
                    <a:lnTo>
                      <a:pt x="2" y="0"/>
                    </a:lnTo>
                    <a:lnTo>
                      <a:pt x="0" y="2"/>
                    </a:lnTo>
                    <a:lnTo>
                      <a:pt x="0" y="2"/>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6" name="Google Shape;1736;p38"/>
              <p:cNvSpPr/>
              <p:nvPr/>
            </p:nvSpPr>
            <p:spPr>
              <a:xfrm>
                <a:off x="6548" y="3341"/>
                <a:ext cx="2" cy="2"/>
              </a:xfrm>
              <a:custGeom>
                <a:avLst/>
                <a:gdLst/>
                <a:ahLst/>
                <a:cxnLst/>
                <a:rect l="l" t="t" r="r" b="b"/>
                <a:pathLst>
                  <a:path w="2" h="2" extrusionOk="0">
                    <a:moveTo>
                      <a:pt x="2" y="2"/>
                    </a:moveTo>
                    <a:lnTo>
                      <a:pt x="2" y="2"/>
                    </a:lnTo>
                    <a:lnTo>
                      <a:pt x="2" y="0"/>
                    </a:lnTo>
                    <a:lnTo>
                      <a:pt x="0" y="2"/>
                    </a:lnTo>
                    <a:lnTo>
                      <a:pt x="0" y="2"/>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7" name="Google Shape;1737;p38"/>
              <p:cNvSpPr/>
              <p:nvPr/>
            </p:nvSpPr>
            <p:spPr>
              <a:xfrm>
                <a:off x="6553" y="3341"/>
                <a:ext cx="2" cy="2"/>
              </a:xfrm>
              <a:custGeom>
                <a:avLst/>
                <a:gdLst/>
                <a:ahLst/>
                <a:cxnLst/>
                <a:rect l="l" t="t" r="r" b="b"/>
                <a:pathLst>
                  <a:path w="2" h="2" extrusionOk="0">
                    <a:moveTo>
                      <a:pt x="0" y="2"/>
                    </a:moveTo>
                    <a:lnTo>
                      <a:pt x="0" y="2"/>
                    </a:lnTo>
                    <a:lnTo>
                      <a:pt x="2" y="2"/>
                    </a:lnTo>
                    <a:lnTo>
                      <a:pt x="0" y="0"/>
                    </a:lnTo>
                    <a:lnTo>
                      <a:pt x="0" y="0"/>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8" name="Google Shape;1738;p38"/>
              <p:cNvSpPr/>
              <p:nvPr/>
            </p:nvSpPr>
            <p:spPr>
              <a:xfrm>
                <a:off x="6553" y="3341"/>
                <a:ext cx="2" cy="2"/>
              </a:xfrm>
              <a:custGeom>
                <a:avLst/>
                <a:gdLst/>
                <a:ahLst/>
                <a:cxnLst/>
                <a:rect l="l" t="t" r="r" b="b"/>
                <a:pathLst>
                  <a:path w="2" h="2" extrusionOk="0">
                    <a:moveTo>
                      <a:pt x="0" y="2"/>
                    </a:moveTo>
                    <a:lnTo>
                      <a:pt x="0" y="2"/>
                    </a:lnTo>
                    <a:lnTo>
                      <a:pt x="2" y="2"/>
                    </a:lnTo>
                    <a:lnTo>
                      <a:pt x="0" y="0"/>
                    </a:lnTo>
                    <a:lnTo>
                      <a:pt x="0" y="0"/>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9" name="Google Shape;1739;p38"/>
              <p:cNvSpPr/>
              <p:nvPr/>
            </p:nvSpPr>
            <p:spPr>
              <a:xfrm>
                <a:off x="6555" y="3366"/>
                <a:ext cx="3" cy="7"/>
              </a:xfrm>
              <a:custGeom>
                <a:avLst/>
                <a:gdLst/>
                <a:ahLst/>
                <a:cxnLst/>
                <a:rect l="l" t="t" r="r" b="b"/>
                <a:pathLst>
                  <a:path w="3" h="7" extrusionOk="0">
                    <a:moveTo>
                      <a:pt x="0" y="7"/>
                    </a:moveTo>
                    <a:lnTo>
                      <a:pt x="0" y="7"/>
                    </a:lnTo>
                    <a:lnTo>
                      <a:pt x="3" y="5"/>
                    </a:lnTo>
                    <a:lnTo>
                      <a:pt x="3" y="5"/>
                    </a:lnTo>
                    <a:lnTo>
                      <a:pt x="3" y="0"/>
                    </a:lnTo>
                    <a:lnTo>
                      <a:pt x="3" y="0"/>
                    </a:lnTo>
                    <a:lnTo>
                      <a:pt x="0" y="2"/>
                    </a:lnTo>
                    <a:lnTo>
                      <a:pt x="0" y="2"/>
                    </a:lnTo>
                    <a:lnTo>
                      <a:pt x="0" y="5"/>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0" name="Google Shape;1740;p38"/>
              <p:cNvSpPr/>
              <p:nvPr/>
            </p:nvSpPr>
            <p:spPr>
              <a:xfrm>
                <a:off x="6555" y="3366"/>
                <a:ext cx="3" cy="7"/>
              </a:xfrm>
              <a:custGeom>
                <a:avLst/>
                <a:gdLst/>
                <a:ahLst/>
                <a:cxnLst/>
                <a:rect l="l" t="t" r="r" b="b"/>
                <a:pathLst>
                  <a:path w="3" h="7" extrusionOk="0">
                    <a:moveTo>
                      <a:pt x="0" y="7"/>
                    </a:moveTo>
                    <a:lnTo>
                      <a:pt x="0" y="7"/>
                    </a:lnTo>
                    <a:lnTo>
                      <a:pt x="3" y="5"/>
                    </a:lnTo>
                    <a:lnTo>
                      <a:pt x="3" y="5"/>
                    </a:lnTo>
                    <a:lnTo>
                      <a:pt x="3" y="0"/>
                    </a:lnTo>
                    <a:lnTo>
                      <a:pt x="3" y="0"/>
                    </a:lnTo>
                    <a:lnTo>
                      <a:pt x="0" y="2"/>
                    </a:lnTo>
                    <a:lnTo>
                      <a:pt x="0" y="2"/>
                    </a:lnTo>
                    <a:lnTo>
                      <a:pt x="0" y="5"/>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1" name="Google Shape;1741;p38"/>
              <p:cNvSpPr/>
              <p:nvPr/>
            </p:nvSpPr>
            <p:spPr>
              <a:xfrm>
                <a:off x="6560" y="3371"/>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2" name="Google Shape;1742;p38"/>
              <p:cNvSpPr/>
              <p:nvPr/>
            </p:nvSpPr>
            <p:spPr>
              <a:xfrm>
                <a:off x="6560" y="3371"/>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3" name="Google Shape;1743;p38"/>
              <p:cNvSpPr/>
              <p:nvPr/>
            </p:nvSpPr>
            <p:spPr>
              <a:xfrm>
                <a:off x="6565" y="3343"/>
                <a:ext cx="3" cy="3"/>
              </a:xfrm>
              <a:custGeom>
                <a:avLst/>
                <a:gdLst/>
                <a:ahLst/>
                <a:cxnLst/>
                <a:rect l="l" t="t" r="r" b="b"/>
                <a:pathLst>
                  <a:path w="3" h="3" extrusionOk="0">
                    <a:moveTo>
                      <a:pt x="3" y="3"/>
                    </a:moveTo>
                    <a:lnTo>
                      <a:pt x="3" y="3"/>
                    </a:lnTo>
                    <a:lnTo>
                      <a:pt x="3" y="0"/>
                    </a:lnTo>
                    <a:lnTo>
                      <a:pt x="0" y="0"/>
                    </a:lnTo>
                    <a:lnTo>
                      <a:pt x="0"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4" name="Google Shape;1744;p38"/>
              <p:cNvSpPr/>
              <p:nvPr/>
            </p:nvSpPr>
            <p:spPr>
              <a:xfrm>
                <a:off x="6565" y="3343"/>
                <a:ext cx="3" cy="3"/>
              </a:xfrm>
              <a:custGeom>
                <a:avLst/>
                <a:gdLst/>
                <a:ahLst/>
                <a:cxnLst/>
                <a:rect l="l" t="t" r="r" b="b"/>
                <a:pathLst>
                  <a:path w="3" h="3" extrusionOk="0">
                    <a:moveTo>
                      <a:pt x="3" y="3"/>
                    </a:moveTo>
                    <a:lnTo>
                      <a:pt x="3" y="3"/>
                    </a:lnTo>
                    <a:lnTo>
                      <a:pt x="3" y="0"/>
                    </a:lnTo>
                    <a:lnTo>
                      <a:pt x="0" y="0"/>
                    </a:lnTo>
                    <a:lnTo>
                      <a:pt x="0"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5" name="Google Shape;1745;p38"/>
              <p:cNvSpPr/>
              <p:nvPr/>
            </p:nvSpPr>
            <p:spPr>
              <a:xfrm>
                <a:off x="6565" y="3346"/>
                <a:ext cx="5" cy="2"/>
              </a:xfrm>
              <a:custGeom>
                <a:avLst/>
                <a:gdLst/>
                <a:ahLst/>
                <a:cxnLst/>
                <a:rect l="l" t="t" r="r" b="b"/>
                <a:pathLst>
                  <a:path w="5" h="2" extrusionOk="0">
                    <a:moveTo>
                      <a:pt x="5" y="2"/>
                    </a:moveTo>
                    <a:lnTo>
                      <a:pt x="5" y="2"/>
                    </a:lnTo>
                    <a:lnTo>
                      <a:pt x="3" y="0"/>
                    </a:lnTo>
                    <a:lnTo>
                      <a:pt x="0" y="0"/>
                    </a:lnTo>
                    <a:lnTo>
                      <a:pt x="0" y="0"/>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6" name="Google Shape;1746;p38"/>
              <p:cNvSpPr/>
              <p:nvPr/>
            </p:nvSpPr>
            <p:spPr>
              <a:xfrm>
                <a:off x="6565" y="3346"/>
                <a:ext cx="5" cy="2"/>
              </a:xfrm>
              <a:custGeom>
                <a:avLst/>
                <a:gdLst/>
                <a:ahLst/>
                <a:cxnLst/>
                <a:rect l="l" t="t" r="r" b="b"/>
                <a:pathLst>
                  <a:path w="5" h="2" extrusionOk="0">
                    <a:moveTo>
                      <a:pt x="5" y="2"/>
                    </a:moveTo>
                    <a:lnTo>
                      <a:pt x="5" y="2"/>
                    </a:lnTo>
                    <a:lnTo>
                      <a:pt x="3" y="0"/>
                    </a:lnTo>
                    <a:lnTo>
                      <a:pt x="0" y="0"/>
                    </a:lnTo>
                    <a:lnTo>
                      <a:pt x="0" y="0"/>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7" name="Google Shape;1747;p38"/>
              <p:cNvSpPr/>
              <p:nvPr/>
            </p:nvSpPr>
            <p:spPr>
              <a:xfrm>
                <a:off x="6570" y="3343"/>
                <a:ext cx="27" cy="23"/>
              </a:xfrm>
              <a:custGeom>
                <a:avLst/>
                <a:gdLst/>
                <a:ahLst/>
                <a:cxnLst/>
                <a:rect l="l" t="t" r="r" b="b"/>
                <a:pathLst>
                  <a:path w="27" h="23" extrusionOk="0">
                    <a:moveTo>
                      <a:pt x="12" y="15"/>
                    </a:moveTo>
                    <a:lnTo>
                      <a:pt x="12" y="15"/>
                    </a:lnTo>
                    <a:lnTo>
                      <a:pt x="20" y="20"/>
                    </a:lnTo>
                    <a:lnTo>
                      <a:pt x="27" y="23"/>
                    </a:lnTo>
                    <a:lnTo>
                      <a:pt x="27" y="23"/>
                    </a:lnTo>
                    <a:lnTo>
                      <a:pt x="27" y="20"/>
                    </a:lnTo>
                    <a:lnTo>
                      <a:pt x="25" y="15"/>
                    </a:lnTo>
                    <a:lnTo>
                      <a:pt x="17" y="10"/>
                    </a:lnTo>
                    <a:lnTo>
                      <a:pt x="17" y="10"/>
                    </a:lnTo>
                    <a:lnTo>
                      <a:pt x="12" y="8"/>
                    </a:lnTo>
                    <a:lnTo>
                      <a:pt x="7" y="5"/>
                    </a:lnTo>
                    <a:lnTo>
                      <a:pt x="7" y="5"/>
                    </a:lnTo>
                    <a:lnTo>
                      <a:pt x="5" y="3"/>
                    </a:lnTo>
                    <a:lnTo>
                      <a:pt x="5" y="3"/>
                    </a:lnTo>
                    <a:lnTo>
                      <a:pt x="0" y="0"/>
                    </a:lnTo>
                    <a:lnTo>
                      <a:pt x="0" y="0"/>
                    </a:lnTo>
                    <a:lnTo>
                      <a:pt x="5" y="10"/>
                    </a:lnTo>
                    <a:lnTo>
                      <a:pt x="12"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8" name="Google Shape;1748;p38"/>
              <p:cNvSpPr/>
              <p:nvPr/>
            </p:nvSpPr>
            <p:spPr>
              <a:xfrm>
                <a:off x="6570" y="3343"/>
                <a:ext cx="27" cy="23"/>
              </a:xfrm>
              <a:custGeom>
                <a:avLst/>
                <a:gdLst/>
                <a:ahLst/>
                <a:cxnLst/>
                <a:rect l="l" t="t" r="r" b="b"/>
                <a:pathLst>
                  <a:path w="27" h="23" extrusionOk="0">
                    <a:moveTo>
                      <a:pt x="12" y="15"/>
                    </a:moveTo>
                    <a:lnTo>
                      <a:pt x="12" y="15"/>
                    </a:lnTo>
                    <a:lnTo>
                      <a:pt x="20" y="20"/>
                    </a:lnTo>
                    <a:lnTo>
                      <a:pt x="27" y="23"/>
                    </a:lnTo>
                    <a:lnTo>
                      <a:pt x="27" y="23"/>
                    </a:lnTo>
                    <a:lnTo>
                      <a:pt x="27" y="20"/>
                    </a:lnTo>
                    <a:lnTo>
                      <a:pt x="25" y="15"/>
                    </a:lnTo>
                    <a:lnTo>
                      <a:pt x="17" y="10"/>
                    </a:lnTo>
                    <a:lnTo>
                      <a:pt x="17" y="10"/>
                    </a:lnTo>
                    <a:lnTo>
                      <a:pt x="12" y="8"/>
                    </a:lnTo>
                    <a:lnTo>
                      <a:pt x="7" y="5"/>
                    </a:lnTo>
                    <a:lnTo>
                      <a:pt x="7" y="5"/>
                    </a:lnTo>
                    <a:lnTo>
                      <a:pt x="5" y="3"/>
                    </a:lnTo>
                    <a:lnTo>
                      <a:pt x="5" y="3"/>
                    </a:lnTo>
                    <a:lnTo>
                      <a:pt x="0" y="0"/>
                    </a:lnTo>
                    <a:lnTo>
                      <a:pt x="0" y="0"/>
                    </a:lnTo>
                    <a:lnTo>
                      <a:pt x="5" y="10"/>
                    </a:lnTo>
                    <a:lnTo>
                      <a:pt x="12"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49" name="Google Shape;1749;p38"/>
              <p:cNvSpPr/>
              <p:nvPr/>
            </p:nvSpPr>
            <p:spPr>
              <a:xfrm>
                <a:off x="6580" y="3378"/>
                <a:ext cx="2" cy="3"/>
              </a:xfrm>
              <a:custGeom>
                <a:avLst/>
                <a:gdLst/>
                <a:ahLst/>
                <a:cxnLst/>
                <a:rect l="l" t="t" r="r" b="b"/>
                <a:pathLst>
                  <a:path w="2" h="3" extrusionOk="0">
                    <a:moveTo>
                      <a:pt x="0" y="3"/>
                    </a:moveTo>
                    <a:lnTo>
                      <a:pt x="0" y="3"/>
                    </a:lnTo>
                    <a:lnTo>
                      <a:pt x="2" y="0"/>
                    </a:lnTo>
                    <a:lnTo>
                      <a:pt x="2" y="0"/>
                    </a:lnTo>
                    <a:lnTo>
                      <a:pt x="2" y="0"/>
                    </a:lnTo>
                    <a:lnTo>
                      <a:pt x="0"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0" name="Google Shape;1750;p38"/>
              <p:cNvSpPr/>
              <p:nvPr/>
            </p:nvSpPr>
            <p:spPr>
              <a:xfrm>
                <a:off x="6580" y="3378"/>
                <a:ext cx="2" cy="3"/>
              </a:xfrm>
              <a:custGeom>
                <a:avLst/>
                <a:gdLst/>
                <a:ahLst/>
                <a:cxnLst/>
                <a:rect l="l" t="t" r="r" b="b"/>
                <a:pathLst>
                  <a:path w="2" h="3" extrusionOk="0">
                    <a:moveTo>
                      <a:pt x="0" y="3"/>
                    </a:moveTo>
                    <a:lnTo>
                      <a:pt x="0" y="3"/>
                    </a:lnTo>
                    <a:lnTo>
                      <a:pt x="2" y="0"/>
                    </a:lnTo>
                    <a:lnTo>
                      <a:pt x="2" y="0"/>
                    </a:lnTo>
                    <a:lnTo>
                      <a:pt x="2" y="0"/>
                    </a:lnTo>
                    <a:lnTo>
                      <a:pt x="0"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1" name="Google Shape;1751;p38"/>
              <p:cNvSpPr/>
              <p:nvPr/>
            </p:nvSpPr>
            <p:spPr>
              <a:xfrm>
                <a:off x="6592" y="3363"/>
                <a:ext cx="3" cy="5"/>
              </a:xfrm>
              <a:custGeom>
                <a:avLst/>
                <a:gdLst/>
                <a:ahLst/>
                <a:cxnLst/>
                <a:rect l="l" t="t" r="r" b="b"/>
                <a:pathLst>
                  <a:path w="3" h="5" extrusionOk="0">
                    <a:moveTo>
                      <a:pt x="3" y="5"/>
                    </a:moveTo>
                    <a:lnTo>
                      <a:pt x="3" y="5"/>
                    </a:lnTo>
                    <a:lnTo>
                      <a:pt x="0" y="0"/>
                    </a:lnTo>
                    <a:lnTo>
                      <a:pt x="0" y="0"/>
                    </a:lnTo>
                    <a:lnTo>
                      <a:pt x="0" y="0"/>
                    </a:lnTo>
                    <a:lnTo>
                      <a:pt x="0" y="3"/>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2" name="Google Shape;1752;p38"/>
              <p:cNvSpPr/>
              <p:nvPr/>
            </p:nvSpPr>
            <p:spPr>
              <a:xfrm>
                <a:off x="6592" y="3363"/>
                <a:ext cx="3" cy="5"/>
              </a:xfrm>
              <a:custGeom>
                <a:avLst/>
                <a:gdLst/>
                <a:ahLst/>
                <a:cxnLst/>
                <a:rect l="l" t="t" r="r" b="b"/>
                <a:pathLst>
                  <a:path w="3" h="5" extrusionOk="0">
                    <a:moveTo>
                      <a:pt x="3" y="5"/>
                    </a:moveTo>
                    <a:lnTo>
                      <a:pt x="3" y="5"/>
                    </a:lnTo>
                    <a:lnTo>
                      <a:pt x="0" y="0"/>
                    </a:lnTo>
                    <a:lnTo>
                      <a:pt x="0" y="0"/>
                    </a:lnTo>
                    <a:lnTo>
                      <a:pt x="0" y="0"/>
                    </a:lnTo>
                    <a:lnTo>
                      <a:pt x="0" y="3"/>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3" name="Google Shape;1753;p38"/>
              <p:cNvSpPr/>
              <p:nvPr/>
            </p:nvSpPr>
            <p:spPr>
              <a:xfrm>
                <a:off x="6592" y="3432"/>
                <a:ext cx="10" cy="8"/>
              </a:xfrm>
              <a:custGeom>
                <a:avLst/>
                <a:gdLst/>
                <a:ahLst/>
                <a:cxnLst/>
                <a:rect l="l" t="t" r="r" b="b"/>
                <a:pathLst>
                  <a:path w="10" h="8" extrusionOk="0">
                    <a:moveTo>
                      <a:pt x="0" y="3"/>
                    </a:moveTo>
                    <a:lnTo>
                      <a:pt x="0" y="3"/>
                    </a:lnTo>
                    <a:lnTo>
                      <a:pt x="5" y="3"/>
                    </a:lnTo>
                    <a:lnTo>
                      <a:pt x="5" y="3"/>
                    </a:lnTo>
                    <a:lnTo>
                      <a:pt x="8" y="5"/>
                    </a:lnTo>
                    <a:lnTo>
                      <a:pt x="10" y="8"/>
                    </a:lnTo>
                    <a:lnTo>
                      <a:pt x="10" y="8"/>
                    </a:lnTo>
                    <a:lnTo>
                      <a:pt x="10" y="5"/>
                    </a:lnTo>
                    <a:lnTo>
                      <a:pt x="8" y="3"/>
                    </a:lnTo>
                    <a:lnTo>
                      <a:pt x="3" y="0"/>
                    </a:lnTo>
                    <a:lnTo>
                      <a:pt x="0"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4" name="Google Shape;1754;p38"/>
              <p:cNvSpPr/>
              <p:nvPr/>
            </p:nvSpPr>
            <p:spPr>
              <a:xfrm>
                <a:off x="6592" y="3432"/>
                <a:ext cx="10" cy="8"/>
              </a:xfrm>
              <a:custGeom>
                <a:avLst/>
                <a:gdLst/>
                <a:ahLst/>
                <a:cxnLst/>
                <a:rect l="l" t="t" r="r" b="b"/>
                <a:pathLst>
                  <a:path w="10" h="8" extrusionOk="0">
                    <a:moveTo>
                      <a:pt x="0" y="3"/>
                    </a:moveTo>
                    <a:lnTo>
                      <a:pt x="0" y="3"/>
                    </a:lnTo>
                    <a:lnTo>
                      <a:pt x="5" y="3"/>
                    </a:lnTo>
                    <a:lnTo>
                      <a:pt x="5" y="3"/>
                    </a:lnTo>
                    <a:lnTo>
                      <a:pt x="8" y="5"/>
                    </a:lnTo>
                    <a:lnTo>
                      <a:pt x="10" y="8"/>
                    </a:lnTo>
                    <a:lnTo>
                      <a:pt x="10" y="8"/>
                    </a:lnTo>
                    <a:lnTo>
                      <a:pt x="10" y="5"/>
                    </a:lnTo>
                    <a:lnTo>
                      <a:pt x="8" y="3"/>
                    </a:lnTo>
                    <a:lnTo>
                      <a:pt x="3" y="0"/>
                    </a:lnTo>
                    <a:lnTo>
                      <a:pt x="0"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5" name="Google Shape;1755;p38"/>
              <p:cNvSpPr/>
              <p:nvPr/>
            </p:nvSpPr>
            <p:spPr>
              <a:xfrm>
                <a:off x="6600" y="3376"/>
                <a:ext cx="0" cy="0"/>
              </a:xfrm>
              <a:custGeom>
                <a:avLst/>
                <a:gdLst/>
                <a:ahLst/>
                <a:cxnLst/>
                <a:rect l="l" t="t" r="r" b="b"/>
                <a:pathLst>
                  <a:path w="120000" h="120000" extrusionOk="0">
                    <a:moveTo>
                      <a:pt x="0" y="0"/>
                    </a:move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6" name="Google Shape;1756;p38"/>
              <p:cNvSpPr/>
              <p:nvPr/>
            </p:nvSpPr>
            <p:spPr>
              <a:xfrm>
                <a:off x="6600" y="3376"/>
                <a:ext cx="0" cy="0"/>
              </a:xfrm>
              <a:custGeom>
                <a:avLst/>
                <a:gdLst/>
                <a:ahLst/>
                <a:cxnLst/>
                <a:rect l="l" t="t" r="r" b="b"/>
                <a:pathLst>
                  <a:path w="120000" h="120000" extrusionOk="0">
                    <a:moveTo>
                      <a:pt x="0" y="0"/>
                    </a:move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7" name="Google Shape;1757;p38"/>
              <p:cNvSpPr/>
              <p:nvPr/>
            </p:nvSpPr>
            <p:spPr>
              <a:xfrm>
                <a:off x="6602" y="3378"/>
                <a:ext cx="3" cy="3"/>
              </a:xfrm>
              <a:custGeom>
                <a:avLst/>
                <a:gdLst/>
                <a:ahLst/>
                <a:cxnLst/>
                <a:rect l="l" t="t" r="r" b="b"/>
                <a:pathLst>
                  <a:path w="3" h="3" extrusionOk="0">
                    <a:moveTo>
                      <a:pt x="3" y="3"/>
                    </a:moveTo>
                    <a:lnTo>
                      <a:pt x="3" y="3"/>
                    </a:lnTo>
                    <a:lnTo>
                      <a:pt x="3" y="0"/>
                    </a:lnTo>
                    <a:lnTo>
                      <a:pt x="0" y="0"/>
                    </a:lnTo>
                    <a:lnTo>
                      <a:pt x="0" y="0"/>
                    </a:lnTo>
                    <a:lnTo>
                      <a:pt x="3"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8" name="Google Shape;1758;p38"/>
              <p:cNvSpPr/>
              <p:nvPr/>
            </p:nvSpPr>
            <p:spPr>
              <a:xfrm>
                <a:off x="6602" y="3378"/>
                <a:ext cx="3" cy="3"/>
              </a:xfrm>
              <a:custGeom>
                <a:avLst/>
                <a:gdLst/>
                <a:ahLst/>
                <a:cxnLst/>
                <a:rect l="l" t="t" r="r" b="b"/>
                <a:pathLst>
                  <a:path w="3" h="3" extrusionOk="0">
                    <a:moveTo>
                      <a:pt x="3" y="3"/>
                    </a:moveTo>
                    <a:lnTo>
                      <a:pt x="3" y="3"/>
                    </a:lnTo>
                    <a:lnTo>
                      <a:pt x="3" y="0"/>
                    </a:lnTo>
                    <a:lnTo>
                      <a:pt x="0" y="0"/>
                    </a:lnTo>
                    <a:lnTo>
                      <a:pt x="0" y="0"/>
                    </a:lnTo>
                    <a:lnTo>
                      <a:pt x="3"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59" name="Google Shape;1759;p38"/>
              <p:cNvSpPr/>
              <p:nvPr/>
            </p:nvSpPr>
            <p:spPr>
              <a:xfrm>
                <a:off x="6605" y="3381"/>
                <a:ext cx="5" cy="0"/>
              </a:xfrm>
              <a:custGeom>
                <a:avLst/>
                <a:gdLst/>
                <a:ahLst/>
                <a:cxnLst/>
                <a:rect l="l" t="t" r="r" b="b"/>
                <a:pathLst>
                  <a:path w="5" h="120000" extrusionOk="0">
                    <a:moveTo>
                      <a:pt x="0" y="0"/>
                    </a:moveTo>
                    <a:lnTo>
                      <a:pt x="0" y="0"/>
                    </a:lnTo>
                    <a:lnTo>
                      <a:pt x="5" y="0"/>
                    </a:lnTo>
                    <a:lnTo>
                      <a:pt x="5"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0" name="Google Shape;1760;p38"/>
              <p:cNvSpPr/>
              <p:nvPr/>
            </p:nvSpPr>
            <p:spPr>
              <a:xfrm>
                <a:off x="6605" y="3381"/>
                <a:ext cx="5" cy="0"/>
              </a:xfrm>
              <a:custGeom>
                <a:avLst/>
                <a:gdLst/>
                <a:ahLst/>
                <a:cxnLst/>
                <a:rect l="l" t="t" r="r" b="b"/>
                <a:pathLst>
                  <a:path w="5" h="120000" extrusionOk="0">
                    <a:moveTo>
                      <a:pt x="0" y="0"/>
                    </a:moveTo>
                    <a:lnTo>
                      <a:pt x="0" y="0"/>
                    </a:lnTo>
                    <a:lnTo>
                      <a:pt x="5" y="0"/>
                    </a:lnTo>
                    <a:lnTo>
                      <a:pt x="5"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1" name="Google Shape;1761;p38"/>
              <p:cNvSpPr/>
              <p:nvPr/>
            </p:nvSpPr>
            <p:spPr>
              <a:xfrm>
                <a:off x="6563" y="3022"/>
                <a:ext cx="2" cy="5"/>
              </a:xfrm>
              <a:custGeom>
                <a:avLst/>
                <a:gdLst/>
                <a:ahLst/>
                <a:cxnLst/>
                <a:rect l="l" t="t" r="r" b="b"/>
                <a:pathLst>
                  <a:path w="2" h="5" extrusionOk="0">
                    <a:moveTo>
                      <a:pt x="2" y="5"/>
                    </a:moveTo>
                    <a:lnTo>
                      <a:pt x="2" y="5"/>
                    </a:lnTo>
                    <a:lnTo>
                      <a:pt x="2" y="3"/>
                    </a:lnTo>
                    <a:lnTo>
                      <a:pt x="2" y="3"/>
                    </a:lnTo>
                    <a:lnTo>
                      <a:pt x="0" y="0"/>
                    </a:lnTo>
                    <a:lnTo>
                      <a:pt x="0" y="0"/>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2" name="Google Shape;1762;p38"/>
              <p:cNvSpPr/>
              <p:nvPr/>
            </p:nvSpPr>
            <p:spPr>
              <a:xfrm>
                <a:off x="6563" y="3022"/>
                <a:ext cx="2" cy="5"/>
              </a:xfrm>
              <a:custGeom>
                <a:avLst/>
                <a:gdLst/>
                <a:ahLst/>
                <a:cxnLst/>
                <a:rect l="l" t="t" r="r" b="b"/>
                <a:pathLst>
                  <a:path w="2" h="5" extrusionOk="0">
                    <a:moveTo>
                      <a:pt x="2" y="5"/>
                    </a:moveTo>
                    <a:lnTo>
                      <a:pt x="2" y="5"/>
                    </a:lnTo>
                    <a:lnTo>
                      <a:pt x="2" y="3"/>
                    </a:lnTo>
                    <a:lnTo>
                      <a:pt x="2" y="3"/>
                    </a:lnTo>
                    <a:lnTo>
                      <a:pt x="0" y="0"/>
                    </a:lnTo>
                    <a:lnTo>
                      <a:pt x="0" y="0"/>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3" name="Google Shape;1763;p38"/>
              <p:cNvSpPr/>
              <p:nvPr/>
            </p:nvSpPr>
            <p:spPr>
              <a:xfrm>
                <a:off x="5650" y="3020"/>
                <a:ext cx="2" cy="2"/>
              </a:xfrm>
              <a:custGeom>
                <a:avLst/>
                <a:gdLst/>
                <a:ahLst/>
                <a:cxnLst/>
                <a:rect l="l" t="t" r="r" b="b"/>
                <a:pathLst>
                  <a:path w="2" h="2" extrusionOk="0">
                    <a:moveTo>
                      <a:pt x="0" y="0"/>
                    </a:moveTo>
                    <a:lnTo>
                      <a:pt x="0" y="0"/>
                    </a:lnTo>
                    <a:lnTo>
                      <a:pt x="0" y="2"/>
                    </a:lnTo>
                    <a:lnTo>
                      <a:pt x="0" y="2"/>
                    </a:lnTo>
                    <a:lnTo>
                      <a:pt x="2" y="2"/>
                    </a:lnTo>
                    <a:lnTo>
                      <a:pt x="2"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4" name="Google Shape;1764;p38"/>
              <p:cNvSpPr/>
              <p:nvPr/>
            </p:nvSpPr>
            <p:spPr>
              <a:xfrm>
                <a:off x="5650" y="3020"/>
                <a:ext cx="2" cy="2"/>
              </a:xfrm>
              <a:custGeom>
                <a:avLst/>
                <a:gdLst/>
                <a:ahLst/>
                <a:cxnLst/>
                <a:rect l="l" t="t" r="r" b="b"/>
                <a:pathLst>
                  <a:path w="2" h="2" extrusionOk="0">
                    <a:moveTo>
                      <a:pt x="0" y="0"/>
                    </a:moveTo>
                    <a:lnTo>
                      <a:pt x="0" y="0"/>
                    </a:lnTo>
                    <a:lnTo>
                      <a:pt x="0" y="2"/>
                    </a:lnTo>
                    <a:lnTo>
                      <a:pt x="0" y="2"/>
                    </a:lnTo>
                    <a:lnTo>
                      <a:pt x="2" y="2"/>
                    </a:lnTo>
                    <a:lnTo>
                      <a:pt x="2"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5" name="Google Shape;1765;p38"/>
              <p:cNvSpPr/>
              <p:nvPr/>
            </p:nvSpPr>
            <p:spPr>
              <a:xfrm>
                <a:off x="5647" y="2990"/>
                <a:ext cx="3" cy="5"/>
              </a:xfrm>
              <a:custGeom>
                <a:avLst/>
                <a:gdLst/>
                <a:ahLst/>
                <a:cxnLst/>
                <a:rect l="l" t="t" r="r" b="b"/>
                <a:pathLst>
                  <a:path w="3" h="5" extrusionOk="0">
                    <a:moveTo>
                      <a:pt x="3" y="5"/>
                    </a:moveTo>
                    <a:lnTo>
                      <a:pt x="3" y="5"/>
                    </a:lnTo>
                    <a:lnTo>
                      <a:pt x="3" y="2"/>
                    </a:lnTo>
                    <a:lnTo>
                      <a:pt x="3" y="0"/>
                    </a:lnTo>
                    <a:lnTo>
                      <a:pt x="3" y="0"/>
                    </a:lnTo>
                    <a:lnTo>
                      <a:pt x="0" y="2"/>
                    </a:lnTo>
                    <a:lnTo>
                      <a:pt x="3"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6" name="Google Shape;1766;p38"/>
              <p:cNvSpPr/>
              <p:nvPr/>
            </p:nvSpPr>
            <p:spPr>
              <a:xfrm>
                <a:off x="5647" y="2990"/>
                <a:ext cx="3" cy="5"/>
              </a:xfrm>
              <a:custGeom>
                <a:avLst/>
                <a:gdLst/>
                <a:ahLst/>
                <a:cxnLst/>
                <a:rect l="l" t="t" r="r" b="b"/>
                <a:pathLst>
                  <a:path w="3" h="5" extrusionOk="0">
                    <a:moveTo>
                      <a:pt x="3" y="5"/>
                    </a:moveTo>
                    <a:lnTo>
                      <a:pt x="3" y="5"/>
                    </a:lnTo>
                    <a:lnTo>
                      <a:pt x="3" y="2"/>
                    </a:lnTo>
                    <a:lnTo>
                      <a:pt x="3" y="0"/>
                    </a:lnTo>
                    <a:lnTo>
                      <a:pt x="3" y="0"/>
                    </a:lnTo>
                    <a:lnTo>
                      <a:pt x="0" y="2"/>
                    </a:lnTo>
                    <a:lnTo>
                      <a:pt x="3"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7" name="Google Shape;1767;p38"/>
              <p:cNvSpPr/>
              <p:nvPr/>
            </p:nvSpPr>
            <p:spPr>
              <a:xfrm>
                <a:off x="5652" y="2921"/>
                <a:ext cx="57" cy="64"/>
              </a:xfrm>
              <a:custGeom>
                <a:avLst/>
                <a:gdLst/>
                <a:ahLst/>
                <a:cxnLst/>
                <a:rect l="l" t="t" r="r" b="b"/>
                <a:pathLst>
                  <a:path w="57" h="64" extrusionOk="0">
                    <a:moveTo>
                      <a:pt x="3" y="59"/>
                    </a:moveTo>
                    <a:lnTo>
                      <a:pt x="3" y="59"/>
                    </a:lnTo>
                    <a:lnTo>
                      <a:pt x="0" y="64"/>
                    </a:lnTo>
                    <a:lnTo>
                      <a:pt x="0" y="64"/>
                    </a:lnTo>
                    <a:lnTo>
                      <a:pt x="13" y="57"/>
                    </a:lnTo>
                    <a:lnTo>
                      <a:pt x="17" y="54"/>
                    </a:lnTo>
                    <a:lnTo>
                      <a:pt x="22" y="49"/>
                    </a:lnTo>
                    <a:lnTo>
                      <a:pt x="22" y="49"/>
                    </a:lnTo>
                    <a:lnTo>
                      <a:pt x="32" y="44"/>
                    </a:lnTo>
                    <a:lnTo>
                      <a:pt x="35" y="39"/>
                    </a:lnTo>
                    <a:lnTo>
                      <a:pt x="37" y="37"/>
                    </a:lnTo>
                    <a:lnTo>
                      <a:pt x="35" y="34"/>
                    </a:lnTo>
                    <a:lnTo>
                      <a:pt x="35" y="34"/>
                    </a:lnTo>
                    <a:lnTo>
                      <a:pt x="37" y="34"/>
                    </a:lnTo>
                    <a:lnTo>
                      <a:pt x="37" y="32"/>
                    </a:lnTo>
                    <a:lnTo>
                      <a:pt x="37" y="32"/>
                    </a:lnTo>
                    <a:lnTo>
                      <a:pt x="40" y="29"/>
                    </a:lnTo>
                    <a:lnTo>
                      <a:pt x="42" y="29"/>
                    </a:lnTo>
                    <a:lnTo>
                      <a:pt x="42" y="29"/>
                    </a:lnTo>
                    <a:lnTo>
                      <a:pt x="47" y="29"/>
                    </a:lnTo>
                    <a:lnTo>
                      <a:pt x="47" y="27"/>
                    </a:lnTo>
                    <a:lnTo>
                      <a:pt x="47" y="27"/>
                    </a:lnTo>
                    <a:lnTo>
                      <a:pt x="50" y="24"/>
                    </a:lnTo>
                    <a:lnTo>
                      <a:pt x="54" y="24"/>
                    </a:lnTo>
                    <a:lnTo>
                      <a:pt x="54" y="24"/>
                    </a:lnTo>
                    <a:lnTo>
                      <a:pt x="57" y="22"/>
                    </a:lnTo>
                    <a:lnTo>
                      <a:pt x="57" y="20"/>
                    </a:lnTo>
                    <a:lnTo>
                      <a:pt x="54" y="15"/>
                    </a:lnTo>
                    <a:lnTo>
                      <a:pt x="54" y="15"/>
                    </a:lnTo>
                    <a:lnTo>
                      <a:pt x="52" y="10"/>
                    </a:lnTo>
                    <a:lnTo>
                      <a:pt x="54" y="7"/>
                    </a:lnTo>
                    <a:lnTo>
                      <a:pt x="54" y="2"/>
                    </a:lnTo>
                    <a:lnTo>
                      <a:pt x="52" y="0"/>
                    </a:lnTo>
                    <a:lnTo>
                      <a:pt x="52" y="0"/>
                    </a:lnTo>
                    <a:lnTo>
                      <a:pt x="52" y="2"/>
                    </a:lnTo>
                    <a:lnTo>
                      <a:pt x="52" y="5"/>
                    </a:lnTo>
                    <a:lnTo>
                      <a:pt x="50" y="7"/>
                    </a:lnTo>
                    <a:lnTo>
                      <a:pt x="50" y="7"/>
                    </a:lnTo>
                    <a:lnTo>
                      <a:pt x="50" y="7"/>
                    </a:lnTo>
                    <a:lnTo>
                      <a:pt x="52" y="15"/>
                    </a:lnTo>
                    <a:lnTo>
                      <a:pt x="52" y="15"/>
                    </a:lnTo>
                    <a:lnTo>
                      <a:pt x="50" y="12"/>
                    </a:lnTo>
                    <a:lnTo>
                      <a:pt x="47" y="10"/>
                    </a:lnTo>
                    <a:lnTo>
                      <a:pt x="47" y="10"/>
                    </a:lnTo>
                    <a:lnTo>
                      <a:pt x="50" y="15"/>
                    </a:lnTo>
                    <a:lnTo>
                      <a:pt x="50" y="15"/>
                    </a:lnTo>
                    <a:lnTo>
                      <a:pt x="47" y="20"/>
                    </a:lnTo>
                    <a:lnTo>
                      <a:pt x="45" y="22"/>
                    </a:lnTo>
                    <a:lnTo>
                      <a:pt x="45" y="20"/>
                    </a:lnTo>
                    <a:lnTo>
                      <a:pt x="45" y="20"/>
                    </a:lnTo>
                    <a:lnTo>
                      <a:pt x="42" y="22"/>
                    </a:lnTo>
                    <a:lnTo>
                      <a:pt x="42" y="22"/>
                    </a:lnTo>
                    <a:lnTo>
                      <a:pt x="40" y="24"/>
                    </a:lnTo>
                    <a:lnTo>
                      <a:pt x="40" y="24"/>
                    </a:lnTo>
                    <a:lnTo>
                      <a:pt x="40" y="24"/>
                    </a:lnTo>
                    <a:lnTo>
                      <a:pt x="37" y="24"/>
                    </a:lnTo>
                    <a:lnTo>
                      <a:pt x="37" y="24"/>
                    </a:lnTo>
                    <a:lnTo>
                      <a:pt x="37" y="27"/>
                    </a:lnTo>
                    <a:lnTo>
                      <a:pt x="37" y="29"/>
                    </a:lnTo>
                    <a:lnTo>
                      <a:pt x="37" y="29"/>
                    </a:lnTo>
                    <a:lnTo>
                      <a:pt x="37" y="27"/>
                    </a:lnTo>
                    <a:lnTo>
                      <a:pt x="35" y="27"/>
                    </a:lnTo>
                    <a:lnTo>
                      <a:pt x="35" y="32"/>
                    </a:lnTo>
                    <a:lnTo>
                      <a:pt x="35" y="32"/>
                    </a:lnTo>
                    <a:lnTo>
                      <a:pt x="30" y="37"/>
                    </a:lnTo>
                    <a:lnTo>
                      <a:pt x="30" y="37"/>
                    </a:lnTo>
                    <a:lnTo>
                      <a:pt x="20" y="44"/>
                    </a:lnTo>
                    <a:lnTo>
                      <a:pt x="20" y="44"/>
                    </a:lnTo>
                    <a:lnTo>
                      <a:pt x="17" y="44"/>
                    </a:lnTo>
                    <a:lnTo>
                      <a:pt x="17" y="44"/>
                    </a:lnTo>
                    <a:lnTo>
                      <a:pt x="13" y="49"/>
                    </a:lnTo>
                    <a:lnTo>
                      <a:pt x="13" y="49"/>
                    </a:lnTo>
                    <a:lnTo>
                      <a:pt x="8" y="52"/>
                    </a:lnTo>
                    <a:lnTo>
                      <a:pt x="3" y="5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8" name="Google Shape;1768;p38"/>
              <p:cNvSpPr/>
              <p:nvPr/>
            </p:nvSpPr>
            <p:spPr>
              <a:xfrm>
                <a:off x="5652" y="2921"/>
                <a:ext cx="57" cy="64"/>
              </a:xfrm>
              <a:custGeom>
                <a:avLst/>
                <a:gdLst/>
                <a:ahLst/>
                <a:cxnLst/>
                <a:rect l="l" t="t" r="r" b="b"/>
                <a:pathLst>
                  <a:path w="57" h="64" extrusionOk="0">
                    <a:moveTo>
                      <a:pt x="3" y="59"/>
                    </a:moveTo>
                    <a:lnTo>
                      <a:pt x="3" y="59"/>
                    </a:lnTo>
                    <a:lnTo>
                      <a:pt x="0" y="64"/>
                    </a:lnTo>
                    <a:lnTo>
                      <a:pt x="0" y="64"/>
                    </a:lnTo>
                    <a:lnTo>
                      <a:pt x="13" y="57"/>
                    </a:lnTo>
                    <a:lnTo>
                      <a:pt x="17" y="54"/>
                    </a:lnTo>
                    <a:lnTo>
                      <a:pt x="22" y="49"/>
                    </a:lnTo>
                    <a:lnTo>
                      <a:pt x="22" y="49"/>
                    </a:lnTo>
                    <a:lnTo>
                      <a:pt x="32" y="44"/>
                    </a:lnTo>
                    <a:lnTo>
                      <a:pt x="35" y="39"/>
                    </a:lnTo>
                    <a:lnTo>
                      <a:pt x="37" y="37"/>
                    </a:lnTo>
                    <a:lnTo>
                      <a:pt x="35" y="34"/>
                    </a:lnTo>
                    <a:lnTo>
                      <a:pt x="35" y="34"/>
                    </a:lnTo>
                    <a:lnTo>
                      <a:pt x="37" y="34"/>
                    </a:lnTo>
                    <a:lnTo>
                      <a:pt x="37" y="32"/>
                    </a:lnTo>
                    <a:lnTo>
                      <a:pt x="37" y="32"/>
                    </a:lnTo>
                    <a:lnTo>
                      <a:pt x="40" y="29"/>
                    </a:lnTo>
                    <a:lnTo>
                      <a:pt x="42" y="29"/>
                    </a:lnTo>
                    <a:lnTo>
                      <a:pt x="42" y="29"/>
                    </a:lnTo>
                    <a:lnTo>
                      <a:pt x="47" y="29"/>
                    </a:lnTo>
                    <a:lnTo>
                      <a:pt x="47" y="27"/>
                    </a:lnTo>
                    <a:lnTo>
                      <a:pt x="47" y="27"/>
                    </a:lnTo>
                    <a:lnTo>
                      <a:pt x="50" y="24"/>
                    </a:lnTo>
                    <a:lnTo>
                      <a:pt x="54" y="24"/>
                    </a:lnTo>
                    <a:lnTo>
                      <a:pt x="54" y="24"/>
                    </a:lnTo>
                    <a:lnTo>
                      <a:pt x="57" y="22"/>
                    </a:lnTo>
                    <a:lnTo>
                      <a:pt x="57" y="20"/>
                    </a:lnTo>
                    <a:lnTo>
                      <a:pt x="54" y="15"/>
                    </a:lnTo>
                    <a:lnTo>
                      <a:pt x="54" y="15"/>
                    </a:lnTo>
                    <a:lnTo>
                      <a:pt x="52" y="10"/>
                    </a:lnTo>
                    <a:lnTo>
                      <a:pt x="54" y="7"/>
                    </a:lnTo>
                    <a:lnTo>
                      <a:pt x="54" y="2"/>
                    </a:lnTo>
                    <a:lnTo>
                      <a:pt x="52" y="0"/>
                    </a:lnTo>
                    <a:lnTo>
                      <a:pt x="52" y="0"/>
                    </a:lnTo>
                    <a:lnTo>
                      <a:pt x="52" y="2"/>
                    </a:lnTo>
                    <a:lnTo>
                      <a:pt x="52" y="5"/>
                    </a:lnTo>
                    <a:lnTo>
                      <a:pt x="50" y="7"/>
                    </a:lnTo>
                    <a:lnTo>
                      <a:pt x="50" y="7"/>
                    </a:lnTo>
                    <a:lnTo>
                      <a:pt x="50" y="7"/>
                    </a:lnTo>
                    <a:lnTo>
                      <a:pt x="52" y="15"/>
                    </a:lnTo>
                    <a:lnTo>
                      <a:pt x="52" y="15"/>
                    </a:lnTo>
                    <a:lnTo>
                      <a:pt x="50" y="12"/>
                    </a:lnTo>
                    <a:lnTo>
                      <a:pt x="47" y="10"/>
                    </a:lnTo>
                    <a:lnTo>
                      <a:pt x="47" y="10"/>
                    </a:lnTo>
                    <a:lnTo>
                      <a:pt x="50" y="15"/>
                    </a:lnTo>
                    <a:lnTo>
                      <a:pt x="50" y="15"/>
                    </a:lnTo>
                    <a:lnTo>
                      <a:pt x="47" y="20"/>
                    </a:lnTo>
                    <a:lnTo>
                      <a:pt x="45" y="22"/>
                    </a:lnTo>
                    <a:lnTo>
                      <a:pt x="45" y="20"/>
                    </a:lnTo>
                    <a:lnTo>
                      <a:pt x="45" y="20"/>
                    </a:lnTo>
                    <a:lnTo>
                      <a:pt x="42" y="22"/>
                    </a:lnTo>
                    <a:lnTo>
                      <a:pt x="42" y="22"/>
                    </a:lnTo>
                    <a:lnTo>
                      <a:pt x="40" y="24"/>
                    </a:lnTo>
                    <a:lnTo>
                      <a:pt x="40" y="24"/>
                    </a:lnTo>
                    <a:lnTo>
                      <a:pt x="40" y="24"/>
                    </a:lnTo>
                    <a:lnTo>
                      <a:pt x="37" y="24"/>
                    </a:lnTo>
                    <a:lnTo>
                      <a:pt x="37" y="24"/>
                    </a:lnTo>
                    <a:lnTo>
                      <a:pt x="37" y="27"/>
                    </a:lnTo>
                    <a:lnTo>
                      <a:pt x="37" y="29"/>
                    </a:lnTo>
                    <a:lnTo>
                      <a:pt x="37" y="29"/>
                    </a:lnTo>
                    <a:lnTo>
                      <a:pt x="37" y="27"/>
                    </a:lnTo>
                    <a:lnTo>
                      <a:pt x="35" y="27"/>
                    </a:lnTo>
                    <a:lnTo>
                      <a:pt x="35" y="32"/>
                    </a:lnTo>
                    <a:lnTo>
                      <a:pt x="35" y="32"/>
                    </a:lnTo>
                    <a:lnTo>
                      <a:pt x="30" y="37"/>
                    </a:lnTo>
                    <a:lnTo>
                      <a:pt x="30" y="37"/>
                    </a:lnTo>
                    <a:lnTo>
                      <a:pt x="20" y="44"/>
                    </a:lnTo>
                    <a:lnTo>
                      <a:pt x="20" y="44"/>
                    </a:lnTo>
                    <a:lnTo>
                      <a:pt x="17" y="44"/>
                    </a:lnTo>
                    <a:lnTo>
                      <a:pt x="17" y="44"/>
                    </a:lnTo>
                    <a:lnTo>
                      <a:pt x="13" y="49"/>
                    </a:lnTo>
                    <a:lnTo>
                      <a:pt x="13" y="49"/>
                    </a:lnTo>
                    <a:lnTo>
                      <a:pt x="8" y="52"/>
                    </a:lnTo>
                    <a:lnTo>
                      <a:pt x="3" y="5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9" name="Google Shape;1769;p38"/>
              <p:cNvSpPr/>
              <p:nvPr/>
            </p:nvSpPr>
            <p:spPr>
              <a:xfrm>
                <a:off x="5655" y="2985"/>
                <a:ext cx="1" cy="2"/>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0" name="Google Shape;1770;p38"/>
              <p:cNvSpPr/>
              <p:nvPr/>
            </p:nvSpPr>
            <p:spPr>
              <a:xfrm>
                <a:off x="5655" y="2985"/>
                <a:ext cx="1" cy="2"/>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1" name="Google Shape;1771;p38"/>
              <p:cNvSpPr/>
              <p:nvPr/>
            </p:nvSpPr>
            <p:spPr>
              <a:xfrm>
                <a:off x="5706" y="2763"/>
                <a:ext cx="99" cy="143"/>
              </a:xfrm>
              <a:custGeom>
                <a:avLst/>
                <a:gdLst/>
                <a:ahLst/>
                <a:cxnLst/>
                <a:rect l="l" t="t" r="r" b="b"/>
                <a:pathLst>
                  <a:path w="99" h="143" extrusionOk="0">
                    <a:moveTo>
                      <a:pt x="0" y="51"/>
                    </a:moveTo>
                    <a:lnTo>
                      <a:pt x="0" y="51"/>
                    </a:lnTo>
                    <a:lnTo>
                      <a:pt x="0" y="54"/>
                    </a:lnTo>
                    <a:lnTo>
                      <a:pt x="3" y="56"/>
                    </a:lnTo>
                    <a:lnTo>
                      <a:pt x="3" y="59"/>
                    </a:lnTo>
                    <a:lnTo>
                      <a:pt x="3" y="59"/>
                    </a:lnTo>
                    <a:lnTo>
                      <a:pt x="5" y="64"/>
                    </a:lnTo>
                    <a:lnTo>
                      <a:pt x="5" y="71"/>
                    </a:lnTo>
                    <a:lnTo>
                      <a:pt x="5" y="71"/>
                    </a:lnTo>
                    <a:lnTo>
                      <a:pt x="8" y="79"/>
                    </a:lnTo>
                    <a:lnTo>
                      <a:pt x="8" y="79"/>
                    </a:lnTo>
                    <a:lnTo>
                      <a:pt x="10" y="84"/>
                    </a:lnTo>
                    <a:lnTo>
                      <a:pt x="10" y="84"/>
                    </a:lnTo>
                    <a:lnTo>
                      <a:pt x="13" y="81"/>
                    </a:lnTo>
                    <a:lnTo>
                      <a:pt x="13" y="81"/>
                    </a:lnTo>
                    <a:lnTo>
                      <a:pt x="13" y="84"/>
                    </a:lnTo>
                    <a:lnTo>
                      <a:pt x="15" y="86"/>
                    </a:lnTo>
                    <a:lnTo>
                      <a:pt x="15" y="89"/>
                    </a:lnTo>
                    <a:lnTo>
                      <a:pt x="18" y="91"/>
                    </a:lnTo>
                    <a:lnTo>
                      <a:pt x="18" y="91"/>
                    </a:lnTo>
                    <a:lnTo>
                      <a:pt x="20" y="91"/>
                    </a:lnTo>
                    <a:lnTo>
                      <a:pt x="20" y="89"/>
                    </a:lnTo>
                    <a:lnTo>
                      <a:pt x="20" y="84"/>
                    </a:lnTo>
                    <a:lnTo>
                      <a:pt x="20" y="84"/>
                    </a:lnTo>
                    <a:lnTo>
                      <a:pt x="28" y="86"/>
                    </a:lnTo>
                    <a:lnTo>
                      <a:pt x="30" y="89"/>
                    </a:lnTo>
                    <a:lnTo>
                      <a:pt x="28" y="91"/>
                    </a:lnTo>
                    <a:lnTo>
                      <a:pt x="28" y="91"/>
                    </a:lnTo>
                    <a:lnTo>
                      <a:pt x="23" y="96"/>
                    </a:lnTo>
                    <a:lnTo>
                      <a:pt x="23" y="96"/>
                    </a:lnTo>
                    <a:lnTo>
                      <a:pt x="20" y="98"/>
                    </a:lnTo>
                    <a:lnTo>
                      <a:pt x="20" y="101"/>
                    </a:lnTo>
                    <a:lnTo>
                      <a:pt x="23" y="106"/>
                    </a:lnTo>
                    <a:lnTo>
                      <a:pt x="23" y="106"/>
                    </a:lnTo>
                    <a:lnTo>
                      <a:pt x="25" y="106"/>
                    </a:lnTo>
                    <a:lnTo>
                      <a:pt x="25" y="103"/>
                    </a:lnTo>
                    <a:lnTo>
                      <a:pt x="25" y="103"/>
                    </a:lnTo>
                    <a:lnTo>
                      <a:pt x="28" y="106"/>
                    </a:lnTo>
                    <a:lnTo>
                      <a:pt x="28" y="108"/>
                    </a:lnTo>
                    <a:lnTo>
                      <a:pt x="28" y="108"/>
                    </a:lnTo>
                    <a:lnTo>
                      <a:pt x="30" y="108"/>
                    </a:lnTo>
                    <a:lnTo>
                      <a:pt x="30" y="108"/>
                    </a:lnTo>
                    <a:lnTo>
                      <a:pt x="33" y="111"/>
                    </a:lnTo>
                    <a:lnTo>
                      <a:pt x="33" y="111"/>
                    </a:lnTo>
                    <a:lnTo>
                      <a:pt x="35" y="111"/>
                    </a:lnTo>
                    <a:lnTo>
                      <a:pt x="37" y="111"/>
                    </a:lnTo>
                    <a:lnTo>
                      <a:pt x="37" y="111"/>
                    </a:lnTo>
                    <a:lnTo>
                      <a:pt x="42" y="106"/>
                    </a:lnTo>
                    <a:lnTo>
                      <a:pt x="42" y="106"/>
                    </a:lnTo>
                    <a:lnTo>
                      <a:pt x="47" y="106"/>
                    </a:lnTo>
                    <a:lnTo>
                      <a:pt x="47" y="106"/>
                    </a:lnTo>
                    <a:lnTo>
                      <a:pt x="55" y="111"/>
                    </a:lnTo>
                    <a:lnTo>
                      <a:pt x="55" y="111"/>
                    </a:lnTo>
                    <a:lnTo>
                      <a:pt x="60" y="116"/>
                    </a:lnTo>
                    <a:lnTo>
                      <a:pt x="65" y="123"/>
                    </a:lnTo>
                    <a:lnTo>
                      <a:pt x="65" y="123"/>
                    </a:lnTo>
                    <a:lnTo>
                      <a:pt x="67" y="123"/>
                    </a:lnTo>
                    <a:lnTo>
                      <a:pt x="67" y="123"/>
                    </a:lnTo>
                    <a:lnTo>
                      <a:pt x="67" y="123"/>
                    </a:lnTo>
                    <a:lnTo>
                      <a:pt x="67" y="121"/>
                    </a:lnTo>
                    <a:lnTo>
                      <a:pt x="67" y="121"/>
                    </a:lnTo>
                    <a:lnTo>
                      <a:pt x="65" y="118"/>
                    </a:lnTo>
                    <a:lnTo>
                      <a:pt x="65" y="116"/>
                    </a:lnTo>
                    <a:lnTo>
                      <a:pt x="65" y="116"/>
                    </a:lnTo>
                    <a:lnTo>
                      <a:pt x="62" y="111"/>
                    </a:lnTo>
                    <a:lnTo>
                      <a:pt x="62" y="108"/>
                    </a:lnTo>
                    <a:lnTo>
                      <a:pt x="62" y="108"/>
                    </a:lnTo>
                    <a:lnTo>
                      <a:pt x="65" y="108"/>
                    </a:lnTo>
                    <a:lnTo>
                      <a:pt x="67" y="111"/>
                    </a:lnTo>
                    <a:lnTo>
                      <a:pt x="72" y="116"/>
                    </a:lnTo>
                    <a:lnTo>
                      <a:pt x="72" y="116"/>
                    </a:lnTo>
                    <a:lnTo>
                      <a:pt x="77" y="121"/>
                    </a:lnTo>
                    <a:lnTo>
                      <a:pt x="82" y="126"/>
                    </a:lnTo>
                    <a:lnTo>
                      <a:pt x="82" y="126"/>
                    </a:lnTo>
                    <a:lnTo>
                      <a:pt x="82" y="126"/>
                    </a:lnTo>
                    <a:lnTo>
                      <a:pt x="82" y="128"/>
                    </a:lnTo>
                    <a:lnTo>
                      <a:pt x="82" y="128"/>
                    </a:lnTo>
                    <a:lnTo>
                      <a:pt x="89" y="131"/>
                    </a:lnTo>
                    <a:lnTo>
                      <a:pt x="89" y="131"/>
                    </a:lnTo>
                    <a:lnTo>
                      <a:pt x="89" y="133"/>
                    </a:lnTo>
                    <a:lnTo>
                      <a:pt x="92" y="133"/>
                    </a:lnTo>
                    <a:lnTo>
                      <a:pt x="92" y="133"/>
                    </a:lnTo>
                    <a:lnTo>
                      <a:pt x="97" y="133"/>
                    </a:lnTo>
                    <a:lnTo>
                      <a:pt x="97" y="133"/>
                    </a:lnTo>
                    <a:lnTo>
                      <a:pt x="94" y="135"/>
                    </a:lnTo>
                    <a:lnTo>
                      <a:pt x="94" y="135"/>
                    </a:lnTo>
                    <a:lnTo>
                      <a:pt x="94" y="138"/>
                    </a:lnTo>
                    <a:lnTo>
                      <a:pt x="94" y="138"/>
                    </a:lnTo>
                    <a:lnTo>
                      <a:pt x="97" y="140"/>
                    </a:lnTo>
                    <a:lnTo>
                      <a:pt x="97" y="143"/>
                    </a:lnTo>
                    <a:lnTo>
                      <a:pt x="99" y="140"/>
                    </a:lnTo>
                    <a:lnTo>
                      <a:pt x="99" y="140"/>
                    </a:lnTo>
                    <a:lnTo>
                      <a:pt x="99" y="138"/>
                    </a:lnTo>
                    <a:lnTo>
                      <a:pt x="99" y="133"/>
                    </a:lnTo>
                    <a:lnTo>
                      <a:pt x="97" y="128"/>
                    </a:lnTo>
                    <a:lnTo>
                      <a:pt x="92" y="128"/>
                    </a:lnTo>
                    <a:lnTo>
                      <a:pt x="92" y="128"/>
                    </a:lnTo>
                    <a:lnTo>
                      <a:pt x="92" y="126"/>
                    </a:lnTo>
                    <a:lnTo>
                      <a:pt x="92" y="126"/>
                    </a:lnTo>
                    <a:lnTo>
                      <a:pt x="87" y="118"/>
                    </a:lnTo>
                    <a:lnTo>
                      <a:pt x="87" y="118"/>
                    </a:lnTo>
                    <a:lnTo>
                      <a:pt x="87" y="116"/>
                    </a:lnTo>
                    <a:lnTo>
                      <a:pt x="89" y="116"/>
                    </a:lnTo>
                    <a:lnTo>
                      <a:pt x="97" y="116"/>
                    </a:lnTo>
                    <a:lnTo>
                      <a:pt x="97" y="116"/>
                    </a:lnTo>
                    <a:lnTo>
                      <a:pt x="92" y="113"/>
                    </a:lnTo>
                    <a:lnTo>
                      <a:pt x="89" y="111"/>
                    </a:lnTo>
                    <a:lnTo>
                      <a:pt x="89" y="111"/>
                    </a:lnTo>
                    <a:lnTo>
                      <a:pt x="84" y="108"/>
                    </a:lnTo>
                    <a:lnTo>
                      <a:pt x="79" y="106"/>
                    </a:lnTo>
                    <a:lnTo>
                      <a:pt x="79" y="106"/>
                    </a:lnTo>
                    <a:lnTo>
                      <a:pt x="82" y="111"/>
                    </a:lnTo>
                    <a:lnTo>
                      <a:pt x="82" y="113"/>
                    </a:lnTo>
                    <a:lnTo>
                      <a:pt x="79" y="113"/>
                    </a:lnTo>
                    <a:lnTo>
                      <a:pt x="79" y="113"/>
                    </a:lnTo>
                    <a:lnTo>
                      <a:pt x="77" y="113"/>
                    </a:lnTo>
                    <a:lnTo>
                      <a:pt x="77" y="111"/>
                    </a:lnTo>
                    <a:lnTo>
                      <a:pt x="74" y="106"/>
                    </a:lnTo>
                    <a:lnTo>
                      <a:pt x="74" y="106"/>
                    </a:lnTo>
                    <a:lnTo>
                      <a:pt x="72" y="101"/>
                    </a:lnTo>
                    <a:lnTo>
                      <a:pt x="65" y="98"/>
                    </a:lnTo>
                    <a:lnTo>
                      <a:pt x="62" y="98"/>
                    </a:lnTo>
                    <a:lnTo>
                      <a:pt x="60" y="103"/>
                    </a:lnTo>
                    <a:lnTo>
                      <a:pt x="60" y="103"/>
                    </a:lnTo>
                    <a:lnTo>
                      <a:pt x="57" y="101"/>
                    </a:lnTo>
                    <a:lnTo>
                      <a:pt x="57" y="101"/>
                    </a:lnTo>
                    <a:lnTo>
                      <a:pt x="57" y="103"/>
                    </a:lnTo>
                    <a:lnTo>
                      <a:pt x="57" y="103"/>
                    </a:lnTo>
                    <a:lnTo>
                      <a:pt x="57" y="106"/>
                    </a:lnTo>
                    <a:lnTo>
                      <a:pt x="57" y="106"/>
                    </a:lnTo>
                    <a:lnTo>
                      <a:pt x="57" y="106"/>
                    </a:lnTo>
                    <a:lnTo>
                      <a:pt x="55" y="106"/>
                    </a:lnTo>
                    <a:lnTo>
                      <a:pt x="52" y="106"/>
                    </a:lnTo>
                    <a:lnTo>
                      <a:pt x="47" y="103"/>
                    </a:lnTo>
                    <a:lnTo>
                      <a:pt x="47" y="103"/>
                    </a:lnTo>
                    <a:lnTo>
                      <a:pt x="45" y="96"/>
                    </a:lnTo>
                    <a:lnTo>
                      <a:pt x="42" y="91"/>
                    </a:lnTo>
                    <a:lnTo>
                      <a:pt x="45" y="89"/>
                    </a:lnTo>
                    <a:lnTo>
                      <a:pt x="45" y="89"/>
                    </a:lnTo>
                    <a:lnTo>
                      <a:pt x="40" y="81"/>
                    </a:lnTo>
                    <a:lnTo>
                      <a:pt x="37" y="74"/>
                    </a:lnTo>
                    <a:lnTo>
                      <a:pt x="40" y="71"/>
                    </a:lnTo>
                    <a:lnTo>
                      <a:pt x="40" y="71"/>
                    </a:lnTo>
                    <a:lnTo>
                      <a:pt x="40" y="66"/>
                    </a:lnTo>
                    <a:lnTo>
                      <a:pt x="40" y="61"/>
                    </a:lnTo>
                    <a:lnTo>
                      <a:pt x="40" y="61"/>
                    </a:lnTo>
                    <a:lnTo>
                      <a:pt x="47" y="56"/>
                    </a:lnTo>
                    <a:lnTo>
                      <a:pt x="52" y="54"/>
                    </a:lnTo>
                    <a:lnTo>
                      <a:pt x="52" y="54"/>
                    </a:lnTo>
                    <a:lnTo>
                      <a:pt x="52" y="56"/>
                    </a:lnTo>
                    <a:lnTo>
                      <a:pt x="52" y="56"/>
                    </a:lnTo>
                    <a:lnTo>
                      <a:pt x="52" y="54"/>
                    </a:lnTo>
                    <a:lnTo>
                      <a:pt x="55" y="49"/>
                    </a:lnTo>
                    <a:lnTo>
                      <a:pt x="55" y="49"/>
                    </a:lnTo>
                    <a:lnTo>
                      <a:pt x="57" y="42"/>
                    </a:lnTo>
                    <a:lnTo>
                      <a:pt x="60" y="34"/>
                    </a:lnTo>
                    <a:lnTo>
                      <a:pt x="60" y="34"/>
                    </a:lnTo>
                    <a:lnTo>
                      <a:pt x="57" y="34"/>
                    </a:lnTo>
                    <a:lnTo>
                      <a:pt x="57" y="34"/>
                    </a:lnTo>
                    <a:lnTo>
                      <a:pt x="57" y="32"/>
                    </a:lnTo>
                    <a:lnTo>
                      <a:pt x="57" y="32"/>
                    </a:lnTo>
                    <a:lnTo>
                      <a:pt x="52" y="27"/>
                    </a:lnTo>
                    <a:lnTo>
                      <a:pt x="50" y="24"/>
                    </a:lnTo>
                    <a:lnTo>
                      <a:pt x="50" y="24"/>
                    </a:lnTo>
                    <a:lnTo>
                      <a:pt x="50" y="17"/>
                    </a:lnTo>
                    <a:lnTo>
                      <a:pt x="52" y="9"/>
                    </a:lnTo>
                    <a:lnTo>
                      <a:pt x="52" y="9"/>
                    </a:lnTo>
                    <a:lnTo>
                      <a:pt x="52" y="7"/>
                    </a:lnTo>
                    <a:lnTo>
                      <a:pt x="50" y="4"/>
                    </a:lnTo>
                    <a:lnTo>
                      <a:pt x="47" y="4"/>
                    </a:lnTo>
                    <a:lnTo>
                      <a:pt x="47" y="4"/>
                    </a:lnTo>
                    <a:lnTo>
                      <a:pt x="47" y="7"/>
                    </a:lnTo>
                    <a:lnTo>
                      <a:pt x="45" y="9"/>
                    </a:lnTo>
                    <a:lnTo>
                      <a:pt x="45" y="9"/>
                    </a:lnTo>
                    <a:lnTo>
                      <a:pt x="42" y="7"/>
                    </a:lnTo>
                    <a:lnTo>
                      <a:pt x="37" y="7"/>
                    </a:lnTo>
                    <a:lnTo>
                      <a:pt x="37" y="7"/>
                    </a:lnTo>
                    <a:lnTo>
                      <a:pt x="35" y="4"/>
                    </a:lnTo>
                    <a:lnTo>
                      <a:pt x="35" y="4"/>
                    </a:lnTo>
                    <a:lnTo>
                      <a:pt x="30" y="0"/>
                    </a:lnTo>
                    <a:lnTo>
                      <a:pt x="25" y="0"/>
                    </a:lnTo>
                    <a:lnTo>
                      <a:pt x="25" y="0"/>
                    </a:lnTo>
                    <a:lnTo>
                      <a:pt x="20" y="0"/>
                    </a:lnTo>
                    <a:lnTo>
                      <a:pt x="20" y="0"/>
                    </a:lnTo>
                    <a:lnTo>
                      <a:pt x="18" y="0"/>
                    </a:lnTo>
                    <a:lnTo>
                      <a:pt x="18" y="0"/>
                    </a:lnTo>
                    <a:lnTo>
                      <a:pt x="18" y="0"/>
                    </a:lnTo>
                    <a:lnTo>
                      <a:pt x="15" y="2"/>
                    </a:lnTo>
                    <a:lnTo>
                      <a:pt x="15" y="4"/>
                    </a:lnTo>
                    <a:lnTo>
                      <a:pt x="15" y="4"/>
                    </a:lnTo>
                    <a:lnTo>
                      <a:pt x="13" y="17"/>
                    </a:lnTo>
                    <a:lnTo>
                      <a:pt x="13" y="17"/>
                    </a:lnTo>
                    <a:lnTo>
                      <a:pt x="13" y="22"/>
                    </a:lnTo>
                    <a:lnTo>
                      <a:pt x="13" y="27"/>
                    </a:lnTo>
                    <a:lnTo>
                      <a:pt x="13" y="32"/>
                    </a:lnTo>
                    <a:lnTo>
                      <a:pt x="13" y="37"/>
                    </a:lnTo>
                    <a:lnTo>
                      <a:pt x="13" y="37"/>
                    </a:lnTo>
                    <a:lnTo>
                      <a:pt x="13" y="44"/>
                    </a:lnTo>
                    <a:lnTo>
                      <a:pt x="15" y="54"/>
                    </a:lnTo>
                    <a:lnTo>
                      <a:pt x="15" y="54"/>
                    </a:lnTo>
                    <a:lnTo>
                      <a:pt x="13" y="54"/>
                    </a:lnTo>
                    <a:lnTo>
                      <a:pt x="13" y="56"/>
                    </a:lnTo>
                    <a:lnTo>
                      <a:pt x="8" y="54"/>
                    </a:lnTo>
                    <a:lnTo>
                      <a:pt x="3" y="46"/>
                    </a:lnTo>
                    <a:lnTo>
                      <a:pt x="3" y="46"/>
                    </a:lnTo>
                    <a:lnTo>
                      <a:pt x="0" y="49"/>
                    </a:lnTo>
                    <a:lnTo>
                      <a:pt x="0" y="51"/>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2" name="Google Shape;1772;p38"/>
              <p:cNvSpPr/>
              <p:nvPr/>
            </p:nvSpPr>
            <p:spPr>
              <a:xfrm>
                <a:off x="5706" y="2763"/>
                <a:ext cx="99" cy="143"/>
              </a:xfrm>
              <a:custGeom>
                <a:avLst/>
                <a:gdLst/>
                <a:ahLst/>
                <a:cxnLst/>
                <a:rect l="l" t="t" r="r" b="b"/>
                <a:pathLst>
                  <a:path w="99" h="143" extrusionOk="0">
                    <a:moveTo>
                      <a:pt x="0" y="51"/>
                    </a:moveTo>
                    <a:lnTo>
                      <a:pt x="0" y="51"/>
                    </a:lnTo>
                    <a:lnTo>
                      <a:pt x="0" y="54"/>
                    </a:lnTo>
                    <a:lnTo>
                      <a:pt x="3" y="56"/>
                    </a:lnTo>
                    <a:lnTo>
                      <a:pt x="3" y="59"/>
                    </a:lnTo>
                    <a:lnTo>
                      <a:pt x="3" y="59"/>
                    </a:lnTo>
                    <a:lnTo>
                      <a:pt x="5" y="64"/>
                    </a:lnTo>
                    <a:lnTo>
                      <a:pt x="5" y="71"/>
                    </a:lnTo>
                    <a:lnTo>
                      <a:pt x="5" y="71"/>
                    </a:lnTo>
                    <a:lnTo>
                      <a:pt x="8" y="79"/>
                    </a:lnTo>
                    <a:lnTo>
                      <a:pt x="8" y="79"/>
                    </a:lnTo>
                    <a:lnTo>
                      <a:pt x="10" y="84"/>
                    </a:lnTo>
                    <a:lnTo>
                      <a:pt x="10" y="84"/>
                    </a:lnTo>
                    <a:lnTo>
                      <a:pt x="13" y="81"/>
                    </a:lnTo>
                    <a:lnTo>
                      <a:pt x="13" y="81"/>
                    </a:lnTo>
                    <a:lnTo>
                      <a:pt x="13" y="84"/>
                    </a:lnTo>
                    <a:lnTo>
                      <a:pt x="15" y="86"/>
                    </a:lnTo>
                    <a:lnTo>
                      <a:pt x="15" y="89"/>
                    </a:lnTo>
                    <a:lnTo>
                      <a:pt x="18" y="91"/>
                    </a:lnTo>
                    <a:lnTo>
                      <a:pt x="18" y="91"/>
                    </a:lnTo>
                    <a:lnTo>
                      <a:pt x="20" y="91"/>
                    </a:lnTo>
                    <a:lnTo>
                      <a:pt x="20" y="89"/>
                    </a:lnTo>
                    <a:lnTo>
                      <a:pt x="20" y="84"/>
                    </a:lnTo>
                    <a:lnTo>
                      <a:pt x="20" y="84"/>
                    </a:lnTo>
                    <a:lnTo>
                      <a:pt x="28" y="86"/>
                    </a:lnTo>
                    <a:lnTo>
                      <a:pt x="30" y="89"/>
                    </a:lnTo>
                    <a:lnTo>
                      <a:pt x="28" y="91"/>
                    </a:lnTo>
                    <a:lnTo>
                      <a:pt x="28" y="91"/>
                    </a:lnTo>
                    <a:lnTo>
                      <a:pt x="23" y="96"/>
                    </a:lnTo>
                    <a:lnTo>
                      <a:pt x="23" y="96"/>
                    </a:lnTo>
                    <a:lnTo>
                      <a:pt x="20" y="98"/>
                    </a:lnTo>
                    <a:lnTo>
                      <a:pt x="20" y="101"/>
                    </a:lnTo>
                    <a:lnTo>
                      <a:pt x="23" y="106"/>
                    </a:lnTo>
                    <a:lnTo>
                      <a:pt x="23" y="106"/>
                    </a:lnTo>
                    <a:lnTo>
                      <a:pt x="25" y="106"/>
                    </a:lnTo>
                    <a:lnTo>
                      <a:pt x="25" y="103"/>
                    </a:lnTo>
                    <a:lnTo>
                      <a:pt x="25" y="103"/>
                    </a:lnTo>
                    <a:lnTo>
                      <a:pt x="28" y="106"/>
                    </a:lnTo>
                    <a:lnTo>
                      <a:pt x="28" y="108"/>
                    </a:lnTo>
                    <a:lnTo>
                      <a:pt x="28" y="108"/>
                    </a:lnTo>
                    <a:lnTo>
                      <a:pt x="30" y="108"/>
                    </a:lnTo>
                    <a:lnTo>
                      <a:pt x="30" y="108"/>
                    </a:lnTo>
                    <a:lnTo>
                      <a:pt x="33" y="111"/>
                    </a:lnTo>
                    <a:lnTo>
                      <a:pt x="33" y="111"/>
                    </a:lnTo>
                    <a:lnTo>
                      <a:pt x="35" y="111"/>
                    </a:lnTo>
                    <a:lnTo>
                      <a:pt x="37" y="111"/>
                    </a:lnTo>
                    <a:lnTo>
                      <a:pt x="37" y="111"/>
                    </a:lnTo>
                    <a:lnTo>
                      <a:pt x="42" y="106"/>
                    </a:lnTo>
                    <a:lnTo>
                      <a:pt x="42" y="106"/>
                    </a:lnTo>
                    <a:lnTo>
                      <a:pt x="47" y="106"/>
                    </a:lnTo>
                    <a:lnTo>
                      <a:pt x="47" y="106"/>
                    </a:lnTo>
                    <a:lnTo>
                      <a:pt x="55" y="111"/>
                    </a:lnTo>
                    <a:lnTo>
                      <a:pt x="55" y="111"/>
                    </a:lnTo>
                    <a:lnTo>
                      <a:pt x="60" y="116"/>
                    </a:lnTo>
                    <a:lnTo>
                      <a:pt x="65" y="123"/>
                    </a:lnTo>
                    <a:lnTo>
                      <a:pt x="65" y="123"/>
                    </a:lnTo>
                    <a:lnTo>
                      <a:pt x="67" y="123"/>
                    </a:lnTo>
                    <a:lnTo>
                      <a:pt x="67" y="123"/>
                    </a:lnTo>
                    <a:lnTo>
                      <a:pt x="67" y="123"/>
                    </a:lnTo>
                    <a:lnTo>
                      <a:pt x="67" y="121"/>
                    </a:lnTo>
                    <a:lnTo>
                      <a:pt x="67" y="121"/>
                    </a:lnTo>
                    <a:lnTo>
                      <a:pt x="65" y="118"/>
                    </a:lnTo>
                    <a:lnTo>
                      <a:pt x="65" y="116"/>
                    </a:lnTo>
                    <a:lnTo>
                      <a:pt x="65" y="116"/>
                    </a:lnTo>
                    <a:lnTo>
                      <a:pt x="62" y="111"/>
                    </a:lnTo>
                    <a:lnTo>
                      <a:pt x="62" y="108"/>
                    </a:lnTo>
                    <a:lnTo>
                      <a:pt x="62" y="108"/>
                    </a:lnTo>
                    <a:lnTo>
                      <a:pt x="65" y="108"/>
                    </a:lnTo>
                    <a:lnTo>
                      <a:pt x="67" y="111"/>
                    </a:lnTo>
                    <a:lnTo>
                      <a:pt x="72" y="116"/>
                    </a:lnTo>
                    <a:lnTo>
                      <a:pt x="72" y="116"/>
                    </a:lnTo>
                    <a:lnTo>
                      <a:pt x="77" y="121"/>
                    </a:lnTo>
                    <a:lnTo>
                      <a:pt x="82" y="126"/>
                    </a:lnTo>
                    <a:lnTo>
                      <a:pt x="82" y="126"/>
                    </a:lnTo>
                    <a:lnTo>
                      <a:pt x="82" y="126"/>
                    </a:lnTo>
                    <a:lnTo>
                      <a:pt x="82" y="128"/>
                    </a:lnTo>
                    <a:lnTo>
                      <a:pt x="82" y="128"/>
                    </a:lnTo>
                    <a:lnTo>
                      <a:pt x="89" y="131"/>
                    </a:lnTo>
                    <a:lnTo>
                      <a:pt x="89" y="131"/>
                    </a:lnTo>
                    <a:lnTo>
                      <a:pt x="89" y="133"/>
                    </a:lnTo>
                    <a:lnTo>
                      <a:pt x="92" y="133"/>
                    </a:lnTo>
                    <a:lnTo>
                      <a:pt x="92" y="133"/>
                    </a:lnTo>
                    <a:lnTo>
                      <a:pt x="97" y="133"/>
                    </a:lnTo>
                    <a:lnTo>
                      <a:pt x="97" y="133"/>
                    </a:lnTo>
                    <a:lnTo>
                      <a:pt x="94" y="135"/>
                    </a:lnTo>
                    <a:lnTo>
                      <a:pt x="94" y="135"/>
                    </a:lnTo>
                    <a:lnTo>
                      <a:pt x="94" y="138"/>
                    </a:lnTo>
                    <a:lnTo>
                      <a:pt x="94" y="138"/>
                    </a:lnTo>
                    <a:lnTo>
                      <a:pt x="97" y="140"/>
                    </a:lnTo>
                    <a:lnTo>
                      <a:pt x="97" y="143"/>
                    </a:lnTo>
                    <a:lnTo>
                      <a:pt x="99" y="140"/>
                    </a:lnTo>
                    <a:lnTo>
                      <a:pt x="99" y="140"/>
                    </a:lnTo>
                    <a:lnTo>
                      <a:pt x="99" y="138"/>
                    </a:lnTo>
                    <a:lnTo>
                      <a:pt x="99" y="133"/>
                    </a:lnTo>
                    <a:lnTo>
                      <a:pt x="97" y="128"/>
                    </a:lnTo>
                    <a:lnTo>
                      <a:pt x="92" y="128"/>
                    </a:lnTo>
                    <a:lnTo>
                      <a:pt x="92" y="128"/>
                    </a:lnTo>
                    <a:lnTo>
                      <a:pt x="92" y="126"/>
                    </a:lnTo>
                    <a:lnTo>
                      <a:pt x="92" y="126"/>
                    </a:lnTo>
                    <a:lnTo>
                      <a:pt x="87" y="118"/>
                    </a:lnTo>
                    <a:lnTo>
                      <a:pt x="87" y="118"/>
                    </a:lnTo>
                    <a:lnTo>
                      <a:pt x="87" y="116"/>
                    </a:lnTo>
                    <a:lnTo>
                      <a:pt x="89" y="116"/>
                    </a:lnTo>
                    <a:lnTo>
                      <a:pt x="97" y="116"/>
                    </a:lnTo>
                    <a:lnTo>
                      <a:pt x="97" y="116"/>
                    </a:lnTo>
                    <a:lnTo>
                      <a:pt x="92" y="113"/>
                    </a:lnTo>
                    <a:lnTo>
                      <a:pt x="89" y="111"/>
                    </a:lnTo>
                    <a:lnTo>
                      <a:pt x="89" y="111"/>
                    </a:lnTo>
                    <a:lnTo>
                      <a:pt x="84" y="108"/>
                    </a:lnTo>
                    <a:lnTo>
                      <a:pt x="79" y="106"/>
                    </a:lnTo>
                    <a:lnTo>
                      <a:pt x="79" y="106"/>
                    </a:lnTo>
                    <a:lnTo>
                      <a:pt x="82" y="111"/>
                    </a:lnTo>
                    <a:lnTo>
                      <a:pt x="82" y="113"/>
                    </a:lnTo>
                    <a:lnTo>
                      <a:pt x="79" y="113"/>
                    </a:lnTo>
                    <a:lnTo>
                      <a:pt x="79" y="113"/>
                    </a:lnTo>
                    <a:lnTo>
                      <a:pt x="77" y="113"/>
                    </a:lnTo>
                    <a:lnTo>
                      <a:pt x="77" y="111"/>
                    </a:lnTo>
                    <a:lnTo>
                      <a:pt x="74" y="106"/>
                    </a:lnTo>
                    <a:lnTo>
                      <a:pt x="74" y="106"/>
                    </a:lnTo>
                    <a:lnTo>
                      <a:pt x="72" y="101"/>
                    </a:lnTo>
                    <a:lnTo>
                      <a:pt x="65" y="98"/>
                    </a:lnTo>
                    <a:lnTo>
                      <a:pt x="62" y="98"/>
                    </a:lnTo>
                    <a:lnTo>
                      <a:pt x="60" y="103"/>
                    </a:lnTo>
                    <a:lnTo>
                      <a:pt x="60" y="103"/>
                    </a:lnTo>
                    <a:lnTo>
                      <a:pt x="57" y="101"/>
                    </a:lnTo>
                    <a:lnTo>
                      <a:pt x="57" y="101"/>
                    </a:lnTo>
                    <a:lnTo>
                      <a:pt x="57" y="103"/>
                    </a:lnTo>
                    <a:lnTo>
                      <a:pt x="57" y="103"/>
                    </a:lnTo>
                    <a:lnTo>
                      <a:pt x="57" y="106"/>
                    </a:lnTo>
                    <a:lnTo>
                      <a:pt x="57" y="106"/>
                    </a:lnTo>
                    <a:lnTo>
                      <a:pt x="57" y="106"/>
                    </a:lnTo>
                    <a:lnTo>
                      <a:pt x="55" y="106"/>
                    </a:lnTo>
                    <a:lnTo>
                      <a:pt x="52" y="106"/>
                    </a:lnTo>
                    <a:lnTo>
                      <a:pt x="47" y="103"/>
                    </a:lnTo>
                    <a:lnTo>
                      <a:pt x="47" y="103"/>
                    </a:lnTo>
                    <a:lnTo>
                      <a:pt x="45" y="96"/>
                    </a:lnTo>
                    <a:lnTo>
                      <a:pt x="42" y="91"/>
                    </a:lnTo>
                    <a:lnTo>
                      <a:pt x="45" y="89"/>
                    </a:lnTo>
                    <a:lnTo>
                      <a:pt x="45" y="89"/>
                    </a:lnTo>
                    <a:lnTo>
                      <a:pt x="40" y="81"/>
                    </a:lnTo>
                    <a:lnTo>
                      <a:pt x="37" y="74"/>
                    </a:lnTo>
                    <a:lnTo>
                      <a:pt x="40" y="71"/>
                    </a:lnTo>
                    <a:lnTo>
                      <a:pt x="40" y="71"/>
                    </a:lnTo>
                    <a:lnTo>
                      <a:pt x="40" y="66"/>
                    </a:lnTo>
                    <a:lnTo>
                      <a:pt x="40" y="61"/>
                    </a:lnTo>
                    <a:lnTo>
                      <a:pt x="40" y="61"/>
                    </a:lnTo>
                    <a:lnTo>
                      <a:pt x="47" y="56"/>
                    </a:lnTo>
                    <a:lnTo>
                      <a:pt x="52" y="54"/>
                    </a:lnTo>
                    <a:lnTo>
                      <a:pt x="52" y="54"/>
                    </a:lnTo>
                    <a:lnTo>
                      <a:pt x="52" y="56"/>
                    </a:lnTo>
                    <a:lnTo>
                      <a:pt x="52" y="56"/>
                    </a:lnTo>
                    <a:lnTo>
                      <a:pt x="52" y="54"/>
                    </a:lnTo>
                    <a:lnTo>
                      <a:pt x="55" y="49"/>
                    </a:lnTo>
                    <a:lnTo>
                      <a:pt x="55" y="49"/>
                    </a:lnTo>
                    <a:lnTo>
                      <a:pt x="57" y="42"/>
                    </a:lnTo>
                    <a:lnTo>
                      <a:pt x="60" y="34"/>
                    </a:lnTo>
                    <a:lnTo>
                      <a:pt x="60" y="34"/>
                    </a:lnTo>
                    <a:lnTo>
                      <a:pt x="57" y="34"/>
                    </a:lnTo>
                    <a:lnTo>
                      <a:pt x="57" y="34"/>
                    </a:lnTo>
                    <a:lnTo>
                      <a:pt x="57" y="32"/>
                    </a:lnTo>
                    <a:lnTo>
                      <a:pt x="57" y="32"/>
                    </a:lnTo>
                    <a:lnTo>
                      <a:pt x="52" y="27"/>
                    </a:lnTo>
                    <a:lnTo>
                      <a:pt x="50" y="24"/>
                    </a:lnTo>
                    <a:lnTo>
                      <a:pt x="50" y="24"/>
                    </a:lnTo>
                    <a:lnTo>
                      <a:pt x="50" y="17"/>
                    </a:lnTo>
                    <a:lnTo>
                      <a:pt x="52" y="9"/>
                    </a:lnTo>
                    <a:lnTo>
                      <a:pt x="52" y="9"/>
                    </a:lnTo>
                    <a:lnTo>
                      <a:pt x="52" y="7"/>
                    </a:lnTo>
                    <a:lnTo>
                      <a:pt x="50" y="4"/>
                    </a:lnTo>
                    <a:lnTo>
                      <a:pt x="47" y="4"/>
                    </a:lnTo>
                    <a:lnTo>
                      <a:pt x="47" y="4"/>
                    </a:lnTo>
                    <a:lnTo>
                      <a:pt x="47" y="7"/>
                    </a:lnTo>
                    <a:lnTo>
                      <a:pt x="45" y="9"/>
                    </a:lnTo>
                    <a:lnTo>
                      <a:pt x="45" y="9"/>
                    </a:lnTo>
                    <a:lnTo>
                      <a:pt x="42" y="7"/>
                    </a:lnTo>
                    <a:lnTo>
                      <a:pt x="37" y="7"/>
                    </a:lnTo>
                    <a:lnTo>
                      <a:pt x="37" y="7"/>
                    </a:lnTo>
                    <a:lnTo>
                      <a:pt x="35" y="4"/>
                    </a:lnTo>
                    <a:lnTo>
                      <a:pt x="35" y="4"/>
                    </a:lnTo>
                    <a:lnTo>
                      <a:pt x="30" y="0"/>
                    </a:lnTo>
                    <a:lnTo>
                      <a:pt x="25" y="0"/>
                    </a:lnTo>
                    <a:lnTo>
                      <a:pt x="25" y="0"/>
                    </a:lnTo>
                    <a:lnTo>
                      <a:pt x="20" y="0"/>
                    </a:lnTo>
                    <a:lnTo>
                      <a:pt x="20" y="0"/>
                    </a:lnTo>
                    <a:lnTo>
                      <a:pt x="18" y="0"/>
                    </a:lnTo>
                    <a:lnTo>
                      <a:pt x="18" y="0"/>
                    </a:lnTo>
                    <a:lnTo>
                      <a:pt x="18" y="0"/>
                    </a:lnTo>
                    <a:lnTo>
                      <a:pt x="15" y="2"/>
                    </a:lnTo>
                    <a:lnTo>
                      <a:pt x="15" y="4"/>
                    </a:lnTo>
                    <a:lnTo>
                      <a:pt x="15" y="4"/>
                    </a:lnTo>
                    <a:lnTo>
                      <a:pt x="13" y="17"/>
                    </a:lnTo>
                    <a:lnTo>
                      <a:pt x="13" y="17"/>
                    </a:lnTo>
                    <a:lnTo>
                      <a:pt x="13" y="22"/>
                    </a:lnTo>
                    <a:lnTo>
                      <a:pt x="13" y="27"/>
                    </a:lnTo>
                    <a:lnTo>
                      <a:pt x="13" y="32"/>
                    </a:lnTo>
                    <a:lnTo>
                      <a:pt x="13" y="37"/>
                    </a:lnTo>
                    <a:lnTo>
                      <a:pt x="13" y="37"/>
                    </a:lnTo>
                    <a:lnTo>
                      <a:pt x="13" y="44"/>
                    </a:lnTo>
                    <a:lnTo>
                      <a:pt x="15" y="54"/>
                    </a:lnTo>
                    <a:lnTo>
                      <a:pt x="15" y="54"/>
                    </a:lnTo>
                    <a:lnTo>
                      <a:pt x="13" y="54"/>
                    </a:lnTo>
                    <a:lnTo>
                      <a:pt x="13" y="56"/>
                    </a:lnTo>
                    <a:lnTo>
                      <a:pt x="8" y="54"/>
                    </a:lnTo>
                    <a:lnTo>
                      <a:pt x="3" y="46"/>
                    </a:lnTo>
                    <a:lnTo>
                      <a:pt x="3" y="46"/>
                    </a:lnTo>
                    <a:lnTo>
                      <a:pt x="0" y="49"/>
                    </a:lnTo>
                    <a:lnTo>
                      <a:pt x="0" y="51"/>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3" name="Google Shape;1773;p38"/>
              <p:cNvSpPr/>
              <p:nvPr/>
            </p:nvSpPr>
            <p:spPr>
              <a:xfrm>
                <a:off x="5709" y="2812"/>
                <a:ext cx="2" cy="2"/>
              </a:xfrm>
              <a:custGeom>
                <a:avLst/>
                <a:gdLst/>
                <a:ahLst/>
                <a:cxnLst/>
                <a:rect l="l" t="t" r="r" b="b"/>
                <a:pathLst>
                  <a:path w="2" h="2" extrusionOk="0">
                    <a:moveTo>
                      <a:pt x="0" y="0"/>
                    </a:moveTo>
                    <a:lnTo>
                      <a:pt x="0" y="0"/>
                    </a:lnTo>
                    <a:lnTo>
                      <a:pt x="2" y="2"/>
                    </a:lnTo>
                    <a:lnTo>
                      <a:pt x="2" y="2"/>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4" name="Google Shape;1774;p38"/>
              <p:cNvSpPr/>
              <p:nvPr/>
            </p:nvSpPr>
            <p:spPr>
              <a:xfrm>
                <a:off x="5709" y="2812"/>
                <a:ext cx="2" cy="2"/>
              </a:xfrm>
              <a:custGeom>
                <a:avLst/>
                <a:gdLst/>
                <a:ahLst/>
                <a:cxnLst/>
                <a:rect l="l" t="t" r="r" b="b"/>
                <a:pathLst>
                  <a:path w="2" h="2" extrusionOk="0">
                    <a:moveTo>
                      <a:pt x="0" y="0"/>
                    </a:moveTo>
                    <a:lnTo>
                      <a:pt x="0" y="0"/>
                    </a:lnTo>
                    <a:lnTo>
                      <a:pt x="2" y="2"/>
                    </a:lnTo>
                    <a:lnTo>
                      <a:pt x="2" y="2"/>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5" name="Google Shape;1775;p38"/>
              <p:cNvSpPr/>
              <p:nvPr/>
            </p:nvSpPr>
            <p:spPr>
              <a:xfrm>
                <a:off x="5709" y="2921"/>
                <a:ext cx="2" cy="2"/>
              </a:xfrm>
              <a:custGeom>
                <a:avLst/>
                <a:gdLst/>
                <a:ahLst/>
                <a:cxnLst/>
                <a:rect l="l" t="t" r="r" b="b"/>
                <a:pathLst>
                  <a:path w="2" h="2" extrusionOk="0">
                    <a:moveTo>
                      <a:pt x="2" y="2"/>
                    </a:moveTo>
                    <a:lnTo>
                      <a:pt x="2" y="2"/>
                    </a:lnTo>
                    <a:lnTo>
                      <a:pt x="2" y="0"/>
                    </a:lnTo>
                    <a:lnTo>
                      <a:pt x="0" y="0"/>
                    </a:lnTo>
                    <a:lnTo>
                      <a:pt x="0" y="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6" name="Google Shape;1776;p38"/>
              <p:cNvSpPr/>
              <p:nvPr/>
            </p:nvSpPr>
            <p:spPr>
              <a:xfrm>
                <a:off x="5709" y="2921"/>
                <a:ext cx="2" cy="2"/>
              </a:xfrm>
              <a:custGeom>
                <a:avLst/>
                <a:gdLst/>
                <a:ahLst/>
                <a:cxnLst/>
                <a:rect l="l" t="t" r="r" b="b"/>
                <a:pathLst>
                  <a:path w="2" h="2" extrusionOk="0">
                    <a:moveTo>
                      <a:pt x="2" y="2"/>
                    </a:moveTo>
                    <a:lnTo>
                      <a:pt x="2" y="2"/>
                    </a:lnTo>
                    <a:lnTo>
                      <a:pt x="2" y="0"/>
                    </a:lnTo>
                    <a:lnTo>
                      <a:pt x="0" y="0"/>
                    </a:lnTo>
                    <a:lnTo>
                      <a:pt x="0" y="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7" name="Google Shape;1777;p38"/>
              <p:cNvSpPr/>
              <p:nvPr/>
            </p:nvSpPr>
            <p:spPr>
              <a:xfrm>
                <a:off x="5711" y="2901"/>
                <a:ext cx="13" cy="7"/>
              </a:xfrm>
              <a:custGeom>
                <a:avLst/>
                <a:gdLst/>
                <a:ahLst/>
                <a:cxnLst/>
                <a:rect l="l" t="t" r="r" b="b"/>
                <a:pathLst>
                  <a:path w="13" h="7" extrusionOk="0">
                    <a:moveTo>
                      <a:pt x="5" y="2"/>
                    </a:moveTo>
                    <a:lnTo>
                      <a:pt x="5" y="2"/>
                    </a:lnTo>
                    <a:lnTo>
                      <a:pt x="3" y="0"/>
                    </a:lnTo>
                    <a:lnTo>
                      <a:pt x="3" y="0"/>
                    </a:lnTo>
                    <a:lnTo>
                      <a:pt x="0" y="2"/>
                    </a:lnTo>
                    <a:lnTo>
                      <a:pt x="3" y="5"/>
                    </a:lnTo>
                    <a:lnTo>
                      <a:pt x="13" y="7"/>
                    </a:lnTo>
                    <a:lnTo>
                      <a:pt x="13" y="7"/>
                    </a:lnTo>
                    <a:lnTo>
                      <a:pt x="10" y="5"/>
                    </a:lnTo>
                    <a:lnTo>
                      <a:pt x="10" y="5"/>
                    </a:lnTo>
                    <a:lnTo>
                      <a:pt x="5"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8" name="Google Shape;1778;p38"/>
              <p:cNvSpPr/>
              <p:nvPr/>
            </p:nvSpPr>
            <p:spPr>
              <a:xfrm>
                <a:off x="5711" y="2901"/>
                <a:ext cx="13" cy="7"/>
              </a:xfrm>
              <a:custGeom>
                <a:avLst/>
                <a:gdLst/>
                <a:ahLst/>
                <a:cxnLst/>
                <a:rect l="l" t="t" r="r" b="b"/>
                <a:pathLst>
                  <a:path w="13" h="7" extrusionOk="0">
                    <a:moveTo>
                      <a:pt x="5" y="2"/>
                    </a:moveTo>
                    <a:lnTo>
                      <a:pt x="5" y="2"/>
                    </a:lnTo>
                    <a:lnTo>
                      <a:pt x="3" y="0"/>
                    </a:lnTo>
                    <a:lnTo>
                      <a:pt x="3" y="0"/>
                    </a:lnTo>
                    <a:lnTo>
                      <a:pt x="0" y="2"/>
                    </a:lnTo>
                    <a:lnTo>
                      <a:pt x="3" y="5"/>
                    </a:lnTo>
                    <a:lnTo>
                      <a:pt x="13" y="7"/>
                    </a:lnTo>
                    <a:lnTo>
                      <a:pt x="13" y="7"/>
                    </a:lnTo>
                    <a:lnTo>
                      <a:pt x="10" y="5"/>
                    </a:lnTo>
                    <a:lnTo>
                      <a:pt x="10" y="5"/>
                    </a:lnTo>
                    <a:lnTo>
                      <a:pt x="5"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79" name="Google Shape;1779;p38"/>
              <p:cNvSpPr/>
              <p:nvPr/>
            </p:nvSpPr>
            <p:spPr>
              <a:xfrm>
                <a:off x="5716" y="2866"/>
                <a:ext cx="5" cy="5"/>
              </a:xfrm>
              <a:custGeom>
                <a:avLst/>
                <a:gdLst/>
                <a:ahLst/>
                <a:cxnLst/>
                <a:rect l="l" t="t" r="r" b="b"/>
                <a:pathLst>
                  <a:path w="5" h="5" extrusionOk="0">
                    <a:moveTo>
                      <a:pt x="0" y="0"/>
                    </a:moveTo>
                    <a:lnTo>
                      <a:pt x="0" y="0"/>
                    </a:lnTo>
                    <a:lnTo>
                      <a:pt x="5" y="5"/>
                    </a:lnTo>
                    <a:lnTo>
                      <a:pt x="5" y="5"/>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0" name="Google Shape;1780;p38"/>
              <p:cNvSpPr/>
              <p:nvPr/>
            </p:nvSpPr>
            <p:spPr>
              <a:xfrm>
                <a:off x="5716" y="2866"/>
                <a:ext cx="5" cy="5"/>
              </a:xfrm>
              <a:custGeom>
                <a:avLst/>
                <a:gdLst/>
                <a:ahLst/>
                <a:cxnLst/>
                <a:rect l="l" t="t" r="r" b="b"/>
                <a:pathLst>
                  <a:path w="5" h="5" extrusionOk="0">
                    <a:moveTo>
                      <a:pt x="0" y="0"/>
                    </a:moveTo>
                    <a:lnTo>
                      <a:pt x="0" y="0"/>
                    </a:lnTo>
                    <a:lnTo>
                      <a:pt x="5" y="5"/>
                    </a:lnTo>
                    <a:lnTo>
                      <a:pt x="5" y="5"/>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1" name="Google Shape;1781;p38"/>
              <p:cNvSpPr/>
              <p:nvPr/>
            </p:nvSpPr>
            <p:spPr>
              <a:xfrm>
                <a:off x="5714" y="2911"/>
                <a:ext cx="2" cy="5"/>
              </a:xfrm>
              <a:custGeom>
                <a:avLst/>
                <a:gdLst/>
                <a:ahLst/>
                <a:cxnLst/>
                <a:rect l="l" t="t" r="r" b="b"/>
                <a:pathLst>
                  <a:path w="2" h="5" extrusionOk="0">
                    <a:moveTo>
                      <a:pt x="2" y="0"/>
                    </a:moveTo>
                    <a:lnTo>
                      <a:pt x="2" y="0"/>
                    </a:lnTo>
                    <a:lnTo>
                      <a:pt x="0" y="0"/>
                    </a:lnTo>
                    <a:lnTo>
                      <a:pt x="0" y="0"/>
                    </a:lnTo>
                    <a:lnTo>
                      <a:pt x="0" y="2"/>
                    </a:lnTo>
                    <a:lnTo>
                      <a:pt x="2" y="5"/>
                    </a:lnTo>
                    <a:lnTo>
                      <a:pt x="2" y="5"/>
                    </a:lnTo>
                    <a:lnTo>
                      <a:pt x="2" y="2"/>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2" name="Google Shape;1782;p38"/>
              <p:cNvSpPr/>
              <p:nvPr/>
            </p:nvSpPr>
            <p:spPr>
              <a:xfrm>
                <a:off x="5714" y="2911"/>
                <a:ext cx="2" cy="5"/>
              </a:xfrm>
              <a:custGeom>
                <a:avLst/>
                <a:gdLst/>
                <a:ahLst/>
                <a:cxnLst/>
                <a:rect l="l" t="t" r="r" b="b"/>
                <a:pathLst>
                  <a:path w="2" h="5" extrusionOk="0">
                    <a:moveTo>
                      <a:pt x="2" y="0"/>
                    </a:moveTo>
                    <a:lnTo>
                      <a:pt x="2" y="0"/>
                    </a:lnTo>
                    <a:lnTo>
                      <a:pt x="0" y="0"/>
                    </a:lnTo>
                    <a:lnTo>
                      <a:pt x="0" y="0"/>
                    </a:lnTo>
                    <a:lnTo>
                      <a:pt x="0" y="2"/>
                    </a:lnTo>
                    <a:lnTo>
                      <a:pt x="2" y="5"/>
                    </a:lnTo>
                    <a:lnTo>
                      <a:pt x="2" y="5"/>
                    </a:lnTo>
                    <a:lnTo>
                      <a:pt x="2" y="2"/>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3" name="Google Shape;1783;p38"/>
              <p:cNvSpPr/>
              <p:nvPr/>
            </p:nvSpPr>
            <p:spPr>
              <a:xfrm>
                <a:off x="5711" y="2941"/>
                <a:ext cx="5" cy="2"/>
              </a:xfrm>
              <a:custGeom>
                <a:avLst/>
                <a:gdLst/>
                <a:ahLst/>
                <a:cxnLst/>
                <a:rect l="l" t="t" r="r" b="b"/>
                <a:pathLst>
                  <a:path w="5" h="2" extrusionOk="0">
                    <a:moveTo>
                      <a:pt x="5" y="0"/>
                    </a:moveTo>
                    <a:lnTo>
                      <a:pt x="5" y="0"/>
                    </a:lnTo>
                    <a:lnTo>
                      <a:pt x="5" y="0"/>
                    </a:lnTo>
                    <a:lnTo>
                      <a:pt x="3" y="0"/>
                    </a:lnTo>
                    <a:lnTo>
                      <a:pt x="0" y="2"/>
                    </a:lnTo>
                    <a:lnTo>
                      <a:pt x="0" y="2"/>
                    </a:lnTo>
                    <a:lnTo>
                      <a:pt x="3" y="2"/>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4" name="Google Shape;1784;p38"/>
              <p:cNvSpPr/>
              <p:nvPr/>
            </p:nvSpPr>
            <p:spPr>
              <a:xfrm>
                <a:off x="5711" y="2941"/>
                <a:ext cx="5" cy="2"/>
              </a:xfrm>
              <a:custGeom>
                <a:avLst/>
                <a:gdLst/>
                <a:ahLst/>
                <a:cxnLst/>
                <a:rect l="l" t="t" r="r" b="b"/>
                <a:pathLst>
                  <a:path w="5" h="2" extrusionOk="0">
                    <a:moveTo>
                      <a:pt x="5" y="0"/>
                    </a:moveTo>
                    <a:lnTo>
                      <a:pt x="5" y="0"/>
                    </a:lnTo>
                    <a:lnTo>
                      <a:pt x="5" y="0"/>
                    </a:lnTo>
                    <a:lnTo>
                      <a:pt x="3" y="0"/>
                    </a:lnTo>
                    <a:lnTo>
                      <a:pt x="0" y="2"/>
                    </a:lnTo>
                    <a:lnTo>
                      <a:pt x="0" y="2"/>
                    </a:lnTo>
                    <a:lnTo>
                      <a:pt x="3" y="2"/>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5" name="Google Shape;1785;p38"/>
              <p:cNvSpPr/>
              <p:nvPr/>
            </p:nvSpPr>
            <p:spPr>
              <a:xfrm>
                <a:off x="5721" y="2876"/>
                <a:ext cx="27" cy="30"/>
              </a:xfrm>
              <a:custGeom>
                <a:avLst/>
                <a:gdLst/>
                <a:ahLst/>
                <a:cxnLst/>
                <a:rect l="l" t="t" r="r" b="b"/>
                <a:pathLst>
                  <a:path w="27" h="30" extrusionOk="0">
                    <a:moveTo>
                      <a:pt x="0" y="0"/>
                    </a:moveTo>
                    <a:lnTo>
                      <a:pt x="0" y="0"/>
                    </a:lnTo>
                    <a:lnTo>
                      <a:pt x="5" y="5"/>
                    </a:lnTo>
                    <a:lnTo>
                      <a:pt x="5" y="5"/>
                    </a:lnTo>
                    <a:lnTo>
                      <a:pt x="10" y="13"/>
                    </a:lnTo>
                    <a:lnTo>
                      <a:pt x="13" y="18"/>
                    </a:lnTo>
                    <a:lnTo>
                      <a:pt x="13" y="18"/>
                    </a:lnTo>
                    <a:lnTo>
                      <a:pt x="18" y="27"/>
                    </a:lnTo>
                    <a:lnTo>
                      <a:pt x="22" y="30"/>
                    </a:lnTo>
                    <a:lnTo>
                      <a:pt x="25" y="30"/>
                    </a:lnTo>
                    <a:lnTo>
                      <a:pt x="25" y="27"/>
                    </a:lnTo>
                    <a:lnTo>
                      <a:pt x="25" y="27"/>
                    </a:lnTo>
                    <a:lnTo>
                      <a:pt x="27" y="22"/>
                    </a:lnTo>
                    <a:lnTo>
                      <a:pt x="27" y="22"/>
                    </a:lnTo>
                    <a:lnTo>
                      <a:pt x="27" y="20"/>
                    </a:lnTo>
                    <a:lnTo>
                      <a:pt x="27" y="15"/>
                    </a:lnTo>
                    <a:lnTo>
                      <a:pt x="27" y="15"/>
                    </a:lnTo>
                    <a:lnTo>
                      <a:pt x="25" y="10"/>
                    </a:lnTo>
                    <a:lnTo>
                      <a:pt x="22" y="5"/>
                    </a:lnTo>
                    <a:lnTo>
                      <a:pt x="22" y="5"/>
                    </a:lnTo>
                    <a:lnTo>
                      <a:pt x="10"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6" name="Google Shape;1786;p38"/>
              <p:cNvSpPr/>
              <p:nvPr/>
            </p:nvSpPr>
            <p:spPr>
              <a:xfrm>
                <a:off x="5721" y="2876"/>
                <a:ext cx="27" cy="30"/>
              </a:xfrm>
              <a:custGeom>
                <a:avLst/>
                <a:gdLst/>
                <a:ahLst/>
                <a:cxnLst/>
                <a:rect l="l" t="t" r="r" b="b"/>
                <a:pathLst>
                  <a:path w="27" h="30" extrusionOk="0">
                    <a:moveTo>
                      <a:pt x="0" y="0"/>
                    </a:moveTo>
                    <a:lnTo>
                      <a:pt x="0" y="0"/>
                    </a:lnTo>
                    <a:lnTo>
                      <a:pt x="5" y="5"/>
                    </a:lnTo>
                    <a:lnTo>
                      <a:pt x="5" y="5"/>
                    </a:lnTo>
                    <a:lnTo>
                      <a:pt x="10" y="13"/>
                    </a:lnTo>
                    <a:lnTo>
                      <a:pt x="13" y="18"/>
                    </a:lnTo>
                    <a:lnTo>
                      <a:pt x="13" y="18"/>
                    </a:lnTo>
                    <a:lnTo>
                      <a:pt x="18" y="27"/>
                    </a:lnTo>
                    <a:lnTo>
                      <a:pt x="22" y="30"/>
                    </a:lnTo>
                    <a:lnTo>
                      <a:pt x="25" y="30"/>
                    </a:lnTo>
                    <a:lnTo>
                      <a:pt x="25" y="27"/>
                    </a:lnTo>
                    <a:lnTo>
                      <a:pt x="25" y="27"/>
                    </a:lnTo>
                    <a:lnTo>
                      <a:pt x="27" y="22"/>
                    </a:lnTo>
                    <a:lnTo>
                      <a:pt x="27" y="22"/>
                    </a:lnTo>
                    <a:lnTo>
                      <a:pt x="27" y="20"/>
                    </a:lnTo>
                    <a:lnTo>
                      <a:pt x="27" y="15"/>
                    </a:lnTo>
                    <a:lnTo>
                      <a:pt x="27" y="15"/>
                    </a:lnTo>
                    <a:lnTo>
                      <a:pt x="25" y="10"/>
                    </a:lnTo>
                    <a:lnTo>
                      <a:pt x="22" y="5"/>
                    </a:lnTo>
                    <a:lnTo>
                      <a:pt x="22" y="5"/>
                    </a:lnTo>
                    <a:lnTo>
                      <a:pt x="10"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7" name="Google Shape;1787;p38"/>
              <p:cNvSpPr/>
              <p:nvPr/>
            </p:nvSpPr>
            <p:spPr>
              <a:xfrm>
                <a:off x="5721" y="2908"/>
                <a:ext cx="0" cy="5"/>
              </a:xfrm>
              <a:custGeom>
                <a:avLst/>
                <a:gdLst/>
                <a:ahLst/>
                <a:cxnLst/>
                <a:rect l="l" t="t" r="r" b="b"/>
                <a:pathLst>
                  <a:path w="120000" h="5" extrusionOk="0">
                    <a:moveTo>
                      <a:pt x="0" y="5"/>
                    </a:moveTo>
                    <a:lnTo>
                      <a:pt x="0" y="5"/>
                    </a:lnTo>
                    <a:lnTo>
                      <a:pt x="0" y="0"/>
                    </a:lnTo>
                    <a:lnTo>
                      <a:pt x="0" y="0"/>
                    </a:lnTo>
                    <a:lnTo>
                      <a:pt x="0"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88" name="Google Shape;1788;p38"/>
              <p:cNvSpPr/>
              <p:nvPr/>
            </p:nvSpPr>
            <p:spPr>
              <a:xfrm>
                <a:off x="5721" y="2908"/>
                <a:ext cx="0" cy="5"/>
              </a:xfrm>
              <a:custGeom>
                <a:avLst/>
                <a:gdLst/>
                <a:ahLst/>
                <a:cxnLst/>
                <a:rect l="l" t="t" r="r" b="b"/>
                <a:pathLst>
                  <a:path w="120000" h="5" extrusionOk="0">
                    <a:moveTo>
                      <a:pt x="0" y="5"/>
                    </a:moveTo>
                    <a:lnTo>
                      <a:pt x="0" y="5"/>
                    </a:lnTo>
                    <a:lnTo>
                      <a:pt x="0" y="0"/>
                    </a:lnTo>
                    <a:lnTo>
                      <a:pt x="0" y="0"/>
                    </a:lnTo>
                    <a:lnTo>
                      <a:pt x="0"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789" name="Google Shape;1789;p38"/>
            <p:cNvGrpSpPr/>
            <p:nvPr/>
          </p:nvGrpSpPr>
          <p:grpSpPr>
            <a:xfrm>
              <a:off x="5020" y="1749"/>
              <a:ext cx="1720" cy="1644"/>
              <a:chOff x="5020" y="1749"/>
              <a:chExt cx="1720" cy="1644"/>
            </a:xfrm>
          </p:grpSpPr>
          <p:sp>
            <p:nvSpPr>
              <p:cNvPr id="1790" name="Google Shape;1790;p38"/>
              <p:cNvSpPr/>
              <p:nvPr/>
            </p:nvSpPr>
            <p:spPr>
              <a:xfrm>
                <a:off x="5736" y="2758"/>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1" name="Google Shape;1791;p38"/>
              <p:cNvSpPr/>
              <p:nvPr/>
            </p:nvSpPr>
            <p:spPr>
              <a:xfrm>
                <a:off x="5736" y="2758"/>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2" name="Google Shape;1792;p38"/>
              <p:cNvSpPr/>
              <p:nvPr/>
            </p:nvSpPr>
            <p:spPr>
              <a:xfrm>
                <a:off x="5714" y="3062"/>
                <a:ext cx="7" cy="7"/>
              </a:xfrm>
              <a:custGeom>
                <a:avLst/>
                <a:gdLst/>
                <a:ahLst/>
                <a:cxnLst/>
                <a:rect l="l" t="t" r="r" b="b"/>
                <a:pathLst>
                  <a:path w="7" h="7" extrusionOk="0">
                    <a:moveTo>
                      <a:pt x="0" y="7"/>
                    </a:moveTo>
                    <a:lnTo>
                      <a:pt x="0" y="7"/>
                    </a:lnTo>
                    <a:lnTo>
                      <a:pt x="7" y="2"/>
                    </a:lnTo>
                    <a:lnTo>
                      <a:pt x="7" y="2"/>
                    </a:lnTo>
                    <a:lnTo>
                      <a:pt x="7" y="0"/>
                    </a:lnTo>
                    <a:lnTo>
                      <a:pt x="5" y="0"/>
                    </a:lnTo>
                    <a:lnTo>
                      <a:pt x="2" y="2"/>
                    </a:lnTo>
                    <a:lnTo>
                      <a:pt x="2" y="2"/>
                    </a:lnTo>
                    <a:lnTo>
                      <a:pt x="0" y="5"/>
                    </a:lnTo>
                    <a:lnTo>
                      <a:pt x="0" y="5"/>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3" name="Google Shape;1793;p38"/>
              <p:cNvSpPr/>
              <p:nvPr/>
            </p:nvSpPr>
            <p:spPr>
              <a:xfrm>
                <a:off x="5714" y="3062"/>
                <a:ext cx="7" cy="7"/>
              </a:xfrm>
              <a:custGeom>
                <a:avLst/>
                <a:gdLst/>
                <a:ahLst/>
                <a:cxnLst/>
                <a:rect l="l" t="t" r="r" b="b"/>
                <a:pathLst>
                  <a:path w="7" h="7" extrusionOk="0">
                    <a:moveTo>
                      <a:pt x="0" y="7"/>
                    </a:moveTo>
                    <a:lnTo>
                      <a:pt x="0" y="7"/>
                    </a:lnTo>
                    <a:lnTo>
                      <a:pt x="7" y="2"/>
                    </a:lnTo>
                    <a:lnTo>
                      <a:pt x="7" y="2"/>
                    </a:lnTo>
                    <a:lnTo>
                      <a:pt x="7" y="0"/>
                    </a:lnTo>
                    <a:lnTo>
                      <a:pt x="5" y="0"/>
                    </a:lnTo>
                    <a:lnTo>
                      <a:pt x="2" y="2"/>
                    </a:lnTo>
                    <a:lnTo>
                      <a:pt x="2" y="2"/>
                    </a:lnTo>
                    <a:lnTo>
                      <a:pt x="0" y="5"/>
                    </a:lnTo>
                    <a:lnTo>
                      <a:pt x="0" y="5"/>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4" name="Google Shape;1794;p38"/>
              <p:cNvSpPr/>
              <p:nvPr/>
            </p:nvSpPr>
            <p:spPr>
              <a:xfrm>
                <a:off x="5748" y="2755"/>
                <a:ext cx="0" cy="5"/>
              </a:xfrm>
              <a:custGeom>
                <a:avLst/>
                <a:gdLst/>
                <a:ahLst/>
                <a:cxnLst/>
                <a:rect l="l" t="t" r="r" b="b"/>
                <a:pathLst>
                  <a:path w="120000" h="5" extrusionOk="0">
                    <a:moveTo>
                      <a:pt x="0" y="5"/>
                    </a:moveTo>
                    <a:lnTo>
                      <a:pt x="0" y="5"/>
                    </a:lnTo>
                    <a:lnTo>
                      <a:pt x="0" y="3"/>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5" name="Google Shape;1795;p38"/>
              <p:cNvSpPr/>
              <p:nvPr/>
            </p:nvSpPr>
            <p:spPr>
              <a:xfrm>
                <a:off x="5748" y="2755"/>
                <a:ext cx="0" cy="5"/>
              </a:xfrm>
              <a:custGeom>
                <a:avLst/>
                <a:gdLst/>
                <a:ahLst/>
                <a:cxnLst/>
                <a:rect l="l" t="t" r="r" b="b"/>
                <a:pathLst>
                  <a:path w="120000" h="5" extrusionOk="0">
                    <a:moveTo>
                      <a:pt x="0" y="5"/>
                    </a:moveTo>
                    <a:lnTo>
                      <a:pt x="0" y="5"/>
                    </a:lnTo>
                    <a:lnTo>
                      <a:pt x="0" y="3"/>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6" name="Google Shape;1796;p38"/>
              <p:cNvSpPr/>
              <p:nvPr/>
            </p:nvSpPr>
            <p:spPr>
              <a:xfrm>
                <a:off x="5736" y="3047"/>
                <a:ext cx="10" cy="5"/>
              </a:xfrm>
              <a:custGeom>
                <a:avLst/>
                <a:gdLst/>
                <a:ahLst/>
                <a:cxnLst/>
                <a:rect l="l" t="t" r="r" b="b"/>
                <a:pathLst>
                  <a:path w="10" h="5" extrusionOk="0">
                    <a:moveTo>
                      <a:pt x="7" y="5"/>
                    </a:moveTo>
                    <a:lnTo>
                      <a:pt x="7" y="5"/>
                    </a:lnTo>
                    <a:lnTo>
                      <a:pt x="10" y="2"/>
                    </a:lnTo>
                    <a:lnTo>
                      <a:pt x="7" y="0"/>
                    </a:lnTo>
                    <a:lnTo>
                      <a:pt x="3" y="0"/>
                    </a:lnTo>
                    <a:lnTo>
                      <a:pt x="3" y="0"/>
                    </a:lnTo>
                    <a:lnTo>
                      <a:pt x="0" y="2"/>
                    </a:lnTo>
                    <a:lnTo>
                      <a:pt x="0" y="2"/>
                    </a:lnTo>
                    <a:lnTo>
                      <a:pt x="0" y="2"/>
                    </a:lnTo>
                    <a:lnTo>
                      <a:pt x="5" y="2"/>
                    </a:lnTo>
                    <a:lnTo>
                      <a:pt x="7"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7" name="Google Shape;1797;p38"/>
              <p:cNvSpPr/>
              <p:nvPr/>
            </p:nvSpPr>
            <p:spPr>
              <a:xfrm>
                <a:off x="5736" y="3047"/>
                <a:ext cx="10" cy="5"/>
              </a:xfrm>
              <a:custGeom>
                <a:avLst/>
                <a:gdLst/>
                <a:ahLst/>
                <a:cxnLst/>
                <a:rect l="l" t="t" r="r" b="b"/>
                <a:pathLst>
                  <a:path w="10" h="5" extrusionOk="0">
                    <a:moveTo>
                      <a:pt x="7" y="5"/>
                    </a:moveTo>
                    <a:lnTo>
                      <a:pt x="7" y="5"/>
                    </a:lnTo>
                    <a:lnTo>
                      <a:pt x="10" y="2"/>
                    </a:lnTo>
                    <a:lnTo>
                      <a:pt x="7" y="0"/>
                    </a:lnTo>
                    <a:lnTo>
                      <a:pt x="3" y="0"/>
                    </a:lnTo>
                    <a:lnTo>
                      <a:pt x="3" y="0"/>
                    </a:lnTo>
                    <a:lnTo>
                      <a:pt x="0" y="2"/>
                    </a:lnTo>
                    <a:lnTo>
                      <a:pt x="0" y="2"/>
                    </a:lnTo>
                    <a:lnTo>
                      <a:pt x="0" y="2"/>
                    </a:lnTo>
                    <a:lnTo>
                      <a:pt x="5" y="2"/>
                    </a:lnTo>
                    <a:lnTo>
                      <a:pt x="7"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8" name="Google Shape;1798;p38"/>
              <p:cNvSpPr/>
              <p:nvPr/>
            </p:nvSpPr>
            <p:spPr>
              <a:xfrm>
                <a:off x="5753" y="2844"/>
                <a:ext cx="5" cy="10"/>
              </a:xfrm>
              <a:custGeom>
                <a:avLst/>
                <a:gdLst/>
                <a:ahLst/>
                <a:cxnLst/>
                <a:rect l="l" t="t" r="r" b="b"/>
                <a:pathLst>
                  <a:path w="5" h="10" extrusionOk="0">
                    <a:moveTo>
                      <a:pt x="0" y="0"/>
                    </a:moveTo>
                    <a:lnTo>
                      <a:pt x="0" y="0"/>
                    </a:lnTo>
                    <a:lnTo>
                      <a:pt x="0" y="5"/>
                    </a:lnTo>
                    <a:lnTo>
                      <a:pt x="5" y="10"/>
                    </a:lnTo>
                    <a:lnTo>
                      <a:pt x="5" y="10"/>
                    </a:lnTo>
                    <a:lnTo>
                      <a:pt x="5" y="3"/>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99" name="Google Shape;1799;p38"/>
              <p:cNvSpPr/>
              <p:nvPr/>
            </p:nvSpPr>
            <p:spPr>
              <a:xfrm>
                <a:off x="5753" y="2844"/>
                <a:ext cx="5" cy="10"/>
              </a:xfrm>
              <a:custGeom>
                <a:avLst/>
                <a:gdLst/>
                <a:ahLst/>
                <a:cxnLst/>
                <a:rect l="l" t="t" r="r" b="b"/>
                <a:pathLst>
                  <a:path w="5" h="10" extrusionOk="0">
                    <a:moveTo>
                      <a:pt x="0" y="0"/>
                    </a:moveTo>
                    <a:lnTo>
                      <a:pt x="0" y="0"/>
                    </a:lnTo>
                    <a:lnTo>
                      <a:pt x="0" y="5"/>
                    </a:lnTo>
                    <a:lnTo>
                      <a:pt x="5" y="10"/>
                    </a:lnTo>
                    <a:lnTo>
                      <a:pt x="5" y="10"/>
                    </a:lnTo>
                    <a:lnTo>
                      <a:pt x="5" y="3"/>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0" name="Google Shape;1800;p38"/>
              <p:cNvSpPr/>
              <p:nvPr/>
            </p:nvSpPr>
            <p:spPr>
              <a:xfrm>
                <a:off x="5756" y="2864"/>
                <a:ext cx="5" cy="5"/>
              </a:xfrm>
              <a:custGeom>
                <a:avLst/>
                <a:gdLst/>
                <a:ahLst/>
                <a:cxnLst/>
                <a:rect l="l" t="t" r="r" b="b"/>
                <a:pathLst>
                  <a:path w="5" h="5" extrusionOk="0">
                    <a:moveTo>
                      <a:pt x="5" y="5"/>
                    </a:moveTo>
                    <a:lnTo>
                      <a:pt x="5" y="5"/>
                    </a:lnTo>
                    <a:lnTo>
                      <a:pt x="5" y="0"/>
                    </a:lnTo>
                    <a:lnTo>
                      <a:pt x="0" y="0"/>
                    </a:lnTo>
                    <a:lnTo>
                      <a:pt x="0" y="0"/>
                    </a:lnTo>
                    <a:lnTo>
                      <a:pt x="5"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1" name="Google Shape;1801;p38"/>
              <p:cNvSpPr/>
              <p:nvPr/>
            </p:nvSpPr>
            <p:spPr>
              <a:xfrm>
                <a:off x="5756" y="2864"/>
                <a:ext cx="5" cy="5"/>
              </a:xfrm>
              <a:custGeom>
                <a:avLst/>
                <a:gdLst/>
                <a:ahLst/>
                <a:cxnLst/>
                <a:rect l="l" t="t" r="r" b="b"/>
                <a:pathLst>
                  <a:path w="5" h="5" extrusionOk="0">
                    <a:moveTo>
                      <a:pt x="5" y="5"/>
                    </a:moveTo>
                    <a:lnTo>
                      <a:pt x="5" y="5"/>
                    </a:lnTo>
                    <a:lnTo>
                      <a:pt x="5" y="0"/>
                    </a:lnTo>
                    <a:lnTo>
                      <a:pt x="0" y="0"/>
                    </a:lnTo>
                    <a:lnTo>
                      <a:pt x="0" y="0"/>
                    </a:lnTo>
                    <a:lnTo>
                      <a:pt x="5"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2" name="Google Shape;1802;p38"/>
              <p:cNvSpPr/>
              <p:nvPr/>
            </p:nvSpPr>
            <p:spPr>
              <a:xfrm>
                <a:off x="5753" y="2879"/>
                <a:ext cx="8" cy="5"/>
              </a:xfrm>
              <a:custGeom>
                <a:avLst/>
                <a:gdLst/>
                <a:ahLst/>
                <a:cxnLst/>
                <a:rect l="l" t="t" r="r" b="b"/>
                <a:pathLst>
                  <a:path w="8" h="5" extrusionOk="0">
                    <a:moveTo>
                      <a:pt x="0" y="0"/>
                    </a:moveTo>
                    <a:lnTo>
                      <a:pt x="0" y="0"/>
                    </a:lnTo>
                    <a:lnTo>
                      <a:pt x="3" y="5"/>
                    </a:lnTo>
                    <a:lnTo>
                      <a:pt x="5" y="5"/>
                    </a:lnTo>
                    <a:lnTo>
                      <a:pt x="8" y="5"/>
                    </a:lnTo>
                    <a:lnTo>
                      <a:pt x="8" y="2"/>
                    </a:lnTo>
                    <a:lnTo>
                      <a:pt x="8" y="2"/>
                    </a:lnTo>
                    <a:lnTo>
                      <a:pt x="8" y="0"/>
                    </a:lnTo>
                    <a:lnTo>
                      <a:pt x="5" y="0"/>
                    </a:lnTo>
                    <a:lnTo>
                      <a:pt x="3"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3" name="Google Shape;1803;p38"/>
              <p:cNvSpPr/>
              <p:nvPr/>
            </p:nvSpPr>
            <p:spPr>
              <a:xfrm>
                <a:off x="5753" y="2879"/>
                <a:ext cx="8" cy="5"/>
              </a:xfrm>
              <a:custGeom>
                <a:avLst/>
                <a:gdLst/>
                <a:ahLst/>
                <a:cxnLst/>
                <a:rect l="l" t="t" r="r" b="b"/>
                <a:pathLst>
                  <a:path w="8" h="5" extrusionOk="0">
                    <a:moveTo>
                      <a:pt x="0" y="0"/>
                    </a:moveTo>
                    <a:lnTo>
                      <a:pt x="0" y="0"/>
                    </a:lnTo>
                    <a:lnTo>
                      <a:pt x="3" y="5"/>
                    </a:lnTo>
                    <a:lnTo>
                      <a:pt x="5" y="5"/>
                    </a:lnTo>
                    <a:lnTo>
                      <a:pt x="8" y="5"/>
                    </a:lnTo>
                    <a:lnTo>
                      <a:pt x="8" y="2"/>
                    </a:lnTo>
                    <a:lnTo>
                      <a:pt x="8" y="2"/>
                    </a:lnTo>
                    <a:lnTo>
                      <a:pt x="8" y="0"/>
                    </a:lnTo>
                    <a:lnTo>
                      <a:pt x="5" y="0"/>
                    </a:lnTo>
                    <a:lnTo>
                      <a:pt x="3"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4" name="Google Shape;1804;p38"/>
              <p:cNvSpPr/>
              <p:nvPr/>
            </p:nvSpPr>
            <p:spPr>
              <a:xfrm>
                <a:off x="5761" y="2852"/>
                <a:ext cx="2" cy="0"/>
              </a:xfrm>
              <a:custGeom>
                <a:avLst/>
                <a:gdLst/>
                <a:ahLst/>
                <a:cxnLst/>
                <a:rect l="l" t="t" r="r" b="b"/>
                <a:pathLst>
                  <a:path w="2" h="120000" extrusionOk="0">
                    <a:moveTo>
                      <a:pt x="2" y="0"/>
                    </a:moveTo>
                    <a:lnTo>
                      <a:pt x="2" y="0"/>
                    </a:lnTo>
                    <a:lnTo>
                      <a:pt x="2" y="0"/>
                    </a:lnTo>
                    <a:lnTo>
                      <a:pt x="0" y="0"/>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5" name="Google Shape;1805;p38"/>
              <p:cNvSpPr/>
              <p:nvPr/>
            </p:nvSpPr>
            <p:spPr>
              <a:xfrm>
                <a:off x="5761" y="2852"/>
                <a:ext cx="2" cy="0"/>
              </a:xfrm>
              <a:custGeom>
                <a:avLst/>
                <a:gdLst/>
                <a:ahLst/>
                <a:cxnLst/>
                <a:rect l="l" t="t" r="r" b="b"/>
                <a:pathLst>
                  <a:path w="2" h="120000" extrusionOk="0">
                    <a:moveTo>
                      <a:pt x="2" y="0"/>
                    </a:moveTo>
                    <a:lnTo>
                      <a:pt x="2" y="0"/>
                    </a:lnTo>
                    <a:lnTo>
                      <a:pt x="2" y="0"/>
                    </a:lnTo>
                    <a:lnTo>
                      <a:pt x="0" y="0"/>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6" name="Google Shape;1806;p38"/>
              <p:cNvSpPr/>
              <p:nvPr/>
            </p:nvSpPr>
            <p:spPr>
              <a:xfrm>
                <a:off x="5756" y="2913"/>
                <a:ext cx="29" cy="35"/>
              </a:xfrm>
              <a:custGeom>
                <a:avLst/>
                <a:gdLst/>
                <a:ahLst/>
                <a:cxnLst/>
                <a:rect l="l" t="t" r="r" b="b"/>
                <a:pathLst>
                  <a:path w="29" h="35" extrusionOk="0">
                    <a:moveTo>
                      <a:pt x="0" y="5"/>
                    </a:moveTo>
                    <a:lnTo>
                      <a:pt x="0" y="5"/>
                    </a:lnTo>
                    <a:lnTo>
                      <a:pt x="5" y="5"/>
                    </a:lnTo>
                    <a:lnTo>
                      <a:pt x="5" y="8"/>
                    </a:lnTo>
                    <a:lnTo>
                      <a:pt x="5" y="15"/>
                    </a:lnTo>
                    <a:lnTo>
                      <a:pt x="5" y="15"/>
                    </a:lnTo>
                    <a:lnTo>
                      <a:pt x="2" y="25"/>
                    </a:lnTo>
                    <a:lnTo>
                      <a:pt x="2" y="25"/>
                    </a:lnTo>
                    <a:lnTo>
                      <a:pt x="2" y="30"/>
                    </a:lnTo>
                    <a:lnTo>
                      <a:pt x="2" y="35"/>
                    </a:lnTo>
                    <a:lnTo>
                      <a:pt x="2" y="35"/>
                    </a:lnTo>
                    <a:lnTo>
                      <a:pt x="5" y="35"/>
                    </a:lnTo>
                    <a:lnTo>
                      <a:pt x="7" y="32"/>
                    </a:lnTo>
                    <a:lnTo>
                      <a:pt x="10" y="30"/>
                    </a:lnTo>
                    <a:lnTo>
                      <a:pt x="12" y="30"/>
                    </a:lnTo>
                    <a:lnTo>
                      <a:pt x="12" y="30"/>
                    </a:lnTo>
                    <a:lnTo>
                      <a:pt x="20" y="28"/>
                    </a:lnTo>
                    <a:lnTo>
                      <a:pt x="22" y="25"/>
                    </a:lnTo>
                    <a:lnTo>
                      <a:pt x="22" y="25"/>
                    </a:lnTo>
                    <a:lnTo>
                      <a:pt x="22" y="23"/>
                    </a:lnTo>
                    <a:lnTo>
                      <a:pt x="24" y="23"/>
                    </a:lnTo>
                    <a:lnTo>
                      <a:pt x="27" y="23"/>
                    </a:lnTo>
                    <a:lnTo>
                      <a:pt x="29" y="20"/>
                    </a:lnTo>
                    <a:lnTo>
                      <a:pt x="29" y="20"/>
                    </a:lnTo>
                    <a:lnTo>
                      <a:pt x="29" y="13"/>
                    </a:lnTo>
                    <a:lnTo>
                      <a:pt x="27" y="13"/>
                    </a:lnTo>
                    <a:lnTo>
                      <a:pt x="22" y="15"/>
                    </a:lnTo>
                    <a:lnTo>
                      <a:pt x="22" y="15"/>
                    </a:lnTo>
                    <a:lnTo>
                      <a:pt x="24" y="13"/>
                    </a:lnTo>
                    <a:lnTo>
                      <a:pt x="20" y="10"/>
                    </a:lnTo>
                    <a:lnTo>
                      <a:pt x="20" y="10"/>
                    </a:lnTo>
                    <a:lnTo>
                      <a:pt x="17" y="10"/>
                    </a:lnTo>
                    <a:lnTo>
                      <a:pt x="15" y="10"/>
                    </a:lnTo>
                    <a:lnTo>
                      <a:pt x="15" y="10"/>
                    </a:lnTo>
                    <a:lnTo>
                      <a:pt x="10" y="5"/>
                    </a:lnTo>
                    <a:lnTo>
                      <a:pt x="10" y="5"/>
                    </a:lnTo>
                    <a:lnTo>
                      <a:pt x="7" y="3"/>
                    </a:lnTo>
                    <a:lnTo>
                      <a:pt x="2" y="0"/>
                    </a:lnTo>
                    <a:lnTo>
                      <a:pt x="2"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7" name="Google Shape;1807;p38"/>
              <p:cNvSpPr/>
              <p:nvPr/>
            </p:nvSpPr>
            <p:spPr>
              <a:xfrm>
                <a:off x="5756" y="2913"/>
                <a:ext cx="29" cy="35"/>
              </a:xfrm>
              <a:custGeom>
                <a:avLst/>
                <a:gdLst/>
                <a:ahLst/>
                <a:cxnLst/>
                <a:rect l="l" t="t" r="r" b="b"/>
                <a:pathLst>
                  <a:path w="29" h="35" extrusionOk="0">
                    <a:moveTo>
                      <a:pt x="0" y="5"/>
                    </a:moveTo>
                    <a:lnTo>
                      <a:pt x="0" y="5"/>
                    </a:lnTo>
                    <a:lnTo>
                      <a:pt x="5" y="5"/>
                    </a:lnTo>
                    <a:lnTo>
                      <a:pt x="5" y="8"/>
                    </a:lnTo>
                    <a:lnTo>
                      <a:pt x="5" y="15"/>
                    </a:lnTo>
                    <a:lnTo>
                      <a:pt x="5" y="15"/>
                    </a:lnTo>
                    <a:lnTo>
                      <a:pt x="2" y="25"/>
                    </a:lnTo>
                    <a:lnTo>
                      <a:pt x="2" y="25"/>
                    </a:lnTo>
                    <a:lnTo>
                      <a:pt x="2" y="30"/>
                    </a:lnTo>
                    <a:lnTo>
                      <a:pt x="2" y="35"/>
                    </a:lnTo>
                    <a:lnTo>
                      <a:pt x="2" y="35"/>
                    </a:lnTo>
                    <a:lnTo>
                      <a:pt x="5" y="35"/>
                    </a:lnTo>
                    <a:lnTo>
                      <a:pt x="7" y="32"/>
                    </a:lnTo>
                    <a:lnTo>
                      <a:pt x="10" y="30"/>
                    </a:lnTo>
                    <a:lnTo>
                      <a:pt x="12" y="30"/>
                    </a:lnTo>
                    <a:lnTo>
                      <a:pt x="12" y="30"/>
                    </a:lnTo>
                    <a:lnTo>
                      <a:pt x="20" y="28"/>
                    </a:lnTo>
                    <a:lnTo>
                      <a:pt x="22" y="25"/>
                    </a:lnTo>
                    <a:lnTo>
                      <a:pt x="22" y="25"/>
                    </a:lnTo>
                    <a:lnTo>
                      <a:pt x="22" y="23"/>
                    </a:lnTo>
                    <a:lnTo>
                      <a:pt x="24" y="23"/>
                    </a:lnTo>
                    <a:lnTo>
                      <a:pt x="27" y="23"/>
                    </a:lnTo>
                    <a:lnTo>
                      <a:pt x="29" y="20"/>
                    </a:lnTo>
                    <a:lnTo>
                      <a:pt x="29" y="20"/>
                    </a:lnTo>
                    <a:lnTo>
                      <a:pt x="29" y="13"/>
                    </a:lnTo>
                    <a:lnTo>
                      <a:pt x="27" y="13"/>
                    </a:lnTo>
                    <a:lnTo>
                      <a:pt x="22" y="15"/>
                    </a:lnTo>
                    <a:lnTo>
                      <a:pt x="22" y="15"/>
                    </a:lnTo>
                    <a:lnTo>
                      <a:pt x="24" y="13"/>
                    </a:lnTo>
                    <a:lnTo>
                      <a:pt x="20" y="10"/>
                    </a:lnTo>
                    <a:lnTo>
                      <a:pt x="20" y="10"/>
                    </a:lnTo>
                    <a:lnTo>
                      <a:pt x="17" y="10"/>
                    </a:lnTo>
                    <a:lnTo>
                      <a:pt x="15" y="10"/>
                    </a:lnTo>
                    <a:lnTo>
                      <a:pt x="15" y="10"/>
                    </a:lnTo>
                    <a:lnTo>
                      <a:pt x="10" y="5"/>
                    </a:lnTo>
                    <a:lnTo>
                      <a:pt x="10" y="5"/>
                    </a:lnTo>
                    <a:lnTo>
                      <a:pt x="7" y="3"/>
                    </a:lnTo>
                    <a:lnTo>
                      <a:pt x="2" y="0"/>
                    </a:lnTo>
                    <a:lnTo>
                      <a:pt x="2"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8" name="Google Shape;1808;p38"/>
              <p:cNvSpPr/>
              <p:nvPr/>
            </p:nvSpPr>
            <p:spPr>
              <a:xfrm>
                <a:off x="5758" y="2898"/>
                <a:ext cx="5" cy="13"/>
              </a:xfrm>
              <a:custGeom>
                <a:avLst/>
                <a:gdLst/>
                <a:ahLst/>
                <a:cxnLst/>
                <a:rect l="l" t="t" r="r" b="b"/>
                <a:pathLst>
                  <a:path w="5" h="13" extrusionOk="0">
                    <a:moveTo>
                      <a:pt x="3" y="3"/>
                    </a:moveTo>
                    <a:lnTo>
                      <a:pt x="3" y="3"/>
                    </a:lnTo>
                    <a:lnTo>
                      <a:pt x="0" y="8"/>
                    </a:lnTo>
                    <a:lnTo>
                      <a:pt x="3" y="13"/>
                    </a:lnTo>
                    <a:lnTo>
                      <a:pt x="3" y="13"/>
                    </a:lnTo>
                    <a:lnTo>
                      <a:pt x="5" y="0"/>
                    </a:lnTo>
                    <a:lnTo>
                      <a:pt x="5" y="0"/>
                    </a:lnTo>
                    <a:lnTo>
                      <a:pt x="5" y="0"/>
                    </a:lnTo>
                    <a:lnTo>
                      <a:pt x="3" y="0"/>
                    </a:lnTo>
                    <a:lnTo>
                      <a:pt x="3" y="0"/>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09" name="Google Shape;1809;p38"/>
              <p:cNvSpPr/>
              <p:nvPr/>
            </p:nvSpPr>
            <p:spPr>
              <a:xfrm>
                <a:off x="5758" y="2898"/>
                <a:ext cx="5" cy="13"/>
              </a:xfrm>
              <a:custGeom>
                <a:avLst/>
                <a:gdLst/>
                <a:ahLst/>
                <a:cxnLst/>
                <a:rect l="l" t="t" r="r" b="b"/>
                <a:pathLst>
                  <a:path w="5" h="13" extrusionOk="0">
                    <a:moveTo>
                      <a:pt x="3" y="3"/>
                    </a:moveTo>
                    <a:lnTo>
                      <a:pt x="3" y="3"/>
                    </a:lnTo>
                    <a:lnTo>
                      <a:pt x="0" y="8"/>
                    </a:lnTo>
                    <a:lnTo>
                      <a:pt x="3" y="13"/>
                    </a:lnTo>
                    <a:lnTo>
                      <a:pt x="3" y="13"/>
                    </a:lnTo>
                    <a:lnTo>
                      <a:pt x="5" y="0"/>
                    </a:lnTo>
                    <a:lnTo>
                      <a:pt x="5" y="0"/>
                    </a:lnTo>
                    <a:lnTo>
                      <a:pt x="5" y="0"/>
                    </a:lnTo>
                    <a:lnTo>
                      <a:pt x="3" y="0"/>
                    </a:lnTo>
                    <a:lnTo>
                      <a:pt x="3" y="0"/>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0" name="Google Shape;1810;p38"/>
              <p:cNvSpPr/>
              <p:nvPr/>
            </p:nvSpPr>
            <p:spPr>
              <a:xfrm>
                <a:off x="5763" y="2854"/>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1" name="Google Shape;1811;p38"/>
              <p:cNvSpPr/>
              <p:nvPr/>
            </p:nvSpPr>
            <p:spPr>
              <a:xfrm>
                <a:off x="5763" y="2854"/>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2" name="Google Shape;1812;p38"/>
              <p:cNvSpPr/>
              <p:nvPr/>
            </p:nvSpPr>
            <p:spPr>
              <a:xfrm>
                <a:off x="5766" y="2901"/>
                <a:ext cx="0" cy="0"/>
              </a:xfrm>
              <a:custGeom>
                <a:avLst/>
                <a:gdLst/>
                <a:ahLst/>
                <a:cxnLst/>
                <a:rect l="l" t="t" r="r" b="b"/>
                <a:pathLst>
                  <a:path w="120000" h="120000" extrusionOk="0">
                    <a:moveTo>
                      <a:pt x="0" y="0"/>
                    </a:move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3" name="Google Shape;1813;p38"/>
              <p:cNvSpPr/>
              <p:nvPr/>
            </p:nvSpPr>
            <p:spPr>
              <a:xfrm>
                <a:off x="5766" y="2901"/>
                <a:ext cx="0" cy="0"/>
              </a:xfrm>
              <a:custGeom>
                <a:avLst/>
                <a:gdLst/>
                <a:ahLst/>
                <a:cxnLst/>
                <a:rect l="l" t="t" r="r" b="b"/>
                <a:pathLst>
                  <a:path w="120000" h="120000" extrusionOk="0">
                    <a:moveTo>
                      <a:pt x="0" y="0"/>
                    </a:move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4" name="Google Shape;1814;p38"/>
              <p:cNvSpPr/>
              <p:nvPr/>
            </p:nvSpPr>
            <p:spPr>
              <a:xfrm>
                <a:off x="5753" y="3032"/>
                <a:ext cx="13" cy="5"/>
              </a:xfrm>
              <a:custGeom>
                <a:avLst/>
                <a:gdLst/>
                <a:ahLst/>
                <a:cxnLst/>
                <a:rect l="l" t="t" r="r" b="b"/>
                <a:pathLst>
                  <a:path w="13" h="5" extrusionOk="0">
                    <a:moveTo>
                      <a:pt x="3" y="2"/>
                    </a:moveTo>
                    <a:lnTo>
                      <a:pt x="3" y="2"/>
                    </a:lnTo>
                    <a:lnTo>
                      <a:pt x="5" y="5"/>
                    </a:lnTo>
                    <a:lnTo>
                      <a:pt x="8" y="5"/>
                    </a:lnTo>
                    <a:lnTo>
                      <a:pt x="8" y="5"/>
                    </a:lnTo>
                    <a:lnTo>
                      <a:pt x="10" y="5"/>
                    </a:lnTo>
                    <a:lnTo>
                      <a:pt x="13" y="0"/>
                    </a:lnTo>
                    <a:lnTo>
                      <a:pt x="13" y="0"/>
                    </a:lnTo>
                    <a:lnTo>
                      <a:pt x="8" y="0"/>
                    </a:lnTo>
                    <a:lnTo>
                      <a:pt x="8" y="0"/>
                    </a:lnTo>
                    <a:lnTo>
                      <a:pt x="3" y="0"/>
                    </a:lnTo>
                    <a:lnTo>
                      <a:pt x="0" y="2"/>
                    </a:lnTo>
                    <a:lnTo>
                      <a:pt x="0"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5" name="Google Shape;1815;p38"/>
              <p:cNvSpPr/>
              <p:nvPr/>
            </p:nvSpPr>
            <p:spPr>
              <a:xfrm>
                <a:off x="5753" y="3032"/>
                <a:ext cx="13" cy="5"/>
              </a:xfrm>
              <a:custGeom>
                <a:avLst/>
                <a:gdLst/>
                <a:ahLst/>
                <a:cxnLst/>
                <a:rect l="l" t="t" r="r" b="b"/>
                <a:pathLst>
                  <a:path w="13" h="5" extrusionOk="0">
                    <a:moveTo>
                      <a:pt x="3" y="2"/>
                    </a:moveTo>
                    <a:lnTo>
                      <a:pt x="3" y="2"/>
                    </a:lnTo>
                    <a:lnTo>
                      <a:pt x="5" y="5"/>
                    </a:lnTo>
                    <a:lnTo>
                      <a:pt x="8" y="5"/>
                    </a:lnTo>
                    <a:lnTo>
                      <a:pt x="8" y="5"/>
                    </a:lnTo>
                    <a:lnTo>
                      <a:pt x="10" y="5"/>
                    </a:lnTo>
                    <a:lnTo>
                      <a:pt x="13" y="0"/>
                    </a:lnTo>
                    <a:lnTo>
                      <a:pt x="13" y="0"/>
                    </a:lnTo>
                    <a:lnTo>
                      <a:pt x="8" y="0"/>
                    </a:lnTo>
                    <a:lnTo>
                      <a:pt x="8" y="0"/>
                    </a:lnTo>
                    <a:lnTo>
                      <a:pt x="3" y="0"/>
                    </a:lnTo>
                    <a:lnTo>
                      <a:pt x="0" y="2"/>
                    </a:lnTo>
                    <a:lnTo>
                      <a:pt x="0"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6" name="Google Shape;1816;p38"/>
              <p:cNvSpPr/>
              <p:nvPr/>
            </p:nvSpPr>
            <p:spPr>
              <a:xfrm>
                <a:off x="5758" y="2968"/>
                <a:ext cx="104" cy="96"/>
              </a:xfrm>
              <a:custGeom>
                <a:avLst/>
                <a:gdLst/>
                <a:ahLst/>
                <a:cxnLst/>
                <a:rect l="l" t="t" r="r" b="b"/>
                <a:pathLst>
                  <a:path w="104" h="96" extrusionOk="0">
                    <a:moveTo>
                      <a:pt x="0" y="52"/>
                    </a:moveTo>
                    <a:lnTo>
                      <a:pt x="0" y="52"/>
                    </a:lnTo>
                    <a:lnTo>
                      <a:pt x="0" y="57"/>
                    </a:lnTo>
                    <a:lnTo>
                      <a:pt x="3" y="59"/>
                    </a:lnTo>
                    <a:lnTo>
                      <a:pt x="5" y="57"/>
                    </a:lnTo>
                    <a:lnTo>
                      <a:pt x="8" y="54"/>
                    </a:lnTo>
                    <a:lnTo>
                      <a:pt x="8" y="54"/>
                    </a:lnTo>
                    <a:lnTo>
                      <a:pt x="8" y="49"/>
                    </a:lnTo>
                    <a:lnTo>
                      <a:pt x="10" y="47"/>
                    </a:lnTo>
                    <a:lnTo>
                      <a:pt x="10" y="47"/>
                    </a:lnTo>
                    <a:lnTo>
                      <a:pt x="13" y="42"/>
                    </a:lnTo>
                    <a:lnTo>
                      <a:pt x="15" y="39"/>
                    </a:lnTo>
                    <a:lnTo>
                      <a:pt x="18" y="39"/>
                    </a:lnTo>
                    <a:lnTo>
                      <a:pt x="18" y="39"/>
                    </a:lnTo>
                    <a:lnTo>
                      <a:pt x="20" y="44"/>
                    </a:lnTo>
                    <a:lnTo>
                      <a:pt x="20" y="49"/>
                    </a:lnTo>
                    <a:lnTo>
                      <a:pt x="20" y="49"/>
                    </a:lnTo>
                    <a:lnTo>
                      <a:pt x="22" y="47"/>
                    </a:lnTo>
                    <a:lnTo>
                      <a:pt x="22" y="49"/>
                    </a:lnTo>
                    <a:lnTo>
                      <a:pt x="22" y="49"/>
                    </a:lnTo>
                    <a:lnTo>
                      <a:pt x="25" y="44"/>
                    </a:lnTo>
                    <a:lnTo>
                      <a:pt x="27" y="42"/>
                    </a:lnTo>
                    <a:lnTo>
                      <a:pt x="27" y="42"/>
                    </a:lnTo>
                    <a:lnTo>
                      <a:pt x="27" y="44"/>
                    </a:lnTo>
                    <a:lnTo>
                      <a:pt x="25" y="47"/>
                    </a:lnTo>
                    <a:lnTo>
                      <a:pt x="25" y="47"/>
                    </a:lnTo>
                    <a:lnTo>
                      <a:pt x="30" y="49"/>
                    </a:lnTo>
                    <a:lnTo>
                      <a:pt x="32" y="49"/>
                    </a:lnTo>
                    <a:lnTo>
                      <a:pt x="32" y="49"/>
                    </a:lnTo>
                    <a:lnTo>
                      <a:pt x="32" y="47"/>
                    </a:lnTo>
                    <a:lnTo>
                      <a:pt x="32" y="47"/>
                    </a:lnTo>
                    <a:lnTo>
                      <a:pt x="35" y="44"/>
                    </a:lnTo>
                    <a:lnTo>
                      <a:pt x="35" y="44"/>
                    </a:lnTo>
                    <a:lnTo>
                      <a:pt x="35" y="44"/>
                    </a:lnTo>
                    <a:lnTo>
                      <a:pt x="35" y="42"/>
                    </a:lnTo>
                    <a:lnTo>
                      <a:pt x="35" y="42"/>
                    </a:lnTo>
                    <a:lnTo>
                      <a:pt x="37" y="42"/>
                    </a:lnTo>
                    <a:lnTo>
                      <a:pt x="40" y="44"/>
                    </a:lnTo>
                    <a:lnTo>
                      <a:pt x="40" y="44"/>
                    </a:lnTo>
                    <a:lnTo>
                      <a:pt x="47" y="47"/>
                    </a:lnTo>
                    <a:lnTo>
                      <a:pt x="50" y="49"/>
                    </a:lnTo>
                    <a:lnTo>
                      <a:pt x="50" y="54"/>
                    </a:lnTo>
                    <a:lnTo>
                      <a:pt x="50" y="54"/>
                    </a:lnTo>
                    <a:lnTo>
                      <a:pt x="47" y="57"/>
                    </a:lnTo>
                    <a:lnTo>
                      <a:pt x="45" y="62"/>
                    </a:lnTo>
                    <a:lnTo>
                      <a:pt x="45" y="62"/>
                    </a:lnTo>
                    <a:lnTo>
                      <a:pt x="45" y="66"/>
                    </a:lnTo>
                    <a:lnTo>
                      <a:pt x="47" y="71"/>
                    </a:lnTo>
                    <a:lnTo>
                      <a:pt x="47" y="71"/>
                    </a:lnTo>
                    <a:lnTo>
                      <a:pt x="50" y="79"/>
                    </a:lnTo>
                    <a:lnTo>
                      <a:pt x="57" y="84"/>
                    </a:lnTo>
                    <a:lnTo>
                      <a:pt x="57" y="84"/>
                    </a:lnTo>
                    <a:lnTo>
                      <a:pt x="62" y="86"/>
                    </a:lnTo>
                    <a:lnTo>
                      <a:pt x="64" y="89"/>
                    </a:lnTo>
                    <a:lnTo>
                      <a:pt x="67" y="89"/>
                    </a:lnTo>
                    <a:lnTo>
                      <a:pt x="67" y="89"/>
                    </a:lnTo>
                    <a:lnTo>
                      <a:pt x="69" y="84"/>
                    </a:lnTo>
                    <a:lnTo>
                      <a:pt x="72" y="84"/>
                    </a:lnTo>
                    <a:lnTo>
                      <a:pt x="72" y="84"/>
                    </a:lnTo>
                    <a:lnTo>
                      <a:pt x="72" y="91"/>
                    </a:lnTo>
                    <a:lnTo>
                      <a:pt x="72" y="94"/>
                    </a:lnTo>
                    <a:lnTo>
                      <a:pt x="77" y="96"/>
                    </a:lnTo>
                    <a:lnTo>
                      <a:pt x="77" y="96"/>
                    </a:lnTo>
                    <a:lnTo>
                      <a:pt x="82" y="89"/>
                    </a:lnTo>
                    <a:lnTo>
                      <a:pt x="82" y="84"/>
                    </a:lnTo>
                    <a:lnTo>
                      <a:pt x="82" y="84"/>
                    </a:lnTo>
                    <a:lnTo>
                      <a:pt x="79" y="76"/>
                    </a:lnTo>
                    <a:lnTo>
                      <a:pt x="77" y="71"/>
                    </a:lnTo>
                    <a:lnTo>
                      <a:pt x="77" y="71"/>
                    </a:lnTo>
                    <a:lnTo>
                      <a:pt x="79" y="64"/>
                    </a:lnTo>
                    <a:lnTo>
                      <a:pt x="84" y="59"/>
                    </a:lnTo>
                    <a:lnTo>
                      <a:pt x="87" y="57"/>
                    </a:lnTo>
                    <a:lnTo>
                      <a:pt x="87" y="57"/>
                    </a:lnTo>
                    <a:lnTo>
                      <a:pt x="89" y="62"/>
                    </a:lnTo>
                    <a:lnTo>
                      <a:pt x="92" y="69"/>
                    </a:lnTo>
                    <a:lnTo>
                      <a:pt x="92" y="69"/>
                    </a:lnTo>
                    <a:lnTo>
                      <a:pt x="92" y="74"/>
                    </a:lnTo>
                    <a:lnTo>
                      <a:pt x="92" y="74"/>
                    </a:lnTo>
                    <a:lnTo>
                      <a:pt x="94" y="81"/>
                    </a:lnTo>
                    <a:lnTo>
                      <a:pt x="94" y="81"/>
                    </a:lnTo>
                    <a:lnTo>
                      <a:pt x="94" y="74"/>
                    </a:lnTo>
                    <a:lnTo>
                      <a:pt x="94" y="71"/>
                    </a:lnTo>
                    <a:lnTo>
                      <a:pt x="94" y="66"/>
                    </a:lnTo>
                    <a:lnTo>
                      <a:pt x="94" y="66"/>
                    </a:lnTo>
                    <a:lnTo>
                      <a:pt x="97" y="69"/>
                    </a:lnTo>
                    <a:lnTo>
                      <a:pt x="97" y="69"/>
                    </a:lnTo>
                    <a:lnTo>
                      <a:pt x="97" y="69"/>
                    </a:lnTo>
                    <a:lnTo>
                      <a:pt x="97" y="66"/>
                    </a:lnTo>
                    <a:lnTo>
                      <a:pt x="97" y="66"/>
                    </a:lnTo>
                    <a:lnTo>
                      <a:pt x="101" y="64"/>
                    </a:lnTo>
                    <a:lnTo>
                      <a:pt x="101" y="64"/>
                    </a:lnTo>
                    <a:lnTo>
                      <a:pt x="101" y="62"/>
                    </a:lnTo>
                    <a:lnTo>
                      <a:pt x="104" y="57"/>
                    </a:lnTo>
                    <a:lnTo>
                      <a:pt x="101" y="52"/>
                    </a:lnTo>
                    <a:lnTo>
                      <a:pt x="101" y="52"/>
                    </a:lnTo>
                    <a:lnTo>
                      <a:pt x="99" y="47"/>
                    </a:lnTo>
                    <a:lnTo>
                      <a:pt x="99" y="47"/>
                    </a:lnTo>
                    <a:lnTo>
                      <a:pt x="99" y="44"/>
                    </a:lnTo>
                    <a:lnTo>
                      <a:pt x="99" y="44"/>
                    </a:lnTo>
                    <a:lnTo>
                      <a:pt x="101" y="39"/>
                    </a:lnTo>
                    <a:lnTo>
                      <a:pt x="99" y="39"/>
                    </a:lnTo>
                    <a:lnTo>
                      <a:pt x="97" y="39"/>
                    </a:lnTo>
                    <a:lnTo>
                      <a:pt x="97" y="39"/>
                    </a:lnTo>
                    <a:lnTo>
                      <a:pt x="99" y="34"/>
                    </a:lnTo>
                    <a:lnTo>
                      <a:pt x="97" y="32"/>
                    </a:lnTo>
                    <a:lnTo>
                      <a:pt x="94" y="29"/>
                    </a:lnTo>
                    <a:lnTo>
                      <a:pt x="92" y="29"/>
                    </a:lnTo>
                    <a:lnTo>
                      <a:pt x="92" y="29"/>
                    </a:lnTo>
                    <a:lnTo>
                      <a:pt x="94" y="27"/>
                    </a:lnTo>
                    <a:lnTo>
                      <a:pt x="97" y="24"/>
                    </a:lnTo>
                    <a:lnTo>
                      <a:pt x="97" y="24"/>
                    </a:lnTo>
                    <a:lnTo>
                      <a:pt x="97" y="22"/>
                    </a:lnTo>
                    <a:lnTo>
                      <a:pt x="94" y="19"/>
                    </a:lnTo>
                    <a:lnTo>
                      <a:pt x="94" y="19"/>
                    </a:lnTo>
                    <a:lnTo>
                      <a:pt x="94" y="15"/>
                    </a:lnTo>
                    <a:lnTo>
                      <a:pt x="94" y="15"/>
                    </a:lnTo>
                    <a:lnTo>
                      <a:pt x="94" y="15"/>
                    </a:lnTo>
                    <a:lnTo>
                      <a:pt x="94" y="15"/>
                    </a:lnTo>
                    <a:lnTo>
                      <a:pt x="92" y="15"/>
                    </a:lnTo>
                    <a:lnTo>
                      <a:pt x="89" y="12"/>
                    </a:lnTo>
                    <a:lnTo>
                      <a:pt x="89" y="12"/>
                    </a:lnTo>
                    <a:lnTo>
                      <a:pt x="89" y="10"/>
                    </a:lnTo>
                    <a:lnTo>
                      <a:pt x="87" y="7"/>
                    </a:lnTo>
                    <a:lnTo>
                      <a:pt x="87" y="7"/>
                    </a:lnTo>
                    <a:lnTo>
                      <a:pt x="82" y="5"/>
                    </a:lnTo>
                    <a:lnTo>
                      <a:pt x="79" y="0"/>
                    </a:lnTo>
                    <a:lnTo>
                      <a:pt x="79" y="0"/>
                    </a:lnTo>
                    <a:lnTo>
                      <a:pt x="77" y="5"/>
                    </a:lnTo>
                    <a:lnTo>
                      <a:pt x="77" y="7"/>
                    </a:lnTo>
                    <a:lnTo>
                      <a:pt x="79" y="15"/>
                    </a:lnTo>
                    <a:lnTo>
                      <a:pt x="79" y="15"/>
                    </a:lnTo>
                    <a:lnTo>
                      <a:pt x="79" y="17"/>
                    </a:lnTo>
                    <a:lnTo>
                      <a:pt x="79" y="19"/>
                    </a:lnTo>
                    <a:lnTo>
                      <a:pt x="79" y="19"/>
                    </a:lnTo>
                    <a:lnTo>
                      <a:pt x="74" y="19"/>
                    </a:lnTo>
                    <a:lnTo>
                      <a:pt x="72" y="17"/>
                    </a:lnTo>
                    <a:lnTo>
                      <a:pt x="72" y="17"/>
                    </a:lnTo>
                    <a:lnTo>
                      <a:pt x="72" y="19"/>
                    </a:lnTo>
                    <a:lnTo>
                      <a:pt x="67" y="17"/>
                    </a:lnTo>
                    <a:lnTo>
                      <a:pt x="67" y="17"/>
                    </a:lnTo>
                    <a:lnTo>
                      <a:pt x="64" y="17"/>
                    </a:lnTo>
                    <a:lnTo>
                      <a:pt x="64" y="22"/>
                    </a:lnTo>
                    <a:lnTo>
                      <a:pt x="62" y="27"/>
                    </a:lnTo>
                    <a:lnTo>
                      <a:pt x="62" y="27"/>
                    </a:lnTo>
                    <a:lnTo>
                      <a:pt x="62" y="27"/>
                    </a:lnTo>
                    <a:lnTo>
                      <a:pt x="57" y="27"/>
                    </a:lnTo>
                    <a:lnTo>
                      <a:pt x="55" y="27"/>
                    </a:lnTo>
                    <a:lnTo>
                      <a:pt x="55" y="27"/>
                    </a:lnTo>
                    <a:lnTo>
                      <a:pt x="52" y="29"/>
                    </a:lnTo>
                    <a:lnTo>
                      <a:pt x="52" y="34"/>
                    </a:lnTo>
                    <a:lnTo>
                      <a:pt x="52" y="34"/>
                    </a:lnTo>
                    <a:lnTo>
                      <a:pt x="47" y="34"/>
                    </a:lnTo>
                    <a:lnTo>
                      <a:pt x="45" y="34"/>
                    </a:lnTo>
                    <a:lnTo>
                      <a:pt x="45" y="34"/>
                    </a:lnTo>
                    <a:lnTo>
                      <a:pt x="37" y="37"/>
                    </a:lnTo>
                    <a:lnTo>
                      <a:pt x="37" y="37"/>
                    </a:lnTo>
                    <a:lnTo>
                      <a:pt x="40" y="37"/>
                    </a:lnTo>
                    <a:lnTo>
                      <a:pt x="40" y="37"/>
                    </a:lnTo>
                    <a:lnTo>
                      <a:pt x="40" y="37"/>
                    </a:lnTo>
                    <a:lnTo>
                      <a:pt x="42" y="34"/>
                    </a:lnTo>
                    <a:lnTo>
                      <a:pt x="42" y="32"/>
                    </a:lnTo>
                    <a:lnTo>
                      <a:pt x="42" y="32"/>
                    </a:lnTo>
                    <a:lnTo>
                      <a:pt x="42" y="27"/>
                    </a:lnTo>
                    <a:lnTo>
                      <a:pt x="40" y="24"/>
                    </a:lnTo>
                    <a:lnTo>
                      <a:pt x="37" y="24"/>
                    </a:lnTo>
                    <a:lnTo>
                      <a:pt x="37" y="24"/>
                    </a:lnTo>
                    <a:lnTo>
                      <a:pt x="35" y="22"/>
                    </a:lnTo>
                    <a:lnTo>
                      <a:pt x="32" y="22"/>
                    </a:lnTo>
                    <a:lnTo>
                      <a:pt x="32" y="22"/>
                    </a:lnTo>
                    <a:lnTo>
                      <a:pt x="32" y="24"/>
                    </a:lnTo>
                    <a:lnTo>
                      <a:pt x="30" y="24"/>
                    </a:lnTo>
                    <a:lnTo>
                      <a:pt x="25" y="27"/>
                    </a:lnTo>
                    <a:lnTo>
                      <a:pt x="25" y="27"/>
                    </a:lnTo>
                    <a:lnTo>
                      <a:pt x="22" y="29"/>
                    </a:lnTo>
                    <a:lnTo>
                      <a:pt x="22" y="32"/>
                    </a:lnTo>
                    <a:lnTo>
                      <a:pt x="20" y="32"/>
                    </a:lnTo>
                    <a:lnTo>
                      <a:pt x="20" y="32"/>
                    </a:lnTo>
                    <a:lnTo>
                      <a:pt x="13" y="34"/>
                    </a:lnTo>
                    <a:lnTo>
                      <a:pt x="8" y="34"/>
                    </a:lnTo>
                    <a:lnTo>
                      <a:pt x="5" y="37"/>
                    </a:lnTo>
                    <a:lnTo>
                      <a:pt x="5" y="37"/>
                    </a:lnTo>
                    <a:lnTo>
                      <a:pt x="3" y="44"/>
                    </a:lnTo>
                    <a:lnTo>
                      <a:pt x="3" y="44"/>
                    </a:lnTo>
                    <a:lnTo>
                      <a:pt x="0" y="5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7" name="Google Shape;1817;p38"/>
              <p:cNvSpPr/>
              <p:nvPr/>
            </p:nvSpPr>
            <p:spPr>
              <a:xfrm>
                <a:off x="5758" y="2968"/>
                <a:ext cx="104" cy="96"/>
              </a:xfrm>
              <a:custGeom>
                <a:avLst/>
                <a:gdLst/>
                <a:ahLst/>
                <a:cxnLst/>
                <a:rect l="l" t="t" r="r" b="b"/>
                <a:pathLst>
                  <a:path w="104" h="96" extrusionOk="0">
                    <a:moveTo>
                      <a:pt x="0" y="52"/>
                    </a:moveTo>
                    <a:lnTo>
                      <a:pt x="0" y="52"/>
                    </a:lnTo>
                    <a:lnTo>
                      <a:pt x="0" y="57"/>
                    </a:lnTo>
                    <a:lnTo>
                      <a:pt x="3" y="59"/>
                    </a:lnTo>
                    <a:lnTo>
                      <a:pt x="5" y="57"/>
                    </a:lnTo>
                    <a:lnTo>
                      <a:pt x="8" y="54"/>
                    </a:lnTo>
                    <a:lnTo>
                      <a:pt x="8" y="54"/>
                    </a:lnTo>
                    <a:lnTo>
                      <a:pt x="8" y="49"/>
                    </a:lnTo>
                    <a:lnTo>
                      <a:pt x="10" y="47"/>
                    </a:lnTo>
                    <a:lnTo>
                      <a:pt x="10" y="47"/>
                    </a:lnTo>
                    <a:lnTo>
                      <a:pt x="13" y="42"/>
                    </a:lnTo>
                    <a:lnTo>
                      <a:pt x="15" y="39"/>
                    </a:lnTo>
                    <a:lnTo>
                      <a:pt x="18" y="39"/>
                    </a:lnTo>
                    <a:lnTo>
                      <a:pt x="18" y="39"/>
                    </a:lnTo>
                    <a:lnTo>
                      <a:pt x="20" y="44"/>
                    </a:lnTo>
                    <a:lnTo>
                      <a:pt x="20" y="49"/>
                    </a:lnTo>
                    <a:lnTo>
                      <a:pt x="20" y="49"/>
                    </a:lnTo>
                    <a:lnTo>
                      <a:pt x="22" y="47"/>
                    </a:lnTo>
                    <a:lnTo>
                      <a:pt x="22" y="49"/>
                    </a:lnTo>
                    <a:lnTo>
                      <a:pt x="22" y="49"/>
                    </a:lnTo>
                    <a:lnTo>
                      <a:pt x="25" y="44"/>
                    </a:lnTo>
                    <a:lnTo>
                      <a:pt x="27" y="42"/>
                    </a:lnTo>
                    <a:lnTo>
                      <a:pt x="27" y="42"/>
                    </a:lnTo>
                    <a:lnTo>
                      <a:pt x="27" y="44"/>
                    </a:lnTo>
                    <a:lnTo>
                      <a:pt x="25" y="47"/>
                    </a:lnTo>
                    <a:lnTo>
                      <a:pt x="25" y="47"/>
                    </a:lnTo>
                    <a:lnTo>
                      <a:pt x="30" y="49"/>
                    </a:lnTo>
                    <a:lnTo>
                      <a:pt x="32" y="49"/>
                    </a:lnTo>
                    <a:lnTo>
                      <a:pt x="32" y="49"/>
                    </a:lnTo>
                    <a:lnTo>
                      <a:pt x="32" y="47"/>
                    </a:lnTo>
                    <a:lnTo>
                      <a:pt x="32" y="47"/>
                    </a:lnTo>
                    <a:lnTo>
                      <a:pt x="35" y="44"/>
                    </a:lnTo>
                    <a:lnTo>
                      <a:pt x="35" y="44"/>
                    </a:lnTo>
                    <a:lnTo>
                      <a:pt x="35" y="44"/>
                    </a:lnTo>
                    <a:lnTo>
                      <a:pt x="35" y="42"/>
                    </a:lnTo>
                    <a:lnTo>
                      <a:pt x="35" y="42"/>
                    </a:lnTo>
                    <a:lnTo>
                      <a:pt x="37" y="42"/>
                    </a:lnTo>
                    <a:lnTo>
                      <a:pt x="40" y="44"/>
                    </a:lnTo>
                    <a:lnTo>
                      <a:pt x="40" y="44"/>
                    </a:lnTo>
                    <a:lnTo>
                      <a:pt x="47" y="47"/>
                    </a:lnTo>
                    <a:lnTo>
                      <a:pt x="50" y="49"/>
                    </a:lnTo>
                    <a:lnTo>
                      <a:pt x="50" y="54"/>
                    </a:lnTo>
                    <a:lnTo>
                      <a:pt x="50" y="54"/>
                    </a:lnTo>
                    <a:lnTo>
                      <a:pt x="47" y="57"/>
                    </a:lnTo>
                    <a:lnTo>
                      <a:pt x="45" y="62"/>
                    </a:lnTo>
                    <a:lnTo>
                      <a:pt x="45" y="62"/>
                    </a:lnTo>
                    <a:lnTo>
                      <a:pt x="45" y="66"/>
                    </a:lnTo>
                    <a:lnTo>
                      <a:pt x="47" y="71"/>
                    </a:lnTo>
                    <a:lnTo>
                      <a:pt x="47" y="71"/>
                    </a:lnTo>
                    <a:lnTo>
                      <a:pt x="50" y="79"/>
                    </a:lnTo>
                    <a:lnTo>
                      <a:pt x="57" y="84"/>
                    </a:lnTo>
                    <a:lnTo>
                      <a:pt x="57" y="84"/>
                    </a:lnTo>
                    <a:lnTo>
                      <a:pt x="62" y="86"/>
                    </a:lnTo>
                    <a:lnTo>
                      <a:pt x="64" y="89"/>
                    </a:lnTo>
                    <a:lnTo>
                      <a:pt x="67" y="89"/>
                    </a:lnTo>
                    <a:lnTo>
                      <a:pt x="67" y="89"/>
                    </a:lnTo>
                    <a:lnTo>
                      <a:pt x="69" y="84"/>
                    </a:lnTo>
                    <a:lnTo>
                      <a:pt x="72" y="84"/>
                    </a:lnTo>
                    <a:lnTo>
                      <a:pt x="72" y="84"/>
                    </a:lnTo>
                    <a:lnTo>
                      <a:pt x="72" y="91"/>
                    </a:lnTo>
                    <a:lnTo>
                      <a:pt x="72" y="94"/>
                    </a:lnTo>
                    <a:lnTo>
                      <a:pt x="77" y="96"/>
                    </a:lnTo>
                    <a:lnTo>
                      <a:pt x="77" y="96"/>
                    </a:lnTo>
                    <a:lnTo>
                      <a:pt x="82" y="89"/>
                    </a:lnTo>
                    <a:lnTo>
                      <a:pt x="82" y="84"/>
                    </a:lnTo>
                    <a:lnTo>
                      <a:pt x="82" y="84"/>
                    </a:lnTo>
                    <a:lnTo>
                      <a:pt x="79" y="76"/>
                    </a:lnTo>
                    <a:lnTo>
                      <a:pt x="77" y="71"/>
                    </a:lnTo>
                    <a:lnTo>
                      <a:pt x="77" y="71"/>
                    </a:lnTo>
                    <a:lnTo>
                      <a:pt x="79" y="64"/>
                    </a:lnTo>
                    <a:lnTo>
                      <a:pt x="84" y="59"/>
                    </a:lnTo>
                    <a:lnTo>
                      <a:pt x="87" y="57"/>
                    </a:lnTo>
                    <a:lnTo>
                      <a:pt x="87" y="57"/>
                    </a:lnTo>
                    <a:lnTo>
                      <a:pt x="89" y="62"/>
                    </a:lnTo>
                    <a:lnTo>
                      <a:pt x="92" y="69"/>
                    </a:lnTo>
                    <a:lnTo>
                      <a:pt x="92" y="69"/>
                    </a:lnTo>
                    <a:lnTo>
                      <a:pt x="92" y="74"/>
                    </a:lnTo>
                    <a:lnTo>
                      <a:pt x="92" y="74"/>
                    </a:lnTo>
                    <a:lnTo>
                      <a:pt x="94" y="81"/>
                    </a:lnTo>
                    <a:lnTo>
                      <a:pt x="94" y="81"/>
                    </a:lnTo>
                    <a:lnTo>
                      <a:pt x="94" y="74"/>
                    </a:lnTo>
                    <a:lnTo>
                      <a:pt x="94" y="71"/>
                    </a:lnTo>
                    <a:lnTo>
                      <a:pt x="94" y="66"/>
                    </a:lnTo>
                    <a:lnTo>
                      <a:pt x="94" y="66"/>
                    </a:lnTo>
                    <a:lnTo>
                      <a:pt x="97" y="69"/>
                    </a:lnTo>
                    <a:lnTo>
                      <a:pt x="97" y="69"/>
                    </a:lnTo>
                    <a:lnTo>
                      <a:pt x="97" y="69"/>
                    </a:lnTo>
                    <a:lnTo>
                      <a:pt x="97" y="66"/>
                    </a:lnTo>
                    <a:lnTo>
                      <a:pt x="97" y="66"/>
                    </a:lnTo>
                    <a:lnTo>
                      <a:pt x="101" y="64"/>
                    </a:lnTo>
                    <a:lnTo>
                      <a:pt x="101" y="64"/>
                    </a:lnTo>
                    <a:lnTo>
                      <a:pt x="101" y="62"/>
                    </a:lnTo>
                    <a:lnTo>
                      <a:pt x="104" y="57"/>
                    </a:lnTo>
                    <a:lnTo>
                      <a:pt x="101" y="52"/>
                    </a:lnTo>
                    <a:lnTo>
                      <a:pt x="101" y="52"/>
                    </a:lnTo>
                    <a:lnTo>
                      <a:pt x="99" y="47"/>
                    </a:lnTo>
                    <a:lnTo>
                      <a:pt x="99" y="47"/>
                    </a:lnTo>
                    <a:lnTo>
                      <a:pt x="99" y="44"/>
                    </a:lnTo>
                    <a:lnTo>
                      <a:pt x="99" y="44"/>
                    </a:lnTo>
                    <a:lnTo>
                      <a:pt x="101" y="39"/>
                    </a:lnTo>
                    <a:lnTo>
                      <a:pt x="99" y="39"/>
                    </a:lnTo>
                    <a:lnTo>
                      <a:pt x="97" y="39"/>
                    </a:lnTo>
                    <a:lnTo>
                      <a:pt x="97" y="39"/>
                    </a:lnTo>
                    <a:lnTo>
                      <a:pt x="99" y="34"/>
                    </a:lnTo>
                    <a:lnTo>
                      <a:pt x="97" y="32"/>
                    </a:lnTo>
                    <a:lnTo>
                      <a:pt x="94" y="29"/>
                    </a:lnTo>
                    <a:lnTo>
                      <a:pt x="92" y="29"/>
                    </a:lnTo>
                    <a:lnTo>
                      <a:pt x="92" y="29"/>
                    </a:lnTo>
                    <a:lnTo>
                      <a:pt x="94" y="27"/>
                    </a:lnTo>
                    <a:lnTo>
                      <a:pt x="97" y="24"/>
                    </a:lnTo>
                    <a:lnTo>
                      <a:pt x="97" y="24"/>
                    </a:lnTo>
                    <a:lnTo>
                      <a:pt x="97" y="22"/>
                    </a:lnTo>
                    <a:lnTo>
                      <a:pt x="94" y="19"/>
                    </a:lnTo>
                    <a:lnTo>
                      <a:pt x="94" y="19"/>
                    </a:lnTo>
                    <a:lnTo>
                      <a:pt x="94" y="15"/>
                    </a:lnTo>
                    <a:lnTo>
                      <a:pt x="94" y="15"/>
                    </a:lnTo>
                    <a:lnTo>
                      <a:pt x="94" y="15"/>
                    </a:lnTo>
                    <a:lnTo>
                      <a:pt x="94" y="15"/>
                    </a:lnTo>
                    <a:lnTo>
                      <a:pt x="92" y="15"/>
                    </a:lnTo>
                    <a:lnTo>
                      <a:pt x="89" y="12"/>
                    </a:lnTo>
                    <a:lnTo>
                      <a:pt x="89" y="12"/>
                    </a:lnTo>
                    <a:lnTo>
                      <a:pt x="89" y="10"/>
                    </a:lnTo>
                    <a:lnTo>
                      <a:pt x="87" y="7"/>
                    </a:lnTo>
                    <a:lnTo>
                      <a:pt x="87" y="7"/>
                    </a:lnTo>
                    <a:lnTo>
                      <a:pt x="82" y="5"/>
                    </a:lnTo>
                    <a:lnTo>
                      <a:pt x="79" y="0"/>
                    </a:lnTo>
                    <a:lnTo>
                      <a:pt x="79" y="0"/>
                    </a:lnTo>
                    <a:lnTo>
                      <a:pt x="77" y="5"/>
                    </a:lnTo>
                    <a:lnTo>
                      <a:pt x="77" y="7"/>
                    </a:lnTo>
                    <a:lnTo>
                      <a:pt x="79" y="15"/>
                    </a:lnTo>
                    <a:lnTo>
                      <a:pt x="79" y="15"/>
                    </a:lnTo>
                    <a:lnTo>
                      <a:pt x="79" y="17"/>
                    </a:lnTo>
                    <a:lnTo>
                      <a:pt x="79" y="19"/>
                    </a:lnTo>
                    <a:lnTo>
                      <a:pt x="79" y="19"/>
                    </a:lnTo>
                    <a:lnTo>
                      <a:pt x="74" y="19"/>
                    </a:lnTo>
                    <a:lnTo>
                      <a:pt x="72" y="17"/>
                    </a:lnTo>
                    <a:lnTo>
                      <a:pt x="72" y="17"/>
                    </a:lnTo>
                    <a:lnTo>
                      <a:pt x="72" y="19"/>
                    </a:lnTo>
                    <a:lnTo>
                      <a:pt x="67" y="17"/>
                    </a:lnTo>
                    <a:lnTo>
                      <a:pt x="67" y="17"/>
                    </a:lnTo>
                    <a:lnTo>
                      <a:pt x="64" y="17"/>
                    </a:lnTo>
                    <a:lnTo>
                      <a:pt x="64" y="22"/>
                    </a:lnTo>
                    <a:lnTo>
                      <a:pt x="62" y="27"/>
                    </a:lnTo>
                    <a:lnTo>
                      <a:pt x="62" y="27"/>
                    </a:lnTo>
                    <a:lnTo>
                      <a:pt x="62" y="27"/>
                    </a:lnTo>
                    <a:lnTo>
                      <a:pt x="57" y="27"/>
                    </a:lnTo>
                    <a:lnTo>
                      <a:pt x="55" y="27"/>
                    </a:lnTo>
                    <a:lnTo>
                      <a:pt x="55" y="27"/>
                    </a:lnTo>
                    <a:lnTo>
                      <a:pt x="52" y="29"/>
                    </a:lnTo>
                    <a:lnTo>
                      <a:pt x="52" y="34"/>
                    </a:lnTo>
                    <a:lnTo>
                      <a:pt x="52" y="34"/>
                    </a:lnTo>
                    <a:lnTo>
                      <a:pt x="47" y="34"/>
                    </a:lnTo>
                    <a:lnTo>
                      <a:pt x="45" y="34"/>
                    </a:lnTo>
                    <a:lnTo>
                      <a:pt x="45" y="34"/>
                    </a:lnTo>
                    <a:lnTo>
                      <a:pt x="37" y="37"/>
                    </a:lnTo>
                    <a:lnTo>
                      <a:pt x="37" y="37"/>
                    </a:lnTo>
                    <a:lnTo>
                      <a:pt x="40" y="37"/>
                    </a:lnTo>
                    <a:lnTo>
                      <a:pt x="40" y="37"/>
                    </a:lnTo>
                    <a:lnTo>
                      <a:pt x="40" y="37"/>
                    </a:lnTo>
                    <a:lnTo>
                      <a:pt x="42" y="34"/>
                    </a:lnTo>
                    <a:lnTo>
                      <a:pt x="42" y="32"/>
                    </a:lnTo>
                    <a:lnTo>
                      <a:pt x="42" y="32"/>
                    </a:lnTo>
                    <a:lnTo>
                      <a:pt x="42" y="27"/>
                    </a:lnTo>
                    <a:lnTo>
                      <a:pt x="40" y="24"/>
                    </a:lnTo>
                    <a:lnTo>
                      <a:pt x="37" y="24"/>
                    </a:lnTo>
                    <a:lnTo>
                      <a:pt x="37" y="24"/>
                    </a:lnTo>
                    <a:lnTo>
                      <a:pt x="35" y="22"/>
                    </a:lnTo>
                    <a:lnTo>
                      <a:pt x="32" y="22"/>
                    </a:lnTo>
                    <a:lnTo>
                      <a:pt x="32" y="22"/>
                    </a:lnTo>
                    <a:lnTo>
                      <a:pt x="32" y="24"/>
                    </a:lnTo>
                    <a:lnTo>
                      <a:pt x="30" y="24"/>
                    </a:lnTo>
                    <a:lnTo>
                      <a:pt x="25" y="27"/>
                    </a:lnTo>
                    <a:lnTo>
                      <a:pt x="25" y="27"/>
                    </a:lnTo>
                    <a:lnTo>
                      <a:pt x="22" y="29"/>
                    </a:lnTo>
                    <a:lnTo>
                      <a:pt x="22" y="32"/>
                    </a:lnTo>
                    <a:lnTo>
                      <a:pt x="20" y="32"/>
                    </a:lnTo>
                    <a:lnTo>
                      <a:pt x="20" y="32"/>
                    </a:lnTo>
                    <a:lnTo>
                      <a:pt x="13" y="34"/>
                    </a:lnTo>
                    <a:lnTo>
                      <a:pt x="8" y="34"/>
                    </a:lnTo>
                    <a:lnTo>
                      <a:pt x="5" y="37"/>
                    </a:lnTo>
                    <a:lnTo>
                      <a:pt x="5" y="37"/>
                    </a:lnTo>
                    <a:lnTo>
                      <a:pt x="3" y="44"/>
                    </a:lnTo>
                    <a:lnTo>
                      <a:pt x="3" y="44"/>
                    </a:lnTo>
                    <a:lnTo>
                      <a:pt x="0" y="5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8" name="Google Shape;1818;p38"/>
              <p:cNvSpPr/>
              <p:nvPr/>
            </p:nvSpPr>
            <p:spPr>
              <a:xfrm>
                <a:off x="5768" y="2903"/>
                <a:ext cx="8" cy="5"/>
              </a:xfrm>
              <a:custGeom>
                <a:avLst/>
                <a:gdLst/>
                <a:ahLst/>
                <a:cxnLst/>
                <a:rect l="l" t="t" r="r" b="b"/>
                <a:pathLst>
                  <a:path w="8" h="5" extrusionOk="0">
                    <a:moveTo>
                      <a:pt x="3" y="0"/>
                    </a:moveTo>
                    <a:lnTo>
                      <a:pt x="3" y="0"/>
                    </a:lnTo>
                    <a:lnTo>
                      <a:pt x="0" y="0"/>
                    </a:lnTo>
                    <a:lnTo>
                      <a:pt x="0" y="0"/>
                    </a:lnTo>
                    <a:lnTo>
                      <a:pt x="5" y="5"/>
                    </a:lnTo>
                    <a:lnTo>
                      <a:pt x="5" y="5"/>
                    </a:lnTo>
                    <a:lnTo>
                      <a:pt x="8"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9" name="Google Shape;1819;p38"/>
              <p:cNvSpPr/>
              <p:nvPr/>
            </p:nvSpPr>
            <p:spPr>
              <a:xfrm>
                <a:off x="5768" y="2903"/>
                <a:ext cx="8" cy="5"/>
              </a:xfrm>
              <a:custGeom>
                <a:avLst/>
                <a:gdLst/>
                <a:ahLst/>
                <a:cxnLst/>
                <a:rect l="l" t="t" r="r" b="b"/>
                <a:pathLst>
                  <a:path w="8" h="5" extrusionOk="0">
                    <a:moveTo>
                      <a:pt x="3" y="0"/>
                    </a:moveTo>
                    <a:lnTo>
                      <a:pt x="3" y="0"/>
                    </a:lnTo>
                    <a:lnTo>
                      <a:pt x="0" y="0"/>
                    </a:lnTo>
                    <a:lnTo>
                      <a:pt x="0" y="0"/>
                    </a:lnTo>
                    <a:lnTo>
                      <a:pt x="5" y="5"/>
                    </a:lnTo>
                    <a:lnTo>
                      <a:pt x="5" y="5"/>
                    </a:lnTo>
                    <a:lnTo>
                      <a:pt x="8"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0" name="Google Shape;1820;p38"/>
              <p:cNvSpPr/>
              <p:nvPr/>
            </p:nvSpPr>
            <p:spPr>
              <a:xfrm>
                <a:off x="5768" y="2938"/>
                <a:ext cx="25" cy="42"/>
              </a:xfrm>
              <a:custGeom>
                <a:avLst/>
                <a:gdLst/>
                <a:ahLst/>
                <a:cxnLst/>
                <a:rect l="l" t="t" r="r" b="b"/>
                <a:pathLst>
                  <a:path w="25" h="42" extrusionOk="0">
                    <a:moveTo>
                      <a:pt x="5" y="32"/>
                    </a:moveTo>
                    <a:lnTo>
                      <a:pt x="5" y="32"/>
                    </a:lnTo>
                    <a:lnTo>
                      <a:pt x="12" y="37"/>
                    </a:lnTo>
                    <a:lnTo>
                      <a:pt x="12" y="37"/>
                    </a:lnTo>
                    <a:lnTo>
                      <a:pt x="12" y="42"/>
                    </a:lnTo>
                    <a:lnTo>
                      <a:pt x="12" y="42"/>
                    </a:lnTo>
                    <a:lnTo>
                      <a:pt x="17" y="42"/>
                    </a:lnTo>
                    <a:lnTo>
                      <a:pt x="20" y="40"/>
                    </a:lnTo>
                    <a:lnTo>
                      <a:pt x="20" y="40"/>
                    </a:lnTo>
                    <a:lnTo>
                      <a:pt x="20" y="37"/>
                    </a:lnTo>
                    <a:lnTo>
                      <a:pt x="20" y="37"/>
                    </a:lnTo>
                    <a:lnTo>
                      <a:pt x="17" y="32"/>
                    </a:lnTo>
                    <a:lnTo>
                      <a:pt x="17" y="32"/>
                    </a:lnTo>
                    <a:lnTo>
                      <a:pt x="17" y="22"/>
                    </a:lnTo>
                    <a:lnTo>
                      <a:pt x="22" y="12"/>
                    </a:lnTo>
                    <a:lnTo>
                      <a:pt x="22" y="12"/>
                    </a:lnTo>
                    <a:lnTo>
                      <a:pt x="25" y="7"/>
                    </a:lnTo>
                    <a:lnTo>
                      <a:pt x="25" y="5"/>
                    </a:lnTo>
                    <a:lnTo>
                      <a:pt x="22" y="0"/>
                    </a:lnTo>
                    <a:lnTo>
                      <a:pt x="22" y="0"/>
                    </a:lnTo>
                    <a:lnTo>
                      <a:pt x="20" y="0"/>
                    </a:lnTo>
                    <a:lnTo>
                      <a:pt x="17" y="0"/>
                    </a:lnTo>
                    <a:lnTo>
                      <a:pt x="17" y="0"/>
                    </a:lnTo>
                    <a:lnTo>
                      <a:pt x="12" y="3"/>
                    </a:lnTo>
                    <a:lnTo>
                      <a:pt x="12" y="7"/>
                    </a:lnTo>
                    <a:lnTo>
                      <a:pt x="12" y="7"/>
                    </a:lnTo>
                    <a:lnTo>
                      <a:pt x="10" y="10"/>
                    </a:lnTo>
                    <a:lnTo>
                      <a:pt x="10" y="12"/>
                    </a:lnTo>
                    <a:lnTo>
                      <a:pt x="10" y="12"/>
                    </a:lnTo>
                    <a:lnTo>
                      <a:pt x="10" y="15"/>
                    </a:lnTo>
                    <a:lnTo>
                      <a:pt x="10" y="20"/>
                    </a:lnTo>
                    <a:lnTo>
                      <a:pt x="10" y="20"/>
                    </a:lnTo>
                    <a:lnTo>
                      <a:pt x="8" y="20"/>
                    </a:lnTo>
                    <a:lnTo>
                      <a:pt x="5" y="20"/>
                    </a:lnTo>
                    <a:lnTo>
                      <a:pt x="3" y="22"/>
                    </a:lnTo>
                    <a:lnTo>
                      <a:pt x="0" y="22"/>
                    </a:lnTo>
                    <a:lnTo>
                      <a:pt x="0" y="22"/>
                    </a:lnTo>
                    <a:lnTo>
                      <a:pt x="3" y="27"/>
                    </a:lnTo>
                    <a:lnTo>
                      <a:pt x="5" y="3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1" name="Google Shape;1821;p38"/>
              <p:cNvSpPr/>
              <p:nvPr/>
            </p:nvSpPr>
            <p:spPr>
              <a:xfrm>
                <a:off x="5768" y="2938"/>
                <a:ext cx="25" cy="42"/>
              </a:xfrm>
              <a:custGeom>
                <a:avLst/>
                <a:gdLst/>
                <a:ahLst/>
                <a:cxnLst/>
                <a:rect l="l" t="t" r="r" b="b"/>
                <a:pathLst>
                  <a:path w="25" h="42" extrusionOk="0">
                    <a:moveTo>
                      <a:pt x="5" y="32"/>
                    </a:moveTo>
                    <a:lnTo>
                      <a:pt x="5" y="32"/>
                    </a:lnTo>
                    <a:lnTo>
                      <a:pt x="12" y="37"/>
                    </a:lnTo>
                    <a:lnTo>
                      <a:pt x="12" y="37"/>
                    </a:lnTo>
                    <a:lnTo>
                      <a:pt x="12" y="42"/>
                    </a:lnTo>
                    <a:lnTo>
                      <a:pt x="12" y="42"/>
                    </a:lnTo>
                    <a:lnTo>
                      <a:pt x="17" y="42"/>
                    </a:lnTo>
                    <a:lnTo>
                      <a:pt x="20" y="40"/>
                    </a:lnTo>
                    <a:lnTo>
                      <a:pt x="20" y="40"/>
                    </a:lnTo>
                    <a:lnTo>
                      <a:pt x="20" y="37"/>
                    </a:lnTo>
                    <a:lnTo>
                      <a:pt x="20" y="37"/>
                    </a:lnTo>
                    <a:lnTo>
                      <a:pt x="17" y="32"/>
                    </a:lnTo>
                    <a:lnTo>
                      <a:pt x="17" y="32"/>
                    </a:lnTo>
                    <a:lnTo>
                      <a:pt x="17" y="22"/>
                    </a:lnTo>
                    <a:lnTo>
                      <a:pt x="22" y="12"/>
                    </a:lnTo>
                    <a:lnTo>
                      <a:pt x="22" y="12"/>
                    </a:lnTo>
                    <a:lnTo>
                      <a:pt x="25" y="7"/>
                    </a:lnTo>
                    <a:lnTo>
                      <a:pt x="25" y="5"/>
                    </a:lnTo>
                    <a:lnTo>
                      <a:pt x="22" y="0"/>
                    </a:lnTo>
                    <a:lnTo>
                      <a:pt x="22" y="0"/>
                    </a:lnTo>
                    <a:lnTo>
                      <a:pt x="20" y="0"/>
                    </a:lnTo>
                    <a:lnTo>
                      <a:pt x="17" y="0"/>
                    </a:lnTo>
                    <a:lnTo>
                      <a:pt x="17" y="0"/>
                    </a:lnTo>
                    <a:lnTo>
                      <a:pt x="12" y="3"/>
                    </a:lnTo>
                    <a:lnTo>
                      <a:pt x="12" y="7"/>
                    </a:lnTo>
                    <a:lnTo>
                      <a:pt x="12" y="7"/>
                    </a:lnTo>
                    <a:lnTo>
                      <a:pt x="10" y="10"/>
                    </a:lnTo>
                    <a:lnTo>
                      <a:pt x="10" y="12"/>
                    </a:lnTo>
                    <a:lnTo>
                      <a:pt x="10" y="12"/>
                    </a:lnTo>
                    <a:lnTo>
                      <a:pt x="10" y="15"/>
                    </a:lnTo>
                    <a:lnTo>
                      <a:pt x="10" y="20"/>
                    </a:lnTo>
                    <a:lnTo>
                      <a:pt x="10" y="20"/>
                    </a:lnTo>
                    <a:lnTo>
                      <a:pt x="8" y="20"/>
                    </a:lnTo>
                    <a:lnTo>
                      <a:pt x="5" y="20"/>
                    </a:lnTo>
                    <a:lnTo>
                      <a:pt x="3" y="22"/>
                    </a:lnTo>
                    <a:lnTo>
                      <a:pt x="0" y="22"/>
                    </a:lnTo>
                    <a:lnTo>
                      <a:pt x="0" y="22"/>
                    </a:lnTo>
                    <a:lnTo>
                      <a:pt x="3" y="27"/>
                    </a:lnTo>
                    <a:lnTo>
                      <a:pt x="5" y="3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2" name="Google Shape;1822;p38"/>
              <p:cNvSpPr/>
              <p:nvPr/>
            </p:nvSpPr>
            <p:spPr>
              <a:xfrm>
                <a:off x="5773" y="2943"/>
                <a:ext cx="3" cy="7"/>
              </a:xfrm>
              <a:custGeom>
                <a:avLst/>
                <a:gdLst/>
                <a:ahLst/>
                <a:cxnLst/>
                <a:rect l="l" t="t" r="r" b="b"/>
                <a:pathLst>
                  <a:path w="3" h="7" extrusionOk="0">
                    <a:moveTo>
                      <a:pt x="0" y="7"/>
                    </a:moveTo>
                    <a:lnTo>
                      <a:pt x="0" y="7"/>
                    </a:lnTo>
                    <a:lnTo>
                      <a:pt x="3" y="2"/>
                    </a:lnTo>
                    <a:lnTo>
                      <a:pt x="3" y="2"/>
                    </a:lnTo>
                    <a:lnTo>
                      <a:pt x="3" y="0"/>
                    </a:lnTo>
                    <a:lnTo>
                      <a:pt x="3" y="0"/>
                    </a:lnTo>
                    <a:lnTo>
                      <a:pt x="0" y="0"/>
                    </a:lnTo>
                    <a:lnTo>
                      <a:pt x="0" y="2"/>
                    </a:lnTo>
                    <a:lnTo>
                      <a:pt x="0" y="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3" name="Google Shape;1823;p38"/>
              <p:cNvSpPr/>
              <p:nvPr/>
            </p:nvSpPr>
            <p:spPr>
              <a:xfrm>
                <a:off x="5773" y="2943"/>
                <a:ext cx="3" cy="7"/>
              </a:xfrm>
              <a:custGeom>
                <a:avLst/>
                <a:gdLst/>
                <a:ahLst/>
                <a:cxnLst/>
                <a:rect l="l" t="t" r="r" b="b"/>
                <a:pathLst>
                  <a:path w="3" h="7" extrusionOk="0">
                    <a:moveTo>
                      <a:pt x="0" y="7"/>
                    </a:moveTo>
                    <a:lnTo>
                      <a:pt x="0" y="7"/>
                    </a:lnTo>
                    <a:lnTo>
                      <a:pt x="3" y="2"/>
                    </a:lnTo>
                    <a:lnTo>
                      <a:pt x="3" y="2"/>
                    </a:lnTo>
                    <a:lnTo>
                      <a:pt x="3" y="0"/>
                    </a:lnTo>
                    <a:lnTo>
                      <a:pt x="3" y="0"/>
                    </a:lnTo>
                    <a:lnTo>
                      <a:pt x="0" y="0"/>
                    </a:lnTo>
                    <a:lnTo>
                      <a:pt x="0" y="2"/>
                    </a:lnTo>
                    <a:lnTo>
                      <a:pt x="0" y="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4" name="Google Shape;1824;p38"/>
              <p:cNvSpPr/>
              <p:nvPr/>
            </p:nvSpPr>
            <p:spPr>
              <a:xfrm>
                <a:off x="5780" y="2889"/>
                <a:ext cx="10" cy="12"/>
              </a:xfrm>
              <a:custGeom>
                <a:avLst/>
                <a:gdLst/>
                <a:ahLst/>
                <a:cxnLst/>
                <a:rect l="l" t="t" r="r" b="b"/>
                <a:pathLst>
                  <a:path w="10" h="12" extrusionOk="0">
                    <a:moveTo>
                      <a:pt x="10" y="12"/>
                    </a:moveTo>
                    <a:lnTo>
                      <a:pt x="10" y="12"/>
                    </a:lnTo>
                    <a:lnTo>
                      <a:pt x="5" y="5"/>
                    </a:lnTo>
                    <a:lnTo>
                      <a:pt x="0" y="0"/>
                    </a:lnTo>
                    <a:lnTo>
                      <a:pt x="0" y="0"/>
                    </a:lnTo>
                    <a:lnTo>
                      <a:pt x="0" y="2"/>
                    </a:lnTo>
                    <a:lnTo>
                      <a:pt x="3" y="7"/>
                    </a:lnTo>
                    <a:lnTo>
                      <a:pt x="10"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5" name="Google Shape;1825;p38"/>
              <p:cNvSpPr/>
              <p:nvPr/>
            </p:nvSpPr>
            <p:spPr>
              <a:xfrm>
                <a:off x="5780" y="2889"/>
                <a:ext cx="10" cy="12"/>
              </a:xfrm>
              <a:custGeom>
                <a:avLst/>
                <a:gdLst/>
                <a:ahLst/>
                <a:cxnLst/>
                <a:rect l="l" t="t" r="r" b="b"/>
                <a:pathLst>
                  <a:path w="10" h="12" extrusionOk="0">
                    <a:moveTo>
                      <a:pt x="10" y="12"/>
                    </a:moveTo>
                    <a:lnTo>
                      <a:pt x="10" y="12"/>
                    </a:lnTo>
                    <a:lnTo>
                      <a:pt x="5" y="5"/>
                    </a:lnTo>
                    <a:lnTo>
                      <a:pt x="0" y="0"/>
                    </a:lnTo>
                    <a:lnTo>
                      <a:pt x="0" y="0"/>
                    </a:lnTo>
                    <a:lnTo>
                      <a:pt x="0" y="2"/>
                    </a:lnTo>
                    <a:lnTo>
                      <a:pt x="3" y="7"/>
                    </a:lnTo>
                    <a:lnTo>
                      <a:pt x="10"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6" name="Google Shape;1826;p38"/>
              <p:cNvSpPr/>
              <p:nvPr/>
            </p:nvSpPr>
            <p:spPr>
              <a:xfrm>
                <a:off x="5785" y="2901"/>
                <a:ext cx="20" cy="22"/>
              </a:xfrm>
              <a:custGeom>
                <a:avLst/>
                <a:gdLst/>
                <a:ahLst/>
                <a:cxnLst/>
                <a:rect l="l" t="t" r="r" b="b"/>
                <a:pathLst>
                  <a:path w="20" h="22" extrusionOk="0">
                    <a:moveTo>
                      <a:pt x="0" y="15"/>
                    </a:moveTo>
                    <a:lnTo>
                      <a:pt x="0" y="15"/>
                    </a:lnTo>
                    <a:lnTo>
                      <a:pt x="0" y="15"/>
                    </a:lnTo>
                    <a:lnTo>
                      <a:pt x="0" y="15"/>
                    </a:lnTo>
                    <a:lnTo>
                      <a:pt x="5" y="12"/>
                    </a:lnTo>
                    <a:lnTo>
                      <a:pt x="8" y="10"/>
                    </a:lnTo>
                    <a:lnTo>
                      <a:pt x="10" y="12"/>
                    </a:lnTo>
                    <a:lnTo>
                      <a:pt x="10" y="12"/>
                    </a:lnTo>
                    <a:lnTo>
                      <a:pt x="13" y="17"/>
                    </a:lnTo>
                    <a:lnTo>
                      <a:pt x="13" y="17"/>
                    </a:lnTo>
                    <a:lnTo>
                      <a:pt x="20" y="22"/>
                    </a:lnTo>
                    <a:lnTo>
                      <a:pt x="20" y="22"/>
                    </a:lnTo>
                    <a:lnTo>
                      <a:pt x="20" y="17"/>
                    </a:lnTo>
                    <a:lnTo>
                      <a:pt x="18" y="15"/>
                    </a:lnTo>
                    <a:lnTo>
                      <a:pt x="13" y="10"/>
                    </a:lnTo>
                    <a:lnTo>
                      <a:pt x="13" y="10"/>
                    </a:lnTo>
                    <a:lnTo>
                      <a:pt x="8" y="5"/>
                    </a:lnTo>
                    <a:lnTo>
                      <a:pt x="8" y="5"/>
                    </a:lnTo>
                    <a:lnTo>
                      <a:pt x="0" y="0"/>
                    </a:lnTo>
                    <a:lnTo>
                      <a:pt x="0" y="0"/>
                    </a:lnTo>
                    <a:lnTo>
                      <a:pt x="3" y="7"/>
                    </a:lnTo>
                    <a:lnTo>
                      <a:pt x="3" y="7"/>
                    </a:lnTo>
                    <a:lnTo>
                      <a:pt x="3" y="12"/>
                    </a:lnTo>
                    <a:lnTo>
                      <a:pt x="0" y="1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7" name="Google Shape;1827;p38"/>
              <p:cNvSpPr/>
              <p:nvPr/>
            </p:nvSpPr>
            <p:spPr>
              <a:xfrm>
                <a:off x="5785" y="2901"/>
                <a:ext cx="20" cy="22"/>
              </a:xfrm>
              <a:custGeom>
                <a:avLst/>
                <a:gdLst/>
                <a:ahLst/>
                <a:cxnLst/>
                <a:rect l="l" t="t" r="r" b="b"/>
                <a:pathLst>
                  <a:path w="20" h="22" extrusionOk="0">
                    <a:moveTo>
                      <a:pt x="0" y="15"/>
                    </a:moveTo>
                    <a:lnTo>
                      <a:pt x="0" y="15"/>
                    </a:lnTo>
                    <a:lnTo>
                      <a:pt x="0" y="15"/>
                    </a:lnTo>
                    <a:lnTo>
                      <a:pt x="0" y="15"/>
                    </a:lnTo>
                    <a:lnTo>
                      <a:pt x="5" y="12"/>
                    </a:lnTo>
                    <a:lnTo>
                      <a:pt x="8" y="10"/>
                    </a:lnTo>
                    <a:lnTo>
                      <a:pt x="10" y="12"/>
                    </a:lnTo>
                    <a:lnTo>
                      <a:pt x="10" y="12"/>
                    </a:lnTo>
                    <a:lnTo>
                      <a:pt x="13" y="17"/>
                    </a:lnTo>
                    <a:lnTo>
                      <a:pt x="13" y="17"/>
                    </a:lnTo>
                    <a:lnTo>
                      <a:pt x="20" y="22"/>
                    </a:lnTo>
                    <a:lnTo>
                      <a:pt x="20" y="22"/>
                    </a:lnTo>
                    <a:lnTo>
                      <a:pt x="20" y="17"/>
                    </a:lnTo>
                    <a:lnTo>
                      <a:pt x="18" y="15"/>
                    </a:lnTo>
                    <a:lnTo>
                      <a:pt x="13" y="10"/>
                    </a:lnTo>
                    <a:lnTo>
                      <a:pt x="13" y="10"/>
                    </a:lnTo>
                    <a:lnTo>
                      <a:pt x="8" y="5"/>
                    </a:lnTo>
                    <a:lnTo>
                      <a:pt x="8" y="5"/>
                    </a:lnTo>
                    <a:lnTo>
                      <a:pt x="0" y="0"/>
                    </a:lnTo>
                    <a:lnTo>
                      <a:pt x="0" y="0"/>
                    </a:lnTo>
                    <a:lnTo>
                      <a:pt x="3" y="7"/>
                    </a:lnTo>
                    <a:lnTo>
                      <a:pt x="3" y="7"/>
                    </a:lnTo>
                    <a:lnTo>
                      <a:pt x="3" y="12"/>
                    </a:lnTo>
                    <a:lnTo>
                      <a:pt x="0" y="1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8" name="Google Shape;1828;p38"/>
              <p:cNvSpPr/>
              <p:nvPr/>
            </p:nvSpPr>
            <p:spPr>
              <a:xfrm>
                <a:off x="5795" y="2901"/>
                <a:ext cx="3" cy="7"/>
              </a:xfrm>
              <a:custGeom>
                <a:avLst/>
                <a:gdLst/>
                <a:ahLst/>
                <a:cxnLst/>
                <a:rect l="l" t="t" r="r" b="b"/>
                <a:pathLst>
                  <a:path w="3" h="7" extrusionOk="0">
                    <a:moveTo>
                      <a:pt x="0" y="5"/>
                    </a:moveTo>
                    <a:lnTo>
                      <a:pt x="0" y="5"/>
                    </a:lnTo>
                    <a:lnTo>
                      <a:pt x="3" y="7"/>
                    </a:lnTo>
                    <a:lnTo>
                      <a:pt x="3" y="7"/>
                    </a:lnTo>
                    <a:lnTo>
                      <a:pt x="3" y="2"/>
                    </a:lnTo>
                    <a:lnTo>
                      <a:pt x="0" y="0"/>
                    </a:lnTo>
                    <a:lnTo>
                      <a:pt x="0" y="0"/>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29" name="Google Shape;1829;p38"/>
              <p:cNvSpPr/>
              <p:nvPr/>
            </p:nvSpPr>
            <p:spPr>
              <a:xfrm>
                <a:off x="5795" y="2901"/>
                <a:ext cx="3" cy="7"/>
              </a:xfrm>
              <a:custGeom>
                <a:avLst/>
                <a:gdLst/>
                <a:ahLst/>
                <a:cxnLst/>
                <a:rect l="l" t="t" r="r" b="b"/>
                <a:pathLst>
                  <a:path w="3" h="7" extrusionOk="0">
                    <a:moveTo>
                      <a:pt x="0" y="5"/>
                    </a:moveTo>
                    <a:lnTo>
                      <a:pt x="0" y="5"/>
                    </a:lnTo>
                    <a:lnTo>
                      <a:pt x="3" y="7"/>
                    </a:lnTo>
                    <a:lnTo>
                      <a:pt x="3" y="7"/>
                    </a:lnTo>
                    <a:lnTo>
                      <a:pt x="3" y="2"/>
                    </a:lnTo>
                    <a:lnTo>
                      <a:pt x="0" y="0"/>
                    </a:lnTo>
                    <a:lnTo>
                      <a:pt x="0" y="0"/>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0" name="Google Shape;1830;p38"/>
              <p:cNvSpPr/>
              <p:nvPr/>
            </p:nvSpPr>
            <p:spPr>
              <a:xfrm>
                <a:off x="5788" y="2933"/>
                <a:ext cx="17" cy="40"/>
              </a:xfrm>
              <a:custGeom>
                <a:avLst/>
                <a:gdLst/>
                <a:ahLst/>
                <a:cxnLst/>
                <a:rect l="l" t="t" r="r" b="b"/>
                <a:pathLst>
                  <a:path w="17" h="40" extrusionOk="0">
                    <a:moveTo>
                      <a:pt x="2" y="27"/>
                    </a:moveTo>
                    <a:lnTo>
                      <a:pt x="2" y="27"/>
                    </a:lnTo>
                    <a:lnTo>
                      <a:pt x="0" y="40"/>
                    </a:lnTo>
                    <a:lnTo>
                      <a:pt x="0" y="40"/>
                    </a:lnTo>
                    <a:lnTo>
                      <a:pt x="5" y="37"/>
                    </a:lnTo>
                    <a:lnTo>
                      <a:pt x="7" y="35"/>
                    </a:lnTo>
                    <a:lnTo>
                      <a:pt x="10" y="25"/>
                    </a:lnTo>
                    <a:lnTo>
                      <a:pt x="10" y="25"/>
                    </a:lnTo>
                    <a:lnTo>
                      <a:pt x="15" y="22"/>
                    </a:lnTo>
                    <a:lnTo>
                      <a:pt x="17" y="17"/>
                    </a:lnTo>
                    <a:lnTo>
                      <a:pt x="17" y="17"/>
                    </a:lnTo>
                    <a:lnTo>
                      <a:pt x="17" y="0"/>
                    </a:lnTo>
                    <a:lnTo>
                      <a:pt x="17" y="0"/>
                    </a:lnTo>
                    <a:lnTo>
                      <a:pt x="15" y="3"/>
                    </a:lnTo>
                    <a:lnTo>
                      <a:pt x="15" y="5"/>
                    </a:lnTo>
                    <a:lnTo>
                      <a:pt x="12" y="10"/>
                    </a:lnTo>
                    <a:lnTo>
                      <a:pt x="12" y="10"/>
                    </a:lnTo>
                    <a:lnTo>
                      <a:pt x="7" y="20"/>
                    </a:lnTo>
                    <a:lnTo>
                      <a:pt x="2" y="2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1" name="Google Shape;1831;p38"/>
              <p:cNvSpPr/>
              <p:nvPr/>
            </p:nvSpPr>
            <p:spPr>
              <a:xfrm>
                <a:off x="5788" y="2933"/>
                <a:ext cx="17" cy="40"/>
              </a:xfrm>
              <a:custGeom>
                <a:avLst/>
                <a:gdLst/>
                <a:ahLst/>
                <a:cxnLst/>
                <a:rect l="l" t="t" r="r" b="b"/>
                <a:pathLst>
                  <a:path w="17" h="40" extrusionOk="0">
                    <a:moveTo>
                      <a:pt x="2" y="27"/>
                    </a:moveTo>
                    <a:lnTo>
                      <a:pt x="2" y="27"/>
                    </a:lnTo>
                    <a:lnTo>
                      <a:pt x="0" y="40"/>
                    </a:lnTo>
                    <a:lnTo>
                      <a:pt x="0" y="40"/>
                    </a:lnTo>
                    <a:lnTo>
                      <a:pt x="5" y="37"/>
                    </a:lnTo>
                    <a:lnTo>
                      <a:pt x="7" y="35"/>
                    </a:lnTo>
                    <a:lnTo>
                      <a:pt x="10" y="25"/>
                    </a:lnTo>
                    <a:lnTo>
                      <a:pt x="10" y="25"/>
                    </a:lnTo>
                    <a:lnTo>
                      <a:pt x="15" y="22"/>
                    </a:lnTo>
                    <a:lnTo>
                      <a:pt x="17" y="17"/>
                    </a:lnTo>
                    <a:lnTo>
                      <a:pt x="17" y="17"/>
                    </a:lnTo>
                    <a:lnTo>
                      <a:pt x="17" y="0"/>
                    </a:lnTo>
                    <a:lnTo>
                      <a:pt x="17" y="0"/>
                    </a:lnTo>
                    <a:lnTo>
                      <a:pt x="15" y="3"/>
                    </a:lnTo>
                    <a:lnTo>
                      <a:pt x="15" y="5"/>
                    </a:lnTo>
                    <a:lnTo>
                      <a:pt x="12" y="10"/>
                    </a:lnTo>
                    <a:lnTo>
                      <a:pt x="12" y="10"/>
                    </a:lnTo>
                    <a:lnTo>
                      <a:pt x="7" y="20"/>
                    </a:lnTo>
                    <a:lnTo>
                      <a:pt x="2" y="2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2" name="Google Shape;1832;p38"/>
              <p:cNvSpPr/>
              <p:nvPr/>
            </p:nvSpPr>
            <p:spPr>
              <a:xfrm>
                <a:off x="5800" y="2889"/>
                <a:ext cx="3" cy="0"/>
              </a:xfrm>
              <a:custGeom>
                <a:avLst/>
                <a:gdLst/>
                <a:ahLst/>
                <a:cxnLst/>
                <a:rect l="l" t="t" r="r" b="b"/>
                <a:pathLst>
                  <a:path w="3" h="120000" extrusionOk="0">
                    <a:moveTo>
                      <a:pt x="3" y="0"/>
                    </a:moveTo>
                    <a:lnTo>
                      <a:pt x="3" y="0"/>
                    </a:lnTo>
                    <a:lnTo>
                      <a:pt x="3" y="0"/>
                    </a:lnTo>
                    <a:lnTo>
                      <a:pt x="0" y="0"/>
                    </a:lnTo>
                    <a:lnTo>
                      <a:pt x="0"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3" name="Google Shape;1833;p38"/>
              <p:cNvSpPr/>
              <p:nvPr/>
            </p:nvSpPr>
            <p:spPr>
              <a:xfrm>
                <a:off x="5800" y="2889"/>
                <a:ext cx="3" cy="0"/>
              </a:xfrm>
              <a:custGeom>
                <a:avLst/>
                <a:gdLst/>
                <a:ahLst/>
                <a:cxnLst/>
                <a:rect l="l" t="t" r="r" b="b"/>
                <a:pathLst>
                  <a:path w="3" h="120000" extrusionOk="0">
                    <a:moveTo>
                      <a:pt x="3" y="0"/>
                    </a:moveTo>
                    <a:lnTo>
                      <a:pt x="3" y="0"/>
                    </a:lnTo>
                    <a:lnTo>
                      <a:pt x="3" y="0"/>
                    </a:lnTo>
                    <a:lnTo>
                      <a:pt x="0" y="0"/>
                    </a:lnTo>
                    <a:lnTo>
                      <a:pt x="0"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4" name="Google Shape;1834;p38"/>
              <p:cNvSpPr/>
              <p:nvPr/>
            </p:nvSpPr>
            <p:spPr>
              <a:xfrm>
                <a:off x="5793" y="2975"/>
                <a:ext cx="5" cy="5"/>
              </a:xfrm>
              <a:custGeom>
                <a:avLst/>
                <a:gdLst/>
                <a:ahLst/>
                <a:cxnLst/>
                <a:rect l="l" t="t" r="r" b="b"/>
                <a:pathLst>
                  <a:path w="5" h="5" extrusionOk="0">
                    <a:moveTo>
                      <a:pt x="2" y="5"/>
                    </a:moveTo>
                    <a:lnTo>
                      <a:pt x="2" y="5"/>
                    </a:lnTo>
                    <a:lnTo>
                      <a:pt x="5" y="5"/>
                    </a:lnTo>
                    <a:lnTo>
                      <a:pt x="5" y="5"/>
                    </a:lnTo>
                    <a:lnTo>
                      <a:pt x="2" y="0"/>
                    </a:lnTo>
                    <a:lnTo>
                      <a:pt x="2" y="0"/>
                    </a:lnTo>
                    <a:lnTo>
                      <a:pt x="0" y="3"/>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5" name="Google Shape;1835;p38"/>
              <p:cNvSpPr/>
              <p:nvPr/>
            </p:nvSpPr>
            <p:spPr>
              <a:xfrm>
                <a:off x="5793" y="2975"/>
                <a:ext cx="5" cy="5"/>
              </a:xfrm>
              <a:custGeom>
                <a:avLst/>
                <a:gdLst/>
                <a:ahLst/>
                <a:cxnLst/>
                <a:rect l="l" t="t" r="r" b="b"/>
                <a:pathLst>
                  <a:path w="5" h="5" extrusionOk="0">
                    <a:moveTo>
                      <a:pt x="2" y="5"/>
                    </a:moveTo>
                    <a:lnTo>
                      <a:pt x="2" y="5"/>
                    </a:lnTo>
                    <a:lnTo>
                      <a:pt x="5" y="5"/>
                    </a:lnTo>
                    <a:lnTo>
                      <a:pt x="5" y="5"/>
                    </a:lnTo>
                    <a:lnTo>
                      <a:pt x="2" y="0"/>
                    </a:lnTo>
                    <a:lnTo>
                      <a:pt x="2" y="0"/>
                    </a:lnTo>
                    <a:lnTo>
                      <a:pt x="0" y="3"/>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6" name="Google Shape;1836;p38"/>
              <p:cNvSpPr/>
              <p:nvPr/>
            </p:nvSpPr>
            <p:spPr>
              <a:xfrm>
                <a:off x="5805" y="2871"/>
                <a:ext cx="5" cy="13"/>
              </a:xfrm>
              <a:custGeom>
                <a:avLst/>
                <a:gdLst/>
                <a:ahLst/>
                <a:cxnLst/>
                <a:rect l="l" t="t" r="r" b="b"/>
                <a:pathLst>
                  <a:path w="5" h="13" extrusionOk="0">
                    <a:moveTo>
                      <a:pt x="3" y="13"/>
                    </a:moveTo>
                    <a:lnTo>
                      <a:pt x="3" y="13"/>
                    </a:lnTo>
                    <a:lnTo>
                      <a:pt x="5" y="10"/>
                    </a:lnTo>
                    <a:lnTo>
                      <a:pt x="5" y="5"/>
                    </a:lnTo>
                    <a:lnTo>
                      <a:pt x="5" y="3"/>
                    </a:lnTo>
                    <a:lnTo>
                      <a:pt x="0" y="0"/>
                    </a:lnTo>
                    <a:lnTo>
                      <a:pt x="0" y="0"/>
                    </a:lnTo>
                    <a:lnTo>
                      <a:pt x="0" y="5"/>
                    </a:lnTo>
                    <a:lnTo>
                      <a:pt x="3" y="1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7" name="Google Shape;1837;p38"/>
              <p:cNvSpPr/>
              <p:nvPr/>
            </p:nvSpPr>
            <p:spPr>
              <a:xfrm>
                <a:off x="5805" y="2871"/>
                <a:ext cx="5" cy="13"/>
              </a:xfrm>
              <a:custGeom>
                <a:avLst/>
                <a:gdLst/>
                <a:ahLst/>
                <a:cxnLst/>
                <a:rect l="l" t="t" r="r" b="b"/>
                <a:pathLst>
                  <a:path w="5" h="13" extrusionOk="0">
                    <a:moveTo>
                      <a:pt x="3" y="13"/>
                    </a:moveTo>
                    <a:lnTo>
                      <a:pt x="3" y="13"/>
                    </a:lnTo>
                    <a:lnTo>
                      <a:pt x="5" y="10"/>
                    </a:lnTo>
                    <a:lnTo>
                      <a:pt x="5" y="5"/>
                    </a:lnTo>
                    <a:lnTo>
                      <a:pt x="5" y="3"/>
                    </a:lnTo>
                    <a:lnTo>
                      <a:pt x="0" y="0"/>
                    </a:lnTo>
                    <a:lnTo>
                      <a:pt x="0" y="0"/>
                    </a:lnTo>
                    <a:lnTo>
                      <a:pt x="0" y="5"/>
                    </a:lnTo>
                    <a:lnTo>
                      <a:pt x="3" y="1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8" name="Google Shape;1838;p38"/>
              <p:cNvSpPr/>
              <p:nvPr/>
            </p:nvSpPr>
            <p:spPr>
              <a:xfrm>
                <a:off x="5805" y="2891"/>
                <a:ext cx="3"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39" name="Google Shape;1839;p38"/>
              <p:cNvSpPr/>
              <p:nvPr/>
            </p:nvSpPr>
            <p:spPr>
              <a:xfrm>
                <a:off x="5805" y="2891"/>
                <a:ext cx="3"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0" name="Google Shape;1840;p38"/>
              <p:cNvSpPr/>
              <p:nvPr/>
            </p:nvSpPr>
            <p:spPr>
              <a:xfrm>
                <a:off x="5798" y="2970"/>
                <a:ext cx="2" cy="0"/>
              </a:xfrm>
              <a:custGeom>
                <a:avLst/>
                <a:gdLst/>
                <a:ahLst/>
                <a:cxnLst/>
                <a:rect l="l" t="t" r="r" b="b"/>
                <a:pathLst>
                  <a:path w="2" h="120000" extrusionOk="0">
                    <a:moveTo>
                      <a:pt x="0" y="0"/>
                    </a:moveTo>
                    <a:lnTo>
                      <a:pt x="0" y="0"/>
                    </a:lnTo>
                    <a:lnTo>
                      <a:pt x="2" y="0"/>
                    </a:lnTo>
                    <a:lnTo>
                      <a:pt x="2" y="0"/>
                    </a:lnTo>
                    <a:lnTo>
                      <a:pt x="2" y="0"/>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1" name="Google Shape;1841;p38"/>
              <p:cNvSpPr/>
              <p:nvPr/>
            </p:nvSpPr>
            <p:spPr>
              <a:xfrm>
                <a:off x="5798" y="2970"/>
                <a:ext cx="2" cy="0"/>
              </a:xfrm>
              <a:custGeom>
                <a:avLst/>
                <a:gdLst/>
                <a:ahLst/>
                <a:cxnLst/>
                <a:rect l="l" t="t" r="r" b="b"/>
                <a:pathLst>
                  <a:path w="2" h="120000" extrusionOk="0">
                    <a:moveTo>
                      <a:pt x="0" y="0"/>
                    </a:moveTo>
                    <a:lnTo>
                      <a:pt x="0" y="0"/>
                    </a:lnTo>
                    <a:lnTo>
                      <a:pt x="2" y="0"/>
                    </a:lnTo>
                    <a:lnTo>
                      <a:pt x="2" y="0"/>
                    </a:lnTo>
                    <a:lnTo>
                      <a:pt x="2" y="0"/>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2" name="Google Shape;1842;p38"/>
              <p:cNvSpPr/>
              <p:nvPr/>
            </p:nvSpPr>
            <p:spPr>
              <a:xfrm>
                <a:off x="5800" y="2958"/>
                <a:ext cx="18" cy="12"/>
              </a:xfrm>
              <a:custGeom>
                <a:avLst/>
                <a:gdLst/>
                <a:ahLst/>
                <a:cxnLst/>
                <a:rect l="l" t="t" r="r" b="b"/>
                <a:pathLst>
                  <a:path w="18" h="12" extrusionOk="0">
                    <a:moveTo>
                      <a:pt x="0" y="10"/>
                    </a:moveTo>
                    <a:lnTo>
                      <a:pt x="0" y="10"/>
                    </a:lnTo>
                    <a:lnTo>
                      <a:pt x="0" y="12"/>
                    </a:lnTo>
                    <a:lnTo>
                      <a:pt x="3" y="12"/>
                    </a:lnTo>
                    <a:lnTo>
                      <a:pt x="8" y="12"/>
                    </a:lnTo>
                    <a:lnTo>
                      <a:pt x="18" y="10"/>
                    </a:lnTo>
                    <a:lnTo>
                      <a:pt x="18" y="10"/>
                    </a:lnTo>
                    <a:lnTo>
                      <a:pt x="15" y="5"/>
                    </a:lnTo>
                    <a:lnTo>
                      <a:pt x="13" y="2"/>
                    </a:lnTo>
                    <a:lnTo>
                      <a:pt x="10" y="0"/>
                    </a:lnTo>
                    <a:lnTo>
                      <a:pt x="10" y="0"/>
                    </a:lnTo>
                    <a:lnTo>
                      <a:pt x="3" y="5"/>
                    </a:lnTo>
                    <a:lnTo>
                      <a:pt x="0" y="7"/>
                    </a:lnTo>
                    <a:lnTo>
                      <a:pt x="0"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3" name="Google Shape;1843;p38"/>
              <p:cNvSpPr/>
              <p:nvPr/>
            </p:nvSpPr>
            <p:spPr>
              <a:xfrm>
                <a:off x="5800" y="2958"/>
                <a:ext cx="18" cy="12"/>
              </a:xfrm>
              <a:custGeom>
                <a:avLst/>
                <a:gdLst/>
                <a:ahLst/>
                <a:cxnLst/>
                <a:rect l="l" t="t" r="r" b="b"/>
                <a:pathLst>
                  <a:path w="18" h="12" extrusionOk="0">
                    <a:moveTo>
                      <a:pt x="0" y="10"/>
                    </a:moveTo>
                    <a:lnTo>
                      <a:pt x="0" y="10"/>
                    </a:lnTo>
                    <a:lnTo>
                      <a:pt x="0" y="12"/>
                    </a:lnTo>
                    <a:lnTo>
                      <a:pt x="3" y="12"/>
                    </a:lnTo>
                    <a:lnTo>
                      <a:pt x="8" y="12"/>
                    </a:lnTo>
                    <a:lnTo>
                      <a:pt x="18" y="10"/>
                    </a:lnTo>
                    <a:lnTo>
                      <a:pt x="18" y="10"/>
                    </a:lnTo>
                    <a:lnTo>
                      <a:pt x="15" y="5"/>
                    </a:lnTo>
                    <a:lnTo>
                      <a:pt x="13" y="2"/>
                    </a:lnTo>
                    <a:lnTo>
                      <a:pt x="10" y="0"/>
                    </a:lnTo>
                    <a:lnTo>
                      <a:pt x="10" y="0"/>
                    </a:lnTo>
                    <a:lnTo>
                      <a:pt x="3" y="5"/>
                    </a:lnTo>
                    <a:lnTo>
                      <a:pt x="0" y="7"/>
                    </a:lnTo>
                    <a:lnTo>
                      <a:pt x="0"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4" name="Google Shape;1844;p38"/>
              <p:cNvSpPr/>
              <p:nvPr/>
            </p:nvSpPr>
            <p:spPr>
              <a:xfrm>
                <a:off x="5803" y="2955"/>
                <a:ext cx="2" cy="0"/>
              </a:xfrm>
              <a:custGeom>
                <a:avLst/>
                <a:gdLst/>
                <a:ahLst/>
                <a:cxnLst/>
                <a:rect l="l" t="t" r="r" b="b"/>
                <a:pathLst>
                  <a:path w="2" h="120000" extrusionOk="0">
                    <a:moveTo>
                      <a:pt x="0" y="0"/>
                    </a:moveTo>
                    <a:lnTo>
                      <a:pt x="0" y="0"/>
                    </a:lnTo>
                    <a:lnTo>
                      <a:pt x="2" y="0"/>
                    </a:lnTo>
                    <a:lnTo>
                      <a:pt x="2"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5" name="Google Shape;1845;p38"/>
              <p:cNvSpPr/>
              <p:nvPr/>
            </p:nvSpPr>
            <p:spPr>
              <a:xfrm>
                <a:off x="5803" y="2955"/>
                <a:ext cx="2" cy="0"/>
              </a:xfrm>
              <a:custGeom>
                <a:avLst/>
                <a:gdLst/>
                <a:ahLst/>
                <a:cxnLst/>
                <a:rect l="l" t="t" r="r" b="b"/>
                <a:pathLst>
                  <a:path w="2" h="120000" extrusionOk="0">
                    <a:moveTo>
                      <a:pt x="0" y="0"/>
                    </a:moveTo>
                    <a:lnTo>
                      <a:pt x="0" y="0"/>
                    </a:lnTo>
                    <a:lnTo>
                      <a:pt x="2" y="0"/>
                    </a:lnTo>
                    <a:lnTo>
                      <a:pt x="2"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6" name="Google Shape;1846;p38"/>
              <p:cNvSpPr/>
              <p:nvPr/>
            </p:nvSpPr>
            <p:spPr>
              <a:xfrm>
                <a:off x="5810" y="2906"/>
                <a:ext cx="32" cy="57"/>
              </a:xfrm>
              <a:custGeom>
                <a:avLst/>
                <a:gdLst/>
                <a:ahLst/>
                <a:cxnLst/>
                <a:rect l="l" t="t" r="r" b="b"/>
                <a:pathLst>
                  <a:path w="32" h="57" extrusionOk="0">
                    <a:moveTo>
                      <a:pt x="0" y="0"/>
                    </a:moveTo>
                    <a:lnTo>
                      <a:pt x="0" y="0"/>
                    </a:lnTo>
                    <a:lnTo>
                      <a:pt x="3" y="5"/>
                    </a:lnTo>
                    <a:lnTo>
                      <a:pt x="5" y="10"/>
                    </a:lnTo>
                    <a:lnTo>
                      <a:pt x="5" y="10"/>
                    </a:lnTo>
                    <a:lnTo>
                      <a:pt x="10" y="15"/>
                    </a:lnTo>
                    <a:lnTo>
                      <a:pt x="17" y="17"/>
                    </a:lnTo>
                    <a:lnTo>
                      <a:pt x="17" y="17"/>
                    </a:lnTo>
                    <a:lnTo>
                      <a:pt x="15" y="22"/>
                    </a:lnTo>
                    <a:lnTo>
                      <a:pt x="12" y="22"/>
                    </a:lnTo>
                    <a:lnTo>
                      <a:pt x="12" y="22"/>
                    </a:lnTo>
                    <a:lnTo>
                      <a:pt x="15" y="27"/>
                    </a:lnTo>
                    <a:lnTo>
                      <a:pt x="15" y="27"/>
                    </a:lnTo>
                    <a:lnTo>
                      <a:pt x="12" y="25"/>
                    </a:lnTo>
                    <a:lnTo>
                      <a:pt x="10" y="27"/>
                    </a:lnTo>
                    <a:lnTo>
                      <a:pt x="10" y="27"/>
                    </a:lnTo>
                    <a:lnTo>
                      <a:pt x="5" y="27"/>
                    </a:lnTo>
                    <a:lnTo>
                      <a:pt x="3" y="22"/>
                    </a:lnTo>
                    <a:lnTo>
                      <a:pt x="3" y="22"/>
                    </a:lnTo>
                    <a:lnTo>
                      <a:pt x="0" y="25"/>
                    </a:lnTo>
                    <a:lnTo>
                      <a:pt x="3" y="30"/>
                    </a:lnTo>
                    <a:lnTo>
                      <a:pt x="3" y="35"/>
                    </a:lnTo>
                    <a:lnTo>
                      <a:pt x="5" y="37"/>
                    </a:lnTo>
                    <a:lnTo>
                      <a:pt x="5" y="37"/>
                    </a:lnTo>
                    <a:lnTo>
                      <a:pt x="8" y="35"/>
                    </a:lnTo>
                    <a:lnTo>
                      <a:pt x="8" y="37"/>
                    </a:lnTo>
                    <a:lnTo>
                      <a:pt x="12" y="42"/>
                    </a:lnTo>
                    <a:lnTo>
                      <a:pt x="12" y="42"/>
                    </a:lnTo>
                    <a:lnTo>
                      <a:pt x="12" y="49"/>
                    </a:lnTo>
                    <a:lnTo>
                      <a:pt x="12" y="54"/>
                    </a:lnTo>
                    <a:lnTo>
                      <a:pt x="17" y="57"/>
                    </a:lnTo>
                    <a:lnTo>
                      <a:pt x="17" y="57"/>
                    </a:lnTo>
                    <a:lnTo>
                      <a:pt x="15" y="52"/>
                    </a:lnTo>
                    <a:lnTo>
                      <a:pt x="15" y="52"/>
                    </a:lnTo>
                    <a:lnTo>
                      <a:pt x="20" y="52"/>
                    </a:lnTo>
                    <a:lnTo>
                      <a:pt x="22" y="52"/>
                    </a:lnTo>
                    <a:lnTo>
                      <a:pt x="22" y="52"/>
                    </a:lnTo>
                    <a:lnTo>
                      <a:pt x="20" y="42"/>
                    </a:lnTo>
                    <a:lnTo>
                      <a:pt x="20" y="42"/>
                    </a:lnTo>
                    <a:lnTo>
                      <a:pt x="17" y="39"/>
                    </a:lnTo>
                    <a:lnTo>
                      <a:pt x="17" y="37"/>
                    </a:lnTo>
                    <a:lnTo>
                      <a:pt x="17" y="37"/>
                    </a:lnTo>
                    <a:lnTo>
                      <a:pt x="17" y="32"/>
                    </a:lnTo>
                    <a:lnTo>
                      <a:pt x="15" y="30"/>
                    </a:lnTo>
                    <a:lnTo>
                      <a:pt x="15" y="30"/>
                    </a:lnTo>
                    <a:lnTo>
                      <a:pt x="20" y="32"/>
                    </a:lnTo>
                    <a:lnTo>
                      <a:pt x="22" y="35"/>
                    </a:lnTo>
                    <a:lnTo>
                      <a:pt x="22" y="35"/>
                    </a:lnTo>
                    <a:lnTo>
                      <a:pt x="27" y="35"/>
                    </a:lnTo>
                    <a:lnTo>
                      <a:pt x="32" y="37"/>
                    </a:lnTo>
                    <a:lnTo>
                      <a:pt x="32" y="37"/>
                    </a:lnTo>
                    <a:lnTo>
                      <a:pt x="32" y="32"/>
                    </a:lnTo>
                    <a:lnTo>
                      <a:pt x="27" y="30"/>
                    </a:lnTo>
                    <a:lnTo>
                      <a:pt x="27" y="30"/>
                    </a:lnTo>
                    <a:lnTo>
                      <a:pt x="30" y="30"/>
                    </a:lnTo>
                    <a:lnTo>
                      <a:pt x="27" y="25"/>
                    </a:lnTo>
                    <a:lnTo>
                      <a:pt x="25" y="20"/>
                    </a:lnTo>
                    <a:lnTo>
                      <a:pt x="25" y="20"/>
                    </a:lnTo>
                    <a:lnTo>
                      <a:pt x="27" y="15"/>
                    </a:lnTo>
                    <a:lnTo>
                      <a:pt x="25" y="12"/>
                    </a:lnTo>
                    <a:lnTo>
                      <a:pt x="25" y="12"/>
                    </a:lnTo>
                    <a:lnTo>
                      <a:pt x="27" y="10"/>
                    </a:lnTo>
                    <a:lnTo>
                      <a:pt x="25" y="7"/>
                    </a:lnTo>
                    <a:lnTo>
                      <a:pt x="25" y="7"/>
                    </a:lnTo>
                    <a:lnTo>
                      <a:pt x="22" y="7"/>
                    </a:lnTo>
                    <a:lnTo>
                      <a:pt x="22" y="5"/>
                    </a:lnTo>
                    <a:lnTo>
                      <a:pt x="22" y="5"/>
                    </a:lnTo>
                    <a:lnTo>
                      <a:pt x="20" y="2"/>
                    </a:lnTo>
                    <a:lnTo>
                      <a:pt x="17" y="0"/>
                    </a:lnTo>
                    <a:lnTo>
                      <a:pt x="17" y="0"/>
                    </a:lnTo>
                    <a:lnTo>
                      <a:pt x="10" y="0"/>
                    </a:lnTo>
                    <a:lnTo>
                      <a:pt x="10" y="0"/>
                    </a:lnTo>
                    <a:lnTo>
                      <a:pt x="5"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7" name="Google Shape;1847;p38"/>
              <p:cNvSpPr/>
              <p:nvPr/>
            </p:nvSpPr>
            <p:spPr>
              <a:xfrm>
                <a:off x="5810" y="2906"/>
                <a:ext cx="32" cy="57"/>
              </a:xfrm>
              <a:custGeom>
                <a:avLst/>
                <a:gdLst/>
                <a:ahLst/>
                <a:cxnLst/>
                <a:rect l="l" t="t" r="r" b="b"/>
                <a:pathLst>
                  <a:path w="32" h="57" extrusionOk="0">
                    <a:moveTo>
                      <a:pt x="0" y="0"/>
                    </a:moveTo>
                    <a:lnTo>
                      <a:pt x="0" y="0"/>
                    </a:lnTo>
                    <a:lnTo>
                      <a:pt x="3" y="5"/>
                    </a:lnTo>
                    <a:lnTo>
                      <a:pt x="5" y="10"/>
                    </a:lnTo>
                    <a:lnTo>
                      <a:pt x="5" y="10"/>
                    </a:lnTo>
                    <a:lnTo>
                      <a:pt x="10" y="15"/>
                    </a:lnTo>
                    <a:lnTo>
                      <a:pt x="17" y="17"/>
                    </a:lnTo>
                    <a:lnTo>
                      <a:pt x="17" y="17"/>
                    </a:lnTo>
                    <a:lnTo>
                      <a:pt x="15" y="22"/>
                    </a:lnTo>
                    <a:lnTo>
                      <a:pt x="12" y="22"/>
                    </a:lnTo>
                    <a:lnTo>
                      <a:pt x="12" y="22"/>
                    </a:lnTo>
                    <a:lnTo>
                      <a:pt x="15" y="27"/>
                    </a:lnTo>
                    <a:lnTo>
                      <a:pt x="15" y="27"/>
                    </a:lnTo>
                    <a:lnTo>
                      <a:pt x="12" y="25"/>
                    </a:lnTo>
                    <a:lnTo>
                      <a:pt x="10" y="27"/>
                    </a:lnTo>
                    <a:lnTo>
                      <a:pt x="10" y="27"/>
                    </a:lnTo>
                    <a:lnTo>
                      <a:pt x="5" y="27"/>
                    </a:lnTo>
                    <a:lnTo>
                      <a:pt x="3" y="22"/>
                    </a:lnTo>
                    <a:lnTo>
                      <a:pt x="3" y="22"/>
                    </a:lnTo>
                    <a:lnTo>
                      <a:pt x="0" y="25"/>
                    </a:lnTo>
                    <a:lnTo>
                      <a:pt x="3" y="30"/>
                    </a:lnTo>
                    <a:lnTo>
                      <a:pt x="3" y="35"/>
                    </a:lnTo>
                    <a:lnTo>
                      <a:pt x="5" y="37"/>
                    </a:lnTo>
                    <a:lnTo>
                      <a:pt x="5" y="37"/>
                    </a:lnTo>
                    <a:lnTo>
                      <a:pt x="8" y="35"/>
                    </a:lnTo>
                    <a:lnTo>
                      <a:pt x="8" y="37"/>
                    </a:lnTo>
                    <a:lnTo>
                      <a:pt x="12" y="42"/>
                    </a:lnTo>
                    <a:lnTo>
                      <a:pt x="12" y="42"/>
                    </a:lnTo>
                    <a:lnTo>
                      <a:pt x="12" y="49"/>
                    </a:lnTo>
                    <a:lnTo>
                      <a:pt x="12" y="54"/>
                    </a:lnTo>
                    <a:lnTo>
                      <a:pt x="17" y="57"/>
                    </a:lnTo>
                    <a:lnTo>
                      <a:pt x="17" y="57"/>
                    </a:lnTo>
                    <a:lnTo>
                      <a:pt x="15" y="52"/>
                    </a:lnTo>
                    <a:lnTo>
                      <a:pt x="15" y="52"/>
                    </a:lnTo>
                    <a:lnTo>
                      <a:pt x="20" y="52"/>
                    </a:lnTo>
                    <a:lnTo>
                      <a:pt x="22" y="52"/>
                    </a:lnTo>
                    <a:lnTo>
                      <a:pt x="22" y="52"/>
                    </a:lnTo>
                    <a:lnTo>
                      <a:pt x="20" y="42"/>
                    </a:lnTo>
                    <a:lnTo>
                      <a:pt x="20" y="42"/>
                    </a:lnTo>
                    <a:lnTo>
                      <a:pt x="17" y="39"/>
                    </a:lnTo>
                    <a:lnTo>
                      <a:pt x="17" y="37"/>
                    </a:lnTo>
                    <a:lnTo>
                      <a:pt x="17" y="37"/>
                    </a:lnTo>
                    <a:lnTo>
                      <a:pt x="17" y="32"/>
                    </a:lnTo>
                    <a:lnTo>
                      <a:pt x="15" y="30"/>
                    </a:lnTo>
                    <a:lnTo>
                      <a:pt x="15" y="30"/>
                    </a:lnTo>
                    <a:lnTo>
                      <a:pt x="20" y="32"/>
                    </a:lnTo>
                    <a:lnTo>
                      <a:pt x="22" y="35"/>
                    </a:lnTo>
                    <a:lnTo>
                      <a:pt x="22" y="35"/>
                    </a:lnTo>
                    <a:lnTo>
                      <a:pt x="27" y="35"/>
                    </a:lnTo>
                    <a:lnTo>
                      <a:pt x="32" y="37"/>
                    </a:lnTo>
                    <a:lnTo>
                      <a:pt x="32" y="37"/>
                    </a:lnTo>
                    <a:lnTo>
                      <a:pt x="32" y="32"/>
                    </a:lnTo>
                    <a:lnTo>
                      <a:pt x="27" y="30"/>
                    </a:lnTo>
                    <a:lnTo>
                      <a:pt x="27" y="30"/>
                    </a:lnTo>
                    <a:lnTo>
                      <a:pt x="30" y="30"/>
                    </a:lnTo>
                    <a:lnTo>
                      <a:pt x="27" y="25"/>
                    </a:lnTo>
                    <a:lnTo>
                      <a:pt x="25" y="20"/>
                    </a:lnTo>
                    <a:lnTo>
                      <a:pt x="25" y="20"/>
                    </a:lnTo>
                    <a:lnTo>
                      <a:pt x="27" y="15"/>
                    </a:lnTo>
                    <a:lnTo>
                      <a:pt x="25" y="12"/>
                    </a:lnTo>
                    <a:lnTo>
                      <a:pt x="25" y="12"/>
                    </a:lnTo>
                    <a:lnTo>
                      <a:pt x="27" y="10"/>
                    </a:lnTo>
                    <a:lnTo>
                      <a:pt x="25" y="7"/>
                    </a:lnTo>
                    <a:lnTo>
                      <a:pt x="25" y="7"/>
                    </a:lnTo>
                    <a:lnTo>
                      <a:pt x="22" y="7"/>
                    </a:lnTo>
                    <a:lnTo>
                      <a:pt x="22" y="5"/>
                    </a:lnTo>
                    <a:lnTo>
                      <a:pt x="22" y="5"/>
                    </a:lnTo>
                    <a:lnTo>
                      <a:pt x="20" y="2"/>
                    </a:lnTo>
                    <a:lnTo>
                      <a:pt x="17" y="0"/>
                    </a:lnTo>
                    <a:lnTo>
                      <a:pt x="17" y="0"/>
                    </a:lnTo>
                    <a:lnTo>
                      <a:pt x="10" y="0"/>
                    </a:lnTo>
                    <a:lnTo>
                      <a:pt x="10" y="0"/>
                    </a:lnTo>
                    <a:lnTo>
                      <a:pt x="5"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8" name="Google Shape;1848;p38"/>
              <p:cNvSpPr/>
              <p:nvPr/>
            </p:nvSpPr>
            <p:spPr>
              <a:xfrm>
                <a:off x="5813" y="2926"/>
                <a:ext cx="5" cy="5"/>
              </a:xfrm>
              <a:custGeom>
                <a:avLst/>
                <a:gdLst/>
                <a:ahLst/>
                <a:cxnLst/>
                <a:rect l="l" t="t" r="r" b="b"/>
                <a:pathLst>
                  <a:path w="5" h="5" extrusionOk="0">
                    <a:moveTo>
                      <a:pt x="2" y="5"/>
                    </a:moveTo>
                    <a:lnTo>
                      <a:pt x="2" y="5"/>
                    </a:lnTo>
                    <a:lnTo>
                      <a:pt x="5" y="2"/>
                    </a:lnTo>
                    <a:lnTo>
                      <a:pt x="5" y="0"/>
                    </a:lnTo>
                    <a:lnTo>
                      <a:pt x="2" y="0"/>
                    </a:lnTo>
                    <a:lnTo>
                      <a:pt x="0" y="0"/>
                    </a:lnTo>
                    <a:lnTo>
                      <a:pt x="0" y="0"/>
                    </a:lnTo>
                    <a:lnTo>
                      <a:pt x="0" y="2"/>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49" name="Google Shape;1849;p38"/>
              <p:cNvSpPr/>
              <p:nvPr/>
            </p:nvSpPr>
            <p:spPr>
              <a:xfrm>
                <a:off x="5813" y="2926"/>
                <a:ext cx="5" cy="5"/>
              </a:xfrm>
              <a:custGeom>
                <a:avLst/>
                <a:gdLst/>
                <a:ahLst/>
                <a:cxnLst/>
                <a:rect l="l" t="t" r="r" b="b"/>
                <a:pathLst>
                  <a:path w="5" h="5" extrusionOk="0">
                    <a:moveTo>
                      <a:pt x="2" y="5"/>
                    </a:moveTo>
                    <a:lnTo>
                      <a:pt x="2" y="5"/>
                    </a:lnTo>
                    <a:lnTo>
                      <a:pt x="5" y="2"/>
                    </a:lnTo>
                    <a:lnTo>
                      <a:pt x="5" y="0"/>
                    </a:lnTo>
                    <a:lnTo>
                      <a:pt x="2" y="0"/>
                    </a:lnTo>
                    <a:lnTo>
                      <a:pt x="0" y="0"/>
                    </a:lnTo>
                    <a:lnTo>
                      <a:pt x="0" y="0"/>
                    </a:lnTo>
                    <a:lnTo>
                      <a:pt x="0" y="2"/>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0" name="Google Shape;1850;p38"/>
              <p:cNvSpPr/>
              <p:nvPr/>
            </p:nvSpPr>
            <p:spPr>
              <a:xfrm>
                <a:off x="5810" y="2948"/>
                <a:ext cx="5" cy="0"/>
              </a:xfrm>
              <a:custGeom>
                <a:avLst/>
                <a:gdLst/>
                <a:ahLst/>
                <a:cxnLst/>
                <a:rect l="l" t="t" r="r" b="b"/>
                <a:pathLst>
                  <a:path w="5" h="120000" extrusionOk="0">
                    <a:moveTo>
                      <a:pt x="3" y="0"/>
                    </a:moveTo>
                    <a:lnTo>
                      <a:pt x="3" y="0"/>
                    </a:lnTo>
                    <a:lnTo>
                      <a:pt x="5" y="0"/>
                    </a:lnTo>
                    <a:lnTo>
                      <a:pt x="5" y="0"/>
                    </a:lnTo>
                    <a:lnTo>
                      <a:pt x="3" y="0"/>
                    </a:lnTo>
                    <a:lnTo>
                      <a:pt x="0" y="0"/>
                    </a:lnTo>
                    <a:lnTo>
                      <a:pt x="0"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1" name="Google Shape;1851;p38"/>
              <p:cNvSpPr/>
              <p:nvPr/>
            </p:nvSpPr>
            <p:spPr>
              <a:xfrm>
                <a:off x="5810" y="2948"/>
                <a:ext cx="5" cy="0"/>
              </a:xfrm>
              <a:custGeom>
                <a:avLst/>
                <a:gdLst/>
                <a:ahLst/>
                <a:cxnLst/>
                <a:rect l="l" t="t" r="r" b="b"/>
                <a:pathLst>
                  <a:path w="5" h="120000" extrusionOk="0">
                    <a:moveTo>
                      <a:pt x="3" y="0"/>
                    </a:moveTo>
                    <a:lnTo>
                      <a:pt x="3" y="0"/>
                    </a:lnTo>
                    <a:lnTo>
                      <a:pt x="5" y="0"/>
                    </a:lnTo>
                    <a:lnTo>
                      <a:pt x="5" y="0"/>
                    </a:lnTo>
                    <a:lnTo>
                      <a:pt x="3" y="0"/>
                    </a:lnTo>
                    <a:lnTo>
                      <a:pt x="0" y="0"/>
                    </a:lnTo>
                    <a:lnTo>
                      <a:pt x="0"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2" name="Google Shape;1852;p38"/>
              <p:cNvSpPr/>
              <p:nvPr/>
            </p:nvSpPr>
            <p:spPr>
              <a:xfrm>
                <a:off x="5818" y="2980"/>
                <a:ext cx="4" cy="3"/>
              </a:xfrm>
              <a:custGeom>
                <a:avLst/>
                <a:gdLst/>
                <a:ahLst/>
                <a:cxnLst/>
                <a:rect l="l" t="t" r="r" b="b"/>
                <a:pathLst>
                  <a:path w="4" h="3" extrusionOk="0">
                    <a:moveTo>
                      <a:pt x="4" y="3"/>
                    </a:moveTo>
                    <a:lnTo>
                      <a:pt x="4" y="3"/>
                    </a:lnTo>
                    <a:lnTo>
                      <a:pt x="4" y="0"/>
                    </a:lnTo>
                    <a:lnTo>
                      <a:pt x="0" y="0"/>
                    </a:lnTo>
                    <a:lnTo>
                      <a:pt x="0" y="0"/>
                    </a:lnTo>
                    <a:lnTo>
                      <a:pt x="4"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3" name="Google Shape;1853;p38"/>
              <p:cNvSpPr/>
              <p:nvPr/>
            </p:nvSpPr>
            <p:spPr>
              <a:xfrm>
                <a:off x="5818" y="2980"/>
                <a:ext cx="4" cy="3"/>
              </a:xfrm>
              <a:custGeom>
                <a:avLst/>
                <a:gdLst/>
                <a:ahLst/>
                <a:cxnLst/>
                <a:rect l="l" t="t" r="r" b="b"/>
                <a:pathLst>
                  <a:path w="4" h="3" extrusionOk="0">
                    <a:moveTo>
                      <a:pt x="4" y="3"/>
                    </a:moveTo>
                    <a:lnTo>
                      <a:pt x="4" y="3"/>
                    </a:lnTo>
                    <a:lnTo>
                      <a:pt x="4" y="0"/>
                    </a:lnTo>
                    <a:lnTo>
                      <a:pt x="0" y="0"/>
                    </a:lnTo>
                    <a:lnTo>
                      <a:pt x="0" y="0"/>
                    </a:lnTo>
                    <a:lnTo>
                      <a:pt x="4"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4" name="Google Shape;1854;p38"/>
              <p:cNvSpPr/>
              <p:nvPr/>
            </p:nvSpPr>
            <p:spPr>
              <a:xfrm>
                <a:off x="5825" y="2906"/>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5" name="Google Shape;1855;p38"/>
              <p:cNvSpPr/>
              <p:nvPr/>
            </p:nvSpPr>
            <p:spPr>
              <a:xfrm>
                <a:off x="5825" y="2906"/>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6" name="Google Shape;1856;p38"/>
              <p:cNvSpPr/>
              <p:nvPr/>
            </p:nvSpPr>
            <p:spPr>
              <a:xfrm>
                <a:off x="5830" y="2963"/>
                <a:ext cx="2" cy="2"/>
              </a:xfrm>
              <a:custGeom>
                <a:avLst/>
                <a:gdLst/>
                <a:ahLst/>
                <a:cxnLst/>
                <a:rect l="l" t="t" r="r" b="b"/>
                <a:pathLst>
                  <a:path w="2" h="2" extrusionOk="0">
                    <a:moveTo>
                      <a:pt x="0" y="0"/>
                    </a:moveTo>
                    <a:lnTo>
                      <a:pt x="0" y="0"/>
                    </a:lnTo>
                    <a:lnTo>
                      <a:pt x="2" y="2"/>
                    </a:lnTo>
                    <a:lnTo>
                      <a:pt x="2" y="2"/>
                    </a:lnTo>
                    <a:lnTo>
                      <a:pt x="2"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7" name="Google Shape;1857;p38"/>
              <p:cNvSpPr/>
              <p:nvPr/>
            </p:nvSpPr>
            <p:spPr>
              <a:xfrm>
                <a:off x="5830" y="2963"/>
                <a:ext cx="2" cy="2"/>
              </a:xfrm>
              <a:custGeom>
                <a:avLst/>
                <a:gdLst/>
                <a:ahLst/>
                <a:cxnLst/>
                <a:rect l="l" t="t" r="r" b="b"/>
                <a:pathLst>
                  <a:path w="2" h="2" extrusionOk="0">
                    <a:moveTo>
                      <a:pt x="0" y="0"/>
                    </a:moveTo>
                    <a:lnTo>
                      <a:pt x="0" y="0"/>
                    </a:lnTo>
                    <a:lnTo>
                      <a:pt x="2" y="2"/>
                    </a:lnTo>
                    <a:lnTo>
                      <a:pt x="2" y="2"/>
                    </a:lnTo>
                    <a:lnTo>
                      <a:pt x="2"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8" name="Google Shape;1858;p38"/>
              <p:cNvSpPr/>
              <p:nvPr/>
            </p:nvSpPr>
            <p:spPr>
              <a:xfrm>
                <a:off x="5837" y="2955"/>
                <a:ext cx="5" cy="13"/>
              </a:xfrm>
              <a:custGeom>
                <a:avLst/>
                <a:gdLst/>
                <a:ahLst/>
                <a:cxnLst/>
                <a:rect l="l" t="t" r="r" b="b"/>
                <a:pathLst>
                  <a:path w="5" h="13" extrusionOk="0">
                    <a:moveTo>
                      <a:pt x="3" y="10"/>
                    </a:moveTo>
                    <a:lnTo>
                      <a:pt x="3" y="10"/>
                    </a:lnTo>
                    <a:lnTo>
                      <a:pt x="3" y="13"/>
                    </a:lnTo>
                    <a:lnTo>
                      <a:pt x="3" y="13"/>
                    </a:lnTo>
                    <a:lnTo>
                      <a:pt x="3" y="13"/>
                    </a:lnTo>
                    <a:lnTo>
                      <a:pt x="5" y="13"/>
                    </a:lnTo>
                    <a:lnTo>
                      <a:pt x="5" y="13"/>
                    </a:lnTo>
                    <a:lnTo>
                      <a:pt x="5" y="8"/>
                    </a:lnTo>
                    <a:lnTo>
                      <a:pt x="5" y="8"/>
                    </a:lnTo>
                    <a:lnTo>
                      <a:pt x="3" y="5"/>
                    </a:lnTo>
                    <a:lnTo>
                      <a:pt x="3" y="5"/>
                    </a:lnTo>
                    <a:lnTo>
                      <a:pt x="3" y="0"/>
                    </a:lnTo>
                    <a:lnTo>
                      <a:pt x="3" y="0"/>
                    </a:lnTo>
                    <a:lnTo>
                      <a:pt x="3" y="0"/>
                    </a:lnTo>
                    <a:lnTo>
                      <a:pt x="0" y="3"/>
                    </a:lnTo>
                    <a:lnTo>
                      <a:pt x="0" y="8"/>
                    </a:lnTo>
                    <a:lnTo>
                      <a:pt x="0" y="8"/>
                    </a:lnTo>
                    <a:lnTo>
                      <a:pt x="3" y="8"/>
                    </a:lnTo>
                    <a:lnTo>
                      <a:pt x="3"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59" name="Google Shape;1859;p38"/>
              <p:cNvSpPr/>
              <p:nvPr/>
            </p:nvSpPr>
            <p:spPr>
              <a:xfrm>
                <a:off x="5837" y="2955"/>
                <a:ext cx="5" cy="13"/>
              </a:xfrm>
              <a:custGeom>
                <a:avLst/>
                <a:gdLst/>
                <a:ahLst/>
                <a:cxnLst/>
                <a:rect l="l" t="t" r="r" b="b"/>
                <a:pathLst>
                  <a:path w="5" h="13" extrusionOk="0">
                    <a:moveTo>
                      <a:pt x="3" y="10"/>
                    </a:moveTo>
                    <a:lnTo>
                      <a:pt x="3" y="10"/>
                    </a:lnTo>
                    <a:lnTo>
                      <a:pt x="3" y="13"/>
                    </a:lnTo>
                    <a:lnTo>
                      <a:pt x="3" y="13"/>
                    </a:lnTo>
                    <a:lnTo>
                      <a:pt x="3" y="13"/>
                    </a:lnTo>
                    <a:lnTo>
                      <a:pt x="5" y="13"/>
                    </a:lnTo>
                    <a:lnTo>
                      <a:pt x="5" y="13"/>
                    </a:lnTo>
                    <a:lnTo>
                      <a:pt x="5" y="8"/>
                    </a:lnTo>
                    <a:lnTo>
                      <a:pt x="5" y="8"/>
                    </a:lnTo>
                    <a:lnTo>
                      <a:pt x="3" y="5"/>
                    </a:lnTo>
                    <a:lnTo>
                      <a:pt x="3" y="5"/>
                    </a:lnTo>
                    <a:lnTo>
                      <a:pt x="3" y="0"/>
                    </a:lnTo>
                    <a:lnTo>
                      <a:pt x="3" y="0"/>
                    </a:lnTo>
                    <a:lnTo>
                      <a:pt x="3" y="0"/>
                    </a:lnTo>
                    <a:lnTo>
                      <a:pt x="0" y="3"/>
                    </a:lnTo>
                    <a:lnTo>
                      <a:pt x="0" y="8"/>
                    </a:lnTo>
                    <a:lnTo>
                      <a:pt x="0" y="8"/>
                    </a:lnTo>
                    <a:lnTo>
                      <a:pt x="3" y="8"/>
                    </a:lnTo>
                    <a:lnTo>
                      <a:pt x="3"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0" name="Google Shape;1860;p38"/>
              <p:cNvSpPr/>
              <p:nvPr/>
            </p:nvSpPr>
            <p:spPr>
              <a:xfrm>
                <a:off x="5847" y="2973"/>
                <a:ext cx="0" cy="2"/>
              </a:xfrm>
              <a:custGeom>
                <a:avLst/>
                <a:gdLst/>
                <a:ahLst/>
                <a:cxnLst/>
                <a:rect l="l" t="t" r="r" b="b"/>
                <a:pathLst>
                  <a:path w="120000" h="2" extrusionOk="0">
                    <a:moveTo>
                      <a:pt x="0" y="2"/>
                    </a:moveTo>
                    <a:lnTo>
                      <a:pt x="0" y="2"/>
                    </a:lnTo>
                    <a:lnTo>
                      <a:pt x="0" y="0"/>
                    </a:lnTo>
                    <a:lnTo>
                      <a:pt x="0" y="0"/>
                    </a:lnTo>
                    <a:lnTo>
                      <a:pt x="0" y="0"/>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1" name="Google Shape;1861;p38"/>
              <p:cNvSpPr/>
              <p:nvPr/>
            </p:nvSpPr>
            <p:spPr>
              <a:xfrm>
                <a:off x="5847" y="2973"/>
                <a:ext cx="0" cy="2"/>
              </a:xfrm>
              <a:custGeom>
                <a:avLst/>
                <a:gdLst/>
                <a:ahLst/>
                <a:cxnLst/>
                <a:rect l="l" t="t" r="r" b="b"/>
                <a:pathLst>
                  <a:path w="120000" h="2" extrusionOk="0">
                    <a:moveTo>
                      <a:pt x="0" y="2"/>
                    </a:moveTo>
                    <a:lnTo>
                      <a:pt x="0" y="2"/>
                    </a:lnTo>
                    <a:lnTo>
                      <a:pt x="0" y="0"/>
                    </a:lnTo>
                    <a:lnTo>
                      <a:pt x="0" y="0"/>
                    </a:lnTo>
                    <a:lnTo>
                      <a:pt x="0" y="0"/>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2" name="Google Shape;1862;p38"/>
              <p:cNvSpPr/>
              <p:nvPr/>
            </p:nvSpPr>
            <p:spPr>
              <a:xfrm>
                <a:off x="5847" y="2965"/>
                <a:ext cx="5" cy="8"/>
              </a:xfrm>
              <a:custGeom>
                <a:avLst/>
                <a:gdLst/>
                <a:ahLst/>
                <a:cxnLst/>
                <a:rect l="l" t="t" r="r" b="b"/>
                <a:pathLst>
                  <a:path w="5" h="8" extrusionOk="0">
                    <a:moveTo>
                      <a:pt x="3" y="0"/>
                    </a:moveTo>
                    <a:lnTo>
                      <a:pt x="3" y="0"/>
                    </a:lnTo>
                    <a:lnTo>
                      <a:pt x="0" y="5"/>
                    </a:lnTo>
                    <a:lnTo>
                      <a:pt x="3" y="5"/>
                    </a:lnTo>
                    <a:lnTo>
                      <a:pt x="3" y="8"/>
                    </a:lnTo>
                    <a:lnTo>
                      <a:pt x="3" y="8"/>
                    </a:lnTo>
                    <a:lnTo>
                      <a:pt x="5" y="5"/>
                    </a:lnTo>
                    <a:lnTo>
                      <a:pt x="5"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3" name="Google Shape;1863;p38"/>
              <p:cNvSpPr/>
              <p:nvPr/>
            </p:nvSpPr>
            <p:spPr>
              <a:xfrm>
                <a:off x="5847" y="2965"/>
                <a:ext cx="5" cy="8"/>
              </a:xfrm>
              <a:custGeom>
                <a:avLst/>
                <a:gdLst/>
                <a:ahLst/>
                <a:cxnLst/>
                <a:rect l="l" t="t" r="r" b="b"/>
                <a:pathLst>
                  <a:path w="5" h="8" extrusionOk="0">
                    <a:moveTo>
                      <a:pt x="3" y="0"/>
                    </a:moveTo>
                    <a:lnTo>
                      <a:pt x="3" y="0"/>
                    </a:lnTo>
                    <a:lnTo>
                      <a:pt x="0" y="5"/>
                    </a:lnTo>
                    <a:lnTo>
                      <a:pt x="3" y="5"/>
                    </a:lnTo>
                    <a:lnTo>
                      <a:pt x="3" y="8"/>
                    </a:lnTo>
                    <a:lnTo>
                      <a:pt x="3" y="8"/>
                    </a:lnTo>
                    <a:lnTo>
                      <a:pt x="5" y="5"/>
                    </a:lnTo>
                    <a:lnTo>
                      <a:pt x="5"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4" name="Google Shape;1864;p38"/>
              <p:cNvSpPr/>
              <p:nvPr/>
            </p:nvSpPr>
            <p:spPr>
              <a:xfrm>
                <a:off x="5743" y="2770"/>
                <a:ext cx="3" cy="5"/>
              </a:xfrm>
              <a:custGeom>
                <a:avLst/>
                <a:gdLst/>
                <a:ahLst/>
                <a:cxnLst/>
                <a:rect l="l" t="t" r="r" b="b"/>
                <a:pathLst>
                  <a:path w="3" h="5" extrusionOk="0">
                    <a:moveTo>
                      <a:pt x="0" y="0"/>
                    </a:moveTo>
                    <a:lnTo>
                      <a:pt x="0" y="0"/>
                    </a:lnTo>
                    <a:lnTo>
                      <a:pt x="3" y="5"/>
                    </a:lnTo>
                    <a:lnTo>
                      <a:pt x="3" y="5"/>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5" name="Google Shape;1865;p38"/>
              <p:cNvSpPr/>
              <p:nvPr/>
            </p:nvSpPr>
            <p:spPr>
              <a:xfrm>
                <a:off x="5743" y="2770"/>
                <a:ext cx="3" cy="5"/>
              </a:xfrm>
              <a:custGeom>
                <a:avLst/>
                <a:gdLst/>
                <a:ahLst/>
                <a:cxnLst/>
                <a:rect l="l" t="t" r="r" b="b"/>
                <a:pathLst>
                  <a:path w="3" h="5" extrusionOk="0">
                    <a:moveTo>
                      <a:pt x="0" y="0"/>
                    </a:moveTo>
                    <a:lnTo>
                      <a:pt x="0" y="0"/>
                    </a:lnTo>
                    <a:lnTo>
                      <a:pt x="3" y="5"/>
                    </a:lnTo>
                    <a:lnTo>
                      <a:pt x="3" y="5"/>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6" name="Google Shape;1866;p38"/>
              <p:cNvSpPr/>
              <p:nvPr/>
            </p:nvSpPr>
            <p:spPr>
              <a:xfrm>
                <a:off x="5810" y="2948"/>
                <a:ext cx="3" cy="0"/>
              </a:xfrm>
              <a:custGeom>
                <a:avLst/>
                <a:gdLst/>
                <a:ahLst/>
                <a:cxnLst/>
                <a:rect l="l" t="t" r="r" b="b"/>
                <a:pathLst>
                  <a:path w="3" h="120000" extrusionOk="0">
                    <a:moveTo>
                      <a:pt x="3" y="0"/>
                    </a:moveTo>
                    <a:lnTo>
                      <a:pt x="3" y="0"/>
                    </a:lnTo>
                    <a:lnTo>
                      <a:pt x="0" y="0"/>
                    </a:lnTo>
                    <a:lnTo>
                      <a:pt x="0" y="0"/>
                    </a:lnTo>
                    <a:lnTo>
                      <a:pt x="3"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7" name="Google Shape;1867;p38"/>
              <p:cNvSpPr/>
              <p:nvPr/>
            </p:nvSpPr>
            <p:spPr>
              <a:xfrm>
                <a:off x="5810" y="2948"/>
                <a:ext cx="3" cy="0"/>
              </a:xfrm>
              <a:custGeom>
                <a:avLst/>
                <a:gdLst/>
                <a:ahLst/>
                <a:cxnLst/>
                <a:rect l="l" t="t" r="r" b="b"/>
                <a:pathLst>
                  <a:path w="3" h="120000" extrusionOk="0">
                    <a:moveTo>
                      <a:pt x="3" y="0"/>
                    </a:moveTo>
                    <a:lnTo>
                      <a:pt x="3" y="0"/>
                    </a:lnTo>
                    <a:lnTo>
                      <a:pt x="0" y="0"/>
                    </a:lnTo>
                    <a:lnTo>
                      <a:pt x="0" y="0"/>
                    </a:lnTo>
                    <a:lnTo>
                      <a:pt x="3"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8" name="Google Shape;1868;p38"/>
              <p:cNvSpPr/>
              <p:nvPr/>
            </p:nvSpPr>
            <p:spPr>
              <a:xfrm>
                <a:off x="5813" y="2948"/>
                <a:ext cx="2" cy="1"/>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9" name="Google Shape;1869;p38"/>
              <p:cNvSpPr/>
              <p:nvPr/>
            </p:nvSpPr>
            <p:spPr>
              <a:xfrm>
                <a:off x="5813" y="2948"/>
                <a:ext cx="2" cy="1"/>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0" name="Google Shape;1870;p38"/>
              <p:cNvSpPr/>
              <p:nvPr/>
            </p:nvSpPr>
            <p:spPr>
              <a:xfrm>
                <a:off x="5825" y="2933"/>
                <a:ext cx="1" cy="3"/>
              </a:xfrm>
              <a:prstGeom prst="rect">
                <a:avLst/>
              </a:pr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1" name="Google Shape;1871;p38"/>
              <p:cNvSpPr/>
              <p:nvPr/>
            </p:nvSpPr>
            <p:spPr>
              <a:xfrm>
                <a:off x="5825" y="2933"/>
                <a:ext cx="1" cy="3"/>
              </a:xfrm>
              <a:prstGeom prst="rect">
                <a:avLst/>
              </a:prstGeom>
              <a:noFill/>
              <a:ln w="9525"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2" name="Google Shape;1872;p38"/>
              <p:cNvSpPr/>
              <p:nvPr/>
            </p:nvSpPr>
            <p:spPr>
              <a:xfrm>
                <a:off x="5795" y="2933"/>
                <a:ext cx="5" cy="5"/>
              </a:xfrm>
              <a:custGeom>
                <a:avLst/>
                <a:gdLst/>
                <a:ahLst/>
                <a:cxnLst/>
                <a:rect l="l" t="t" r="r" b="b"/>
                <a:pathLst>
                  <a:path w="5" h="5" extrusionOk="0">
                    <a:moveTo>
                      <a:pt x="0" y="5"/>
                    </a:moveTo>
                    <a:lnTo>
                      <a:pt x="0" y="5"/>
                    </a:lnTo>
                    <a:lnTo>
                      <a:pt x="0" y="0"/>
                    </a:lnTo>
                    <a:lnTo>
                      <a:pt x="3" y="0"/>
                    </a:lnTo>
                    <a:lnTo>
                      <a:pt x="5" y="3"/>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3" name="Google Shape;1873;p38"/>
              <p:cNvSpPr/>
              <p:nvPr/>
            </p:nvSpPr>
            <p:spPr>
              <a:xfrm>
                <a:off x="5795" y="2933"/>
                <a:ext cx="5" cy="5"/>
              </a:xfrm>
              <a:custGeom>
                <a:avLst/>
                <a:gdLst/>
                <a:ahLst/>
                <a:cxnLst/>
                <a:rect l="l" t="t" r="r" b="b"/>
                <a:pathLst>
                  <a:path w="5" h="5" extrusionOk="0">
                    <a:moveTo>
                      <a:pt x="0" y="5"/>
                    </a:moveTo>
                    <a:lnTo>
                      <a:pt x="0" y="5"/>
                    </a:lnTo>
                    <a:lnTo>
                      <a:pt x="0" y="0"/>
                    </a:lnTo>
                    <a:lnTo>
                      <a:pt x="3" y="0"/>
                    </a:lnTo>
                    <a:lnTo>
                      <a:pt x="5" y="3"/>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4" name="Google Shape;1874;p38"/>
              <p:cNvSpPr/>
              <p:nvPr/>
            </p:nvSpPr>
            <p:spPr>
              <a:xfrm>
                <a:off x="5822" y="3366"/>
                <a:ext cx="52" cy="24"/>
              </a:xfrm>
              <a:custGeom>
                <a:avLst/>
                <a:gdLst/>
                <a:ahLst/>
                <a:cxnLst/>
                <a:rect l="l" t="t" r="r" b="b"/>
                <a:pathLst>
                  <a:path w="52" h="24" extrusionOk="0">
                    <a:moveTo>
                      <a:pt x="3" y="19"/>
                    </a:moveTo>
                    <a:lnTo>
                      <a:pt x="3" y="19"/>
                    </a:lnTo>
                    <a:lnTo>
                      <a:pt x="3" y="24"/>
                    </a:lnTo>
                    <a:lnTo>
                      <a:pt x="5" y="24"/>
                    </a:lnTo>
                    <a:lnTo>
                      <a:pt x="10" y="22"/>
                    </a:lnTo>
                    <a:lnTo>
                      <a:pt x="10" y="22"/>
                    </a:lnTo>
                    <a:lnTo>
                      <a:pt x="28" y="15"/>
                    </a:lnTo>
                    <a:lnTo>
                      <a:pt x="28" y="15"/>
                    </a:lnTo>
                    <a:lnTo>
                      <a:pt x="40" y="10"/>
                    </a:lnTo>
                    <a:lnTo>
                      <a:pt x="47" y="7"/>
                    </a:lnTo>
                    <a:lnTo>
                      <a:pt x="52" y="2"/>
                    </a:lnTo>
                    <a:lnTo>
                      <a:pt x="52" y="2"/>
                    </a:lnTo>
                    <a:lnTo>
                      <a:pt x="52" y="2"/>
                    </a:lnTo>
                    <a:lnTo>
                      <a:pt x="50" y="0"/>
                    </a:lnTo>
                    <a:lnTo>
                      <a:pt x="45" y="0"/>
                    </a:lnTo>
                    <a:lnTo>
                      <a:pt x="45" y="0"/>
                    </a:lnTo>
                    <a:lnTo>
                      <a:pt x="30" y="2"/>
                    </a:lnTo>
                    <a:lnTo>
                      <a:pt x="30" y="2"/>
                    </a:lnTo>
                    <a:lnTo>
                      <a:pt x="13" y="5"/>
                    </a:lnTo>
                    <a:lnTo>
                      <a:pt x="13" y="5"/>
                    </a:lnTo>
                    <a:lnTo>
                      <a:pt x="5" y="7"/>
                    </a:lnTo>
                    <a:lnTo>
                      <a:pt x="5" y="7"/>
                    </a:lnTo>
                    <a:lnTo>
                      <a:pt x="0" y="12"/>
                    </a:lnTo>
                    <a:lnTo>
                      <a:pt x="0" y="12"/>
                    </a:lnTo>
                    <a:lnTo>
                      <a:pt x="5" y="15"/>
                    </a:lnTo>
                    <a:lnTo>
                      <a:pt x="3" y="19"/>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5" name="Google Shape;1875;p38"/>
              <p:cNvSpPr/>
              <p:nvPr/>
            </p:nvSpPr>
            <p:spPr>
              <a:xfrm>
                <a:off x="5822" y="3366"/>
                <a:ext cx="52" cy="24"/>
              </a:xfrm>
              <a:custGeom>
                <a:avLst/>
                <a:gdLst/>
                <a:ahLst/>
                <a:cxnLst/>
                <a:rect l="l" t="t" r="r" b="b"/>
                <a:pathLst>
                  <a:path w="52" h="24" extrusionOk="0">
                    <a:moveTo>
                      <a:pt x="3" y="19"/>
                    </a:moveTo>
                    <a:lnTo>
                      <a:pt x="3" y="19"/>
                    </a:lnTo>
                    <a:lnTo>
                      <a:pt x="3" y="24"/>
                    </a:lnTo>
                    <a:lnTo>
                      <a:pt x="5" y="24"/>
                    </a:lnTo>
                    <a:lnTo>
                      <a:pt x="10" y="22"/>
                    </a:lnTo>
                    <a:lnTo>
                      <a:pt x="10" y="22"/>
                    </a:lnTo>
                    <a:lnTo>
                      <a:pt x="28" y="15"/>
                    </a:lnTo>
                    <a:lnTo>
                      <a:pt x="28" y="15"/>
                    </a:lnTo>
                    <a:lnTo>
                      <a:pt x="40" y="10"/>
                    </a:lnTo>
                    <a:lnTo>
                      <a:pt x="47" y="7"/>
                    </a:lnTo>
                    <a:lnTo>
                      <a:pt x="52" y="2"/>
                    </a:lnTo>
                    <a:lnTo>
                      <a:pt x="52" y="2"/>
                    </a:lnTo>
                    <a:lnTo>
                      <a:pt x="52" y="2"/>
                    </a:lnTo>
                    <a:lnTo>
                      <a:pt x="50" y="0"/>
                    </a:lnTo>
                    <a:lnTo>
                      <a:pt x="45" y="0"/>
                    </a:lnTo>
                    <a:lnTo>
                      <a:pt x="45" y="0"/>
                    </a:lnTo>
                    <a:lnTo>
                      <a:pt x="30" y="2"/>
                    </a:lnTo>
                    <a:lnTo>
                      <a:pt x="30" y="2"/>
                    </a:lnTo>
                    <a:lnTo>
                      <a:pt x="13" y="5"/>
                    </a:lnTo>
                    <a:lnTo>
                      <a:pt x="13" y="5"/>
                    </a:lnTo>
                    <a:lnTo>
                      <a:pt x="5" y="7"/>
                    </a:lnTo>
                    <a:lnTo>
                      <a:pt x="5" y="7"/>
                    </a:lnTo>
                    <a:lnTo>
                      <a:pt x="0" y="12"/>
                    </a:lnTo>
                    <a:lnTo>
                      <a:pt x="0" y="12"/>
                    </a:lnTo>
                    <a:lnTo>
                      <a:pt x="5" y="15"/>
                    </a:lnTo>
                    <a:lnTo>
                      <a:pt x="3" y="19"/>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6" name="Google Shape;1876;p38"/>
              <p:cNvSpPr/>
              <p:nvPr/>
            </p:nvSpPr>
            <p:spPr>
              <a:xfrm>
                <a:off x="5798" y="3385"/>
                <a:ext cx="15" cy="8"/>
              </a:xfrm>
              <a:custGeom>
                <a:avLst/>
                <a:gdLst/>
                <a:ahLst/>
                <a:cxnLst/>
                <a:rect l="l" t="t" r="r" b="b"/>
                <a:pathLst>
                  <a:path w="15" h="8" extrusionOk="0">
                    <a:moveTo>
                      <a:pt x="0" y="5"/>
                    </a:moveTo>
                    <a:lnTo>
                      <a:pt x="0" y="5"/>
                    </a:lnTo>
                    <a:lnTo>
                      <a:pt x="7" y="3"/>
                    </a:lnTo>
                    <a:lnTo>
                      <a:pt x="15" y="0"/>
                    </a:lnTo>
                    <a:lnTo>
                      <a:pt x="15" y="0"/>
                    </a:lnTo>
                    <a:lnTo>
                      <a:pt x="12" y="3"/>
                    </a:lnTo>
                    <a:lnTo>
                      <a:pt x="10" y="8"/>
                    </a:lnTo>
                    <a:lnTo>
                      <a:pt x="10" y="8"/>
                    </a:lnTo>
                    <a:lnTo>
                      <a:pt x="7" y="5"/>
                    </a:lnTo>
                    <a:lnTo>
                      <a:pt x="7" y="5"/>
                    </a:lnTo>
                    <a:lnTo>
                      <a:pt x="5" y="5"/>
                    </a:lnTo>
                    <a:lnTo>
                      <a:pt x="0"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7" name="Google Shape;1877;p38"/>
              <p:cNvSpPr/>
              <p:nvPr/>
            </p:nvSpPr>
            <p:spPr>
              <a:xfrm>
                <a:off x="5798" y="3385"/>
                <a:ext cx="15" cy="8"/>
              </a:xfrm>
              <a:custGeom>
                <a:avLst/>
                <a:gdLst/>
                <a:ahLst/>
                <a:cxnLst/>
                <a:rect l="l" t="t" r="r" b="b"/>
                <a:pathLst>
                  <a:path w="15" h="8" extrusionOk="0">
                    <a:moveTo>
                      <a:pt x="0" y="5"/>
                    </a:moveTo>
                    <a:lnTo>
                      <a:pt x="0" y="5"/>
                    </a:lnTo>
                    <a:lnTo>
                      <a:pt x="7" y="3"/>
                    </a:lnTo>
                    <a:lnTo>
                      <a:pt x="15" y="0"/>
                    </a:lnTo>
                    <a:lnTo>
                      <a:pt x="15" y="0"/>
                    </a:lnTo>
                    <a:lnTo>
                      <a:pt x="12" y="3"/>
                    </a:lnTo>
                    <a:lnTo>
                      <a:pt x="10" y="8"/>
                    </a:lnTo>
                    <a:lnTo>
                      <a:pt x="10" y="8"/>
                    </a:lnTo>
                    <a:lnTo>
                      <a:pt x="7" y="5"/>
                    </a:lnTo>
                    <a:lnTo>
                      <a:pt x="7" y="5"/>
                    </a:lnTo>
                    <a:lnTo>
                      <a:pt x="5" y="5"/>
                    </a:lnTo>
                    <a:lnTo>
                      <a:pt x="0"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8" name="Google Shape;1878;p38"/>
              <p:cNvSpPr/>
              <p:nvPr/>
            </p:nvSpPr>
            <p:spPr>
              <a:xfrm>
                <a:off x="5916" y="2379"/>
                <a:ext cx="3" cy="5"/>
              </a:xfrm>
              <a:custGeom>
                <a:avLst/>
                <a:gdLst/>
                <a:ahLst/>
                <a:cxnLst/>
                <a:rect l="l" t="t" r="r" b="b"/>
                <a:pathLst>
                  <a:path w="3" h="5" extrusionOk="0">
                    <a:moveTo>
                      <a:pt x="0" y="0"/>
                    </a:moveTo>
                    <a:lnTo>
                      <a:pt x="0" y="3"/>
                    </a:lnTo>
                    <a:lnTo>
                      <a:pt x="0" y="5"/>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9" name="Google Shape;1879;p38"/>
              <p:cNvSpPr/>
              <p:nvPr/>
            </p:nvSpPr>
            <p:spPr>
              <a:xfrm>
                <a:off x="5916" y="2379"/>
                <a:ext cx="3" cy="5"/>
              </a:xfrm>
              <a:custGeom>
                <a:avLst/>
                <a:gdLst/>
                <a:ahLst/>
                <a:cxnLst/>
                <a:rect l="l" t="t" r="r" b="b"/>
                <a:pathLst>
                  <a:path w="3" h="5" extrusionOk="0">
                    <a:moveTo>
                      <a:pt x="0" y="0"/>
                    </a:moveTo>
                    <a:lnTo>
                      <a:pt x="0" y="3"/>
                    </a:lnTo>
                    <a:lnTo>
                      <a:pt x="0" y="5"/>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0" name="Google Shape;1880;p38"/>
              <p:cNvSpPr/>
              <p:nvPr/>
            </p:nvSpPr>
            <p:spPr>
              <a:xfrm>
                <a:off x="5919" y="2369"/>
                <a:ext cx="2" cy="8"/>
              </a:xfrm>
              <a:custGeom>
                <a:avLst/>
                <a:gdLst/>
                <a:ahLst/>
                <a:cxnLst/>
                <a:rect l="l" t="t" r="r" b="b"/>
                <a:pathLst>
                  <a:path w="2" h="8" extrusionOk="0">
                    <a:moveTo>
                      <a:pt x="2" y="0"/>
                    </a:moveTo>
                    <a:lnTo>
                      <a:pt x="2" y="0"/>
                    </a:lnTo>
                    <a:lnTo>
                      <a:pt x="2" y="5"/>
                    </a:lnTo>
                    <a:lnTo>
                      <a:pt x="2" y="8"/>
                    </a:lnTo>
                    <a:lnTo>
                      <a:pt x="0" y="5"/>
                    </a:lnTo>
                    <a:lnTo>
                      <a:pt x="0" y="3"/>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1" name="Google Shape;1881;p38"/>
              <p:cNvSpPr/>
              <p:nvPr/>
            </p:nvSpPr>
            <p:spPr>
              <a:xfrm>
                <a:off x="5919" y="2369"/>
                <a:ext cx="2" cy="8"/>
              </a:xfrm>
              <a:custGeom>
                <a:avLst/>
                <a:gdLst/>
                <a:ahLst/>
                <a:cxnLst/>
                <a:rect l="l" t="t" r="r" b="b"/>
                <a:pathLst>
                  <a:path w="2" h="8" extrusionOk="0">
                    <a:moveTo>
                      <a:pt x="2" y="0"/>
                    </a:moveTo>
                    <a:lnTo>
                      <a:pt x="2" y="0"/>
                    </a:lnTo>
                    <a:lnTo>
                      <a:pt x="2" y="5"/>
                    </a:lnTo>
                    <a:lnTo>
                      <a:pt x="2" y="8"/>
                    </a:lnTo>
                    <a:lnTo>
                      <a:pt x="0" y="5"/>
                    </a:lnTo>
                    <a:lnTo>
                      <a:pt x="0" y="3"/>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2" name="Google Shape;1882;p38"/>
              <p:cNvSpPr/>
              <p:nvPr/>
            </p:nvSpPr>
            <p:spPr>
              <a:xfrm>
                <a:off x="5951" y="2290"/>
                <a:ext cx="5" cy="3"/>
              </a:xfrm>
              <a:custGeom>
                <a:avLst/>
                <a:gdLst/>
                <a:ahLst/>
                <a:cxnLst/>
                <a:rect l="l" t="t" r="r" b="b"/>
                <a:pathLst>
                  <a:path w="5" h="3" extrusionOk="0">
                    <a:moveTo>
                      <a:pt x="2" y="0"/>
                    </a:moveTo>
                    <a:lnTo>
                      <a:pt x="0" y="0"/>
                    </a:lnTo>
                    <a:lnTo>
                      <a:pt x="0" y="0"/>
                    </a:lnTo>
                    <a:lnTo>
                      <a:pt x="2" y="3"/>
                    </a:lnTo>
                    <a:lnTo>
                      <a:pt x="5"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3" name="Google Shape;1883;p38"/>
              <p:cNvSpPr/>
              <p:nvPr/>
            </p:nvSpPr>
            <p:spPr>
              <a:xfrm>
                <a:off x="5951" y="2290"/>
                <a:ext cx="5" cy="3"/>
              </a:xfrm>
              <a:custGeom>
                <a:avLst/>
                <a:gdLst/>
                <a:ahLst/>
                <a:cxnLst/>
                <a:rect l="l" t="t" r="r" b="b"/>
                <a:pathLst>
                  <a:path w="5" h="3" extrusionOk="0">
                    <a:moveTo>
                      <a:pt x="2" y="0"/>
                    </a:moveTo>
                    <a:lnTo>
                      <a:pt x="0" y="0"/>
                    </a:lnTo>
                    <a:lnTo>
                      <a:pt x="0" y="0"/>
                    </a:lnTo>
                    <a:lnTo>
                      <a:pt x="2" y="3"/>
                    </a:lnTo>
                    <a:lnTo>
                      <a:pt x="5"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4" name="Google Shape;1884;p38"/>
              <p:cNvSpPr/>
              <p:nvPr/>
            </p:nvSpPr>
            <p:spPr>
              <a:xfrm>
                <a:off x="5850" y="2399"/>
                <a:ext cx="14" cy="10"/>
              </a:xfrm>
              <a:custGeom>
                <a:avLst/>
                <a:gdLst/>
                <a:ahLst/>
                <a:cxnLst/>
                <a:rect l="l" t="t" r="r" b="b"/>
                <a:pathLst>
                  <a:path w="14" h="10" extrusionOk="0">
                    <a:moveTo>
                      <a:pt x="2" y="5"/>
                    </a:moveTo>
                    <a:lnTo>
                      <a:pt x="0" y="8"/>
                    </a:lnTo>
                    <a:lnTo>
                      <a:pt x="0" y="10"/>
                    </a:lnTo>
                    <a:lnTo>
                      <a:pt x="9" y="8"/>
                    </a:lnTo>
                    <a:lnTo>
                      <a:pt x="14" y="5"/>
                    </a:lnTo>
                    <a:lnTo>
                      <a:pt x="14" y="0"/>
                    </a:lnTo>
                    <a:lnTo>
                      <a:pt x="9" y="0"/>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5" name="Google Shape;1885;p38"/>
              <p:cNvSpPr/>
              <p:nvPr/>
            </p:nvSpPr>
            <p:spPr>
              <a:xfrm>
                <a:off x="5850" y="2399"/>
                <a:ext cx="14" cy="10"/>
              </a:xfrm>
              <a:custGeom>
                <a:avLst/>
                <a:gdLst/>
                <a:ahLst/>
                <a:cxnLst/>
                <a:rect l="l" t="t" r="r" b="b"/>
                <a:pathLst>
                  <a:path w="14" h="10" extrusionOk="0">
                    <a:moveTo>
                      <a:pt x="2" y="5"/>
                    </a:moveTo>
                    <a:lnTo>
                      <a:pt x="0" y="8"/>
                    </a:lnTo>
                    <a:lnTo>
                      <a:pt x="0" y="10"/>
                    </a:lnTo>
                    <a:lnTo>
                      <a:pt x="9" y="8"/>
                    </a:lnTo>
                    <a:lnTo>
                      <a:pt x="14" y="5"/>
                    </a:lnTo>
                    <a:lnTo>
                      <a:pt x="14" y="0"/>
                    </a:lnTo>
                    <a:lnTo>
                      <a:pt x="9" y="0"/>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6" name="Google Shape;1886;p38"/>
              <p:cNvSpPr/>
              <p:nvPr/>
            </p:nvSpPr>
            <p:spPr>
              <a:xfrm>
                <a:off x="6462" y="2629"/>
                <a:ext cx="0" cy="3"/>
              </a:xfrm>
              <a:custGeom>
                <a:avLst/>
                <a:gdLst/>
                <a:ahLst/>
                <a:cxnLst/>
                <a:rect l="l" t="t" r="r" b="b"/>
                <a:pathLst>
                  <a:path w="120000" h="3" extrusionOk="0">
                    <a:moveTo>
                      <a:pt x="0" y="0"/>
                    </a:moveTo>
                    <a:lnTo>
                      <a:pt x="0" y="3"/>
                    </a:lnTo>
                    <a:lnTo>
                      <a:pt x="0" y="3"/>
                    </a:lnTo>
                    <a:lnTo>
                      <a:pt x="0" y="0"/>
                    </a:ln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7" name="Google Shape;1887;p38"/>
              <p:cNvSpPr/>
              <p:nvPr/>
            </p:nvSpPr>
            <p:spPr>
              <a:xfrm>
                <a:off x="6462" y="2629"/>
                <a:ext cx="0" cy="3"/>
              </a:xfrm>
              <a:custGeom>
                <a:avLst/>
                <a:gdLst/>
                <a:ahLst/>
                <a:cxnLst/>
                <a:rect l="l" t="t" r="r" b="b"/>
                <a:pathLst>
                  <a:path w="120000" h="3" extrusionOk="0">
                    <a:moveTo>
                      <a:pt x="0" y="0"/>
                    </a:moveTo>
                    <a:lnTo>
                      <a:pt x="0" y="3"/>
                    </a:lnTo>
                    <a:lnTo>
                      <a:pt x="0" y="3"/>
                    </a:lnTo>
                    <a:lnTo>
                      <a:pt x="0" y="0"/>
                    </a:ln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8" name="Google Shape;1888;p38"/>
              <p:cNvSpPr/>
              <p:nvPr/>
            </p:nvSpPr>
            <p:spPr>
              <a:xfrm>
                <a:off x="5847" y="2263"/>
                <a:ext cx="77" cy="114"/>
              </a:xfrm>
              <a:custGeom>
                <a:avLst/>
                <a:gdLst/>
                <a:ahLst/>
                <a:cxnLst/>
                <a:rect l="l" t="t" r="r" b="b"/>
                <a:pathLst>
                  <a:path w="77" h="114" extrusionOk="0">
                    <a:moveTo>
                      <a:pt x="52" y="0"/>
                    </a:moveTo>
                    <a:lnTo>
                      <a:pt x="74" y="37"/>
                    </a:lnTo>
                    <a:lnTo>
                      <a:pt x="74" y="67"/>
                    </a:lnTo>
                    <a:lnTo>
                      <a:pt x="77" y="69"/>
                    </a:lnTo>
                    <a:lnTo>
                      <a:pt x="72" y="87"/>
                    </a:lnTo>
                    <a:lnTo>
                      <a:pt x="67" y="92"/>
                    </a:lnTo>
                    <a:lnTo>
                      <a:pt x="59" y="94"/>
                    </a:lnTo>
                    <a:lnTo>
                      <a:pt x="54" y="92"/>
                    </a:lnTo>
                    <a:lnTo>
                      <a:pt x="49" y="102"/>
                    </a:lnTo>
                    <a:lnTo>
                      <a:pt x="49" y="99"/>
                    </a:lnTo>
                    <a:lnTo>
                      <a:pt x="47" y="99"/>
                    </a:lnTo>
                    <a:lnTo>
                      <a:pt x="42" y="97"/>
                    </a:lnTo>
                    <a:lnTo>
                      <a:pt x="35" y="99"/>
                    </a:lnTo>
                    <a:lnTo>
                      <a:pt x="37" y="102"/>
                    </a:lnTo>
                    <a:lnTo>
                      <a:pt x="35" y="104"/>
                    </a:lnTo>
                    <a:lnTo>
                      <a:pt x="32" y="106"/>
                    </a:lnTo>
                    <a:lnTo>
                      <a:pt x="32" y="102"/>
                    </a:lnTo>
                    <a:lnTo>
                      <a:pt x="30" y="102"/>
                    </a:lnTo>
                    <a:lnTo>
                      <a:pt x="30" y="106"/>
                    </a:lnTo>
                    <a:lnTo>
                      <a:pt x="27" y="109"/>
                    </a:lnTo>
                    <a:lnTo>
                      <a:pt x="25" y="109"/>
                    </a:lnTo>
                    <a:lnTo>
                      <a:pt x="25" y="109"/>
                    </a:lnTo>
                    <a:lnTo>
                      <a:pt x="27" y="106"/>
                    </a:lnTo>
                    <a:lnTo>
                      <a:pt x="27" y="104"/>
                    </a:lnTo>
                    <a:lnTo>
                      <a:pt x="22" y="106"/>
                    </a:lnTo>
                    <a:lnTo>
                      <a:pt x="17" y="111"/>
                    </a:lnTo>
                    <a:lnTo>
                      <a:pt x="17" y="111"/>
                    </a:lnTo>
                    <a:lnTo>
                      <a:pt x="15" y="109"/>
                    </a:lnTo>
                    <a:lnTo>
                      <a:pt x="10" y="114"/>
                    </a:lnTo>
                    <a:lnTo>
                      <a:pt x="10" y="111"/>
                    </a:lnTo>
                    <a:lnTo>
                      <a:pt x="5" y="111"/>
                    </a:lnTo>
                    <a:lnTo>
                      <a:pt x="5" y="114"/>
                    </a:lnTo>
                    <a:lnTo>
                      <a:pt x="3" y="114"/>
                    </a:lnTo>
                    <a:lnTo>
                      <a:pt x="5" y="106"/>
                    </a:lnTo>
                    <a:lnTo>
                      <a:pt x="10" y="106"/>
                    </a:lnTo>
                    <a:lnTo>
                      <a:pt x="10" y="104"/>
                    </a:lnTo>
                    <a:lnTo>
                      <a:pt x="10" y="102"/>
                    </a:lnTo>
                    <a:lnTo>
                      <a:pt x="8" y="99"/>
                    </a:lnTo>
                    <a:lnTo>
                      <a:pt x="8" y="102"/>
                    </a:lnTo>
                    <a:lnTo>
                      <a:pt x="5" y="99"/>
                    </a:lnTo>
                    <a:lnTo>
                      <a:pt x="8" y="94"/>
                    </a:lnTo>
                    <a:lnTo>
                      <a:pt x="8" y="89"/>
                    </a:lnTo>
                    <a:lnTo>
                      <a:pt x="12" y="82"/>
                    </a:lnTo>
                    <a:lnTo>
                      <a:pt x="10" y="79"/>
                    </a:lnTo>
                    <a:lnTo>
                      <a:pt x="15" y="77"/>
                    </a:lnTo>
                    <a:lnTo>
                      <a:pt x="15" y="74"/>
                    </a:lnTo>
                    <a:lnTo>
                      <a:pt x="12" y="72"/>
                    </a:lnTo>
                    <a:lnTo>
                      <a:pt x="12" y="69"/>
                    </a:lnTo>
                    <a:lnTo>
                      <a:pt x="10" y="67"/>
                    </a:lnTo>
                    <a:lnTo>
                      <a:pt x="8" y="52"/>
                    </a:lnTo>
                    <a:lnTo>
                      <a:pt x="5" y="50"/>
                    </a:lnTo>
                    <a:lnTo>
                      <a:pt x="8" y="55"/>
                    </a:lnTo>
                    <a:lnTo>
                      <a:pt x="5" y="57"/>
                    </a:lnTo>
                    <a:lnTo>
                      <a:pt x="3" y="52"/>
                    </a:lnTo>
                    <a:lnTo>
                      <a:pt x="0" y="52"/>
                    </a:lnTo>
                    <a:lnTo>
                      <a:pt x="3" y="50"/>
                    </a:lnTo>
                    <a:lnTo>
                      <a:pt x="5" y="45"/>
                    </a:lnTo>
                    <a:lnTo>
                      <a:pt x="12" y="45"/>
                    </a:lnTo>
                    <a:lnTo>
                      <a:pt x="17" y="47"/>
                    </a:lnTo>
                    <a:lnTo>
                      <a:pt x="17" y="47"/>
                    </a:lnTo>
                    <a:lnTo>
                      <a:pt x="17" y="42"/>
                    </a:lnTo>
                    <a:lnTo>
                      <a:pt x="17" y="40"/>
                    </a:lnTo>
                    <a:lnTo>
                      <a:pt x="15" y="37"/>
                    </a:lnTo>
                    <a:lnTo>
                      <a:pt x="15" y="35"/>
                    </a:lnTo>
                    <a:lnTo>
                      <a:pt x="17" y="35"/>
                    </a:lnTo>
                    <a:lnTo>
                      <a:pt x="15" y="32"/>
                    </a:lnTo>
                    <a:lnTo>
                      <a:pt x="12" y="32"/>
                    </a:lnTo>
                    <a:lnTo>
                      <a:pt x="10" y="30"/>
                    </a:lnTo>
                    <a:lnTo>
                      <a:pt x="10" y="27"/>
                    </a:lnTo>
                    <a:lnTo>
                      <a:pt x="12" y="27"/>
                    </a:lnTo>
                    <a:lnTo>
                      <a:pt x="10" y="25"/>
                    </a:lnTo>
                    <a:lnTo>
                      <a:pt x="10" y="22"/>
                    </a:lnTo>
                    <a:lnTo>
                      <a:pt x="10" y="20"/>
                    </a:lnTo>
                    <a:lnTo>
                      <a:pt x="10" y="22"/>
                    </a:lnTo>
                    <a:lnTo>
                      <a:pt x="25" y="8"/>
                    </a:lnTo>
                    <a:lnTo>
                      <a:pt x="40" y="8"/>
                    </a:lnTo>
                    <a:lnTo>
                      <a:pt x="45" y="5"/>
                    </a:lnTo>
                    <a:lnTo>
                      <a:pt x="5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89" name="Google Shape;1889;p38"/>
              <p:cNvSpPr/>
              <p:nvPr/>
            </p:nvSpPr>
            <p:spPr>
              <a:xfrm>
                <a:off x="5847" y="2263"/>
                <a:ext cx="77" cy="114"/>
              </a:xfrm>
              <a:custGeom>
                <a:avLst/>
                <a:gdLst/>
                <a:ahLst/>
                <a:cxnLst/>
                <a:rect l="l" t="t" r="r" b="b"/>
                <a:pathLst>
                  <a:path w="77" h="114" extrusionOk="0">
                    <a:moveTo>
                      <a:pt x="52" y="0"/>
                    </a:moveTo>
                    <a:lnTo>
                      <a:pt x="74" y="37"/>
                    </a:lnTo>
                    <a:lnTo>
                      <a:pt x="74" y="67"/>
                    </a:lnTo>
                    <a:lnTo>
                      <a:pt x="77" y="69"/>
                    </a:lnTo>
                    <a:lnTo>
                      <a:pt x="72" y="87"/>
                    </a:lnTo>
                    <a:lnTo>
                      <a:pt x="67" y="92"/>
                    </a:lnTo>
                    <a:lnTo>
                      <a:pt x="59" y="94"/>
                    </a:lnTo>
                    <a:lnTo>
                      <a:pt x="54" y="92"/>
                    </a:lnTo>
                    <a:lnTo>
                      <a:pt x="49" y="102"/>
                    </a:lnTo>
                    <a:lnTo>
                      <a:pt x="49" y="99"/>
                    </a:lnTo>
                    <a:lnTo>
                      <a:pt x="47" y="99"/>
                    </a:lnTo>
                    <a:lnTo>
                      <a:pt x="42" y="97"/>
                    </a:lnTo>
                    <a:lnTo>
                      <a:pt x="35" y="99"/>
                    </a:lnTo>
                    <a:lnTo>
                      <a:pt x="37" y="102"/>
                    </a:lnTo>
                    <a:lnTo>
                      <a:pt x="35" y="104"/>
                    </a:lnTo>
                    <a:lnTo>
                      <a:pt x="32" y="106"/>
                    </a:lnTo>
                    <a:lnTo>
                      <a:pt x="32" y="102"/>
                    </a:lnTo>
                    <a:lnTo>
                      <a:pt x="30" y="102"/>
                    </a:lnTo>
                    <a:lnTo>
                      <a:pt x="30" y="106"/>
                    </a:lnTo>
                    <a:lnTo>
                      <a:pt x="27" y="109"/>
                    </a:lnTo>
                    <a:lnTo>
                      <a:pt x="25" y="109"/>
                    </a:lnTo>
                    <a:lnTo>
                      <a:pt x="25" y="109"/>
                    </a:lnTo>
                    <a:lnTo>
                      <a:pt x="27" y="106"/>
                    </a:lnTo>
                    <a:lnTo>
                      <a:pt x="27" y="104"/>
                    </a:lnTo>
                    <a:lnTo>
                      <a:pt x="22" y="106"/>
                    </a:lnTo>
                    <a:lnTo>
                      <a:pt x="17" y="111"/>
                    </a:lnTo>
                    <a:lnTo>
                      <a:pt x="17" y="111"/>
                    </a:lnTo>
                    <a:lnTo>
                      <a:pt x="15" y="109"/>
                    </a:lnTo>
                    <a:lnTo>
                      <a:pt x="10" y="114"/>
                    </a:lnTo>
                    <a:lnTo>
                      <a:pt x="10" y="111"/>
                    </a:lnTo>
                    <a:lnTo>
                      <a:pt x="5" y="111"/>
                    </a:lnTo>
                    <a:lnTo>
                      <a:pt x="5" y="114"/>
                    </a:lnTo>
                    <a:lnTo>
                      <a:pt x="3" y="114"/>
                    </a:lnTo>
                    <a:lnTo>
                      <a:pt x="5" y="106"/>
                    </a:lnTo>
                    <a:lnTo>
                      <a:pt x="10" y="106"/>
                    </a:lnTo>
                    <a:lnTo>
                      <a:pt x="10" y="104"/>
                    </a:lnTo>
                    <a:lnTo>
                      <a:pt x="10" y="102"/>
                    </a:lnTo>
                    <a:lnTo>
                      <a:pt x="8" y="99"/>
                    </a:lnTo>
                    <a:lnTo>
                      <a:pt x="8" y="102"/>
                    </a:lnTo>
                    <a:lnTo>
                      <a:pt x="5" y="99"/>
                    </a:lnTo>
                    <a:lnTo>
                      <a:pt x="8" y="94"/>
                    </a:lnTo>
                    <a:lnTo>
                      <a:pt x="8" y="89"/>
                    </a:lnTo>
                    <a:lnTo>
                      <a:pt x="12" y="82"/>
                    </a:lnTo>
                    <a:lnTo>
                      <a:pt x="10" y="79"/>
                    </a:lnTo>
                    <a:lnTo>
                      <a:pt x="15" y="77"/>
                    </a:lnTo>
                    <a:lnTo>
                      <a:pt x="15" y="74"/>
                    </a:lnTo>
                    <a:lnTo>
                      <a:pt x="12" y="72"/>
                    </a:lnTo>
                    <a:lnTo>
                      <a:pt x="12" y="69"/>
                    </a:lnTo>
                    <a:lnTo>
                      <a:pt x="10" y="67"/>
                    </a:lnTo>
                    <a:lnTo>
                      <a:pt x="8" y="52"/>
                    </a:lnTo>
                    <a:lnTo>
                      <a:pt x="5" y="50"/>
                    </a:lnTo>
                    <a:lnTo>
                      <a:pt x="8" y="55"/>
                    </a:lnTo>
                    <a:lnTo>
                      <a:pt x="5" y="57"/>
                    </a:lnTo>
                    <a:lnTo>
                      <a:pt x="3" y="52"/>
                    </a:lnTo>
                    <a:lnTo>
                      <a:pt x="0" y="52"/>
                    </a:lnTo>
                    <a:lnTo>
                      <a:pt x="3" y="50"/>
                    </a:lnTo>
                    <a:lnTo>
                      <a:pt x="5" y="45"/>
                    </a:lnTo>
                    <a:lnTo>
                      <a:pt x="12" y="45"/>
                    </a:lnTo>
                    <a:lnTo>
                      <a:pt x="17" y="47"/>
                    </a:lnTo>
                    <a:lnTo>
                      <a:pt x="17" y="47"/>
                    </a:lnTo>
                    <a:lnTo>
                      <a:pt x="17" y="42"/>
                    </a:lnTo>
                    <a:lnTo>
                      <a:pt x="17" y="40"/>
                    </a:lnTo>
                    <a:lnTo>
                      <a:pt x="15" y="37"/>
                    </a:lnTo>
                    <a:lnTo>
                      <a:pt x="15" y="35"/>
                    </a:lnTo>
                    <a:lnTo>
                      <a:pt x="17" y="35"/>
                    </a:lnTo>
                    <a:lnTo>
                      <a:pt x="15" y="32"/>
                    </a:lnTo>
                    <a:lnTo>
                      <a:pt x="12" y="32"/>
                    </a:lnTo>
                    <a:lnTo>
                      <a:pt x="10" y="30"/>
                    </a:lnTo>
                    <a:lnTo>
                      <a:pt x="10" y="27"/>
                    </a:lnTo>
                    <a:lnTo>
                      <a:pt x="12" y="27"/>
                    </a:lnTo>
                    <a:lnTo>
                      <a:pt x="10" y="25"/>
                    </a:lnTo>
                    <a:lnTo>
                      <a:pt x="10" y="22"/>
                    </a:lnTo>
                    <a:lnTo>
                      <a:pt x="10" y="20"/>
                    </a:lnTo>
                    <a:lnTo>
                      <a:pt x="10" y="22"/>
                    </a:lnTo>
                    <a:lnTo>
                      <a:pt x="25" y="8"/>
                    </a:lnTo>
                    <a:lnTo>
                      <a:pt x="40" y="8"/>
                    </a:lnTo>
                    <a:lnTo>
                      <a:pt x="45" y="5"/>
                    </a:lnTo>
                    <a:lnTo>
                      <a:pt x="5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0" name="Google Shape;1890;p38"/>
              <p:cNvSpPr/>
              <p:nvPr/>
            </p:nvSpPr>
            <p:spPr>
              <a:xfrm>
                <a:off x="6740" y="2748"/>
                <a:ext cx="0" cy="2"/>
              </a:xfrm>
              <a:custGeom>
                <a:avLst/>
                <a:gdLst/>
                <a:ahLst/>
                <a:cxnLst/>
                <a:rect l="l" t="t" r="r" b="b"/>
                <a:pathLst>
                  <a:path w="120000" h="2" extrusionOk="0">
                    <a:moveTo>
                      <a:pt x="0" y="0"/>
                    </a:move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1" name="Google Shape;1891;p38"/>
              <p:cNvSpPr/>
              <p:nvPr/>
            </p:nvSpPr>
            <p:spPr>
              <a:xfrm>
                <a:off x="6740" y="2748"/>
                <a:ext cx="0" cy="2"/>
              </a:xfrm>
              <a:custGeom>
                <a:avLst/>
                <a:gdLst/>
                <a:ahLst/>
                <a:cxnLst/>
                <a:rect l="l" t="t" r="r" b="b"/>
                <a:pathLst>
                  <a:path w="120000" h="2" extrusionOk="0">
                    <a:moveTo>
                      <a:pt x="0" y="0"/>
                    </a:move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2" name="Google Shape;1892;p38"/>
              <p:cNvSpPr/>
              <p:nvPr/>
            </p:nvSpPr>
            <p:spPr>
              <a:xfrm>
                <a:off x="5956" y="2177"/>
                <a:ext cx="246" cy="222"/>
              </a:xfrm>
              <a:custGeom>
                <a:avLst/>
                <a:gdLst/>
                <a:ahLst/>
                <a:cxnLst/>
                <a:rect l="l" t="t" r="r" b="b"/>
                <a:pathLst>
                  <a:path w="246" h="222" extrusionOk="0">
                    <a:moveTo>
                      <a:pt x="224" y="2"/>
                    </a:moveTo>
                    <a:lnTo>
                      <a:pt x="232" y="2"/>
                    </a:lnTo>
                    <a:lnTo>
                      <a:pt x="232" y="5"/>
                    </a:lnTo>
                    <a:lnTo>
                      <a:pt x="232" y="22"/>
                    </a:lnTo>
                    <a:lnTo>
                      <a:pt x="234" y="29"/>
                    </a:lnTo>
                    <a:lnTo>
                      <a:pt x="239" y="34"/>
                    </a:lnTo>
                    <a:lnTo>
                      <a:pt x="246" y="59"/>
                    </a:lnTo>
                    <a:lnTo>
                      <a:pt x="246" y="61"/>
                    </a:lnTo>
                    <a:lnTo>
                      <a:pt x="244" y="64"/>
                    </a:lnTo>
                    <a:lnTo>
                      <a:pt x="244" y="69"/>
                    </a:lnTo>
                    <a:lnTo>
                      <a:pt x="241" y="74"/>
                    </a:lnTo>
                    <a:lnTo>
                      <a:pt x="239" y="74"/>
                    </a:lnTo>
                    <a:lnTo>
                      <a:pt x="234" y="84"/>
                    </a:lnTo>
                    <a:lnTo>
                      <a:pt x="234" y="91"/>
                    </a:lnTo>
                    <a:lnTo>
                      <a:pt x="229" y="91"/>
                    </a:lnTo>
                    <a:lnTo>
                      <a:pt x="224" y="94"/>
                    </a:lnTo>
                    <a:lnTo>
                      <a:pt x="222" y="101"/>
                    </a:lnTo>
                    <a:lnTo>
                      <a:pt x="224" y="128"/>
                    </a:lnTo>
                    <a:lnTo>
                      <a:pt x="219" y="133"/>
                    </a:lnTo>
                    <a:lnTo>
                      <a:pt x="217" y="141"/>
                    </a:lnTo>
                    <a:lnTo>
                      <a:pt x="214" y="155"/>
                    </a:lnTo>
                    <a:lnTo>
                      <a:pt x="217" y="160"/>
                    </a:lnTo>
                    <a:lnTo>
                      <a:pt x="219" y="163"/>
                    </a:lnTo>
                    <a:lnTo>
                      <a:pt x="214" y="165"/>
                    </a:lnTo>
                    <a:lnTo>
                      <a:pt x="209" y="178"/>
                    </a:lnTo>
                    <a:lnTo>
                      <a:pt x="197" y="185"/>
                    </a:lnTo>
                    <a:lnTo>
                      <a:pt x="197" y="183"/>
                    </a:lnTo>
                    <a:lnTo>
                      <a:pt x="200" y="173"/>
                    </a:lnTo>
                    <a:lnTo>
                      <a:pt x="202" y="168"/>
                    </a:lnTo>
                    <a:lnTo>
                      <a:pt x="202" y="165"/>
                    </a:lnTo>
                    <a:lnTo>
                      <a:pt x="197" y="165"/>
                    </a:lnTo>
                    <a:lnTo>
                      <a:pt x="195" y="173"/>
                    </a:lnTo>
                    <a:lnTo>
                      <a:pt x="195" y="178"/>
                    </a:lnTo>
                    <a:lnTo>
                      <a:pt x="190" y="175"/>
                    </a:lnTo>
                    <a:lnTo>
                      <a:pt x="185" y="175"/>
                    </a:lnTo>
                    <a:lnTo>
                      <a:pt x="182" y="180"/>
                    </a:lnTo>
                    <a:lnTo>
                      <a:pt x="180" y="190"/>
                    </a:lnTo>
                    <a:lnTo>
                      <a:pt x="177" y="192"/>
                    </a:lnTo>
                    <a:lnTo>
                      <a:pt x="175" y="192"/>
                    </a:lnTo>
                    <a:lnTo>
                      <a:pt x="175" y="185"/>
                    </a:lnTo>
                    <a:lnTo>
                      <a:pt x="175" y="180"/>
                    </a:lnTo>
                    <a:lnTo>
                      <a:pt x="172" y="180"/>
                    </a:lnTo>
                    <a:lnTo>
                      <a:pt x="160" y="195"/>
                    </a:lnTo>
                    <a:lnTo>
                      <a:pt x="143" y="192"/>
                    </a:lnTo>
                    <a:lnTo>
                      <a:pt x="135" y="195"/>
                    </a:lnTo>
                    <a:lnTo>
                      <a:pt x="138" y="192"/>
                    </a:lnTo>
                    <a:lnTo>
                      <a:pt x="140" y="190"/>
                    </a:lnTo>
                    <a:lnTo>
                      <a:pt x="135" y="190"/>
                    </a:lnTo>
                    <a:lnTo>
                      <a:pt x="135" y="188"/>
                    </a:lnTo>
                    <a:lnTo>
                      <a:pt x="133" y="190"/>
                    </a:lnTo>
                    <a:lnTo>
                      <a:pt x="130" y="188"/>
                    </a:lnTo>
                    <a:lnTo>
                      <a:pt x="130" y="183"/>
                    </a:lnTo>
                    <a:lnTo>
                      <a:pt x="128" y="183"/>
                    </a:lnTo>
                    <a:lnTo>
                      <a:pt x="123" y="192"/>
                    </a:lnTo>
                    <a:lnTo>
                      <a:pt x="130" y="197"/>
                    </a:lnTo>
                    <a:lnTo>
                      <a:pt x="130" y="205"/>
                    </a:lnTo>
                    <a:lnTo>
                      <a:pt x="128" y="202"/>
                    </a:lnTo>
                    <a:lnTo>
                      <a:pt x="126" y="202"/>
                    </a:lnTo>
                    <a:lnTo>
                      <a:pt x="123" y="202"/>
                    </a:lnTo>
                    <a:lnTo>
                      <a:pt x="121" y="205"/>
                    </a:lnTo>
                    <a:lnTo>
                      <a:pt x="111" y="220"/>
                    </a:lnTo>
                    <a:lnTo>
                      <a:pt x="106" y="222"/>
                    </a:lnTo>
                    <a:lnTo>
                      <a:pt x="101" y="220"/>
                    </a:lnTo>
                    <a:lnTo>
                      <a:pt x="98" y="217"/>
                    </a:lnTo>
                    <a:lnTo>
                      <a:pt x="93" y="215"/>
                    </a:lnTo>
                    <a:lnTo>
                      <a:pt x="93" y="210"/>
                    </a:lnTo>
                    <a:lnTo>
                      <a:pt x="93" y="202"/>
                    </a:lnTo>
                    <a:lnTo>
                      <a:pt x="98" y="195"/>
                    </a:lnTo>
                    <a:lnTo>
                      <a:pt x="98" y="192"/>
                    </a:lnTo>
                    <a:lnTo>
                      <a:pt x="98" y="190"/>
                    </a:lnTo>
                    <a:lnTo>
                      <a:pt x="91" y="192"/>
                    </a:lnTo>
                    <a:lnTo>
                      <a:pt x="81" y="190"/>
                    </a:lnTo>
                    <a:lnTo>
                      <a:pt x="76" y="190"/>
                    </a:lnTo>
                    <a:lnTo>
                      <a:pt x="64" y="197"/>
                    </a:lnTo>
                    <a:lnTo>
                      <a:pt x="61" y="195"/>
                    </a:lnTo>
                    <a:lnTo>
                      <a:pt x="37" y="202"/>
                    </a:lnTo>
                    <a:lnTo>
                      <a:pt x="34" y="200"/>
                    </a:lnTo>
                    <a:lnTo>
                      <a:pt x="32" y="202"/>
                    </a:lnTo>
                    <a:lnTo>
                      <a:pt x="27" y="212"/>
                    </a:lnTo>
                    <a:lnTo>
                      <a:pt x="24" y="212"/>
                    </a:lnTo>
                    <a:lnTo>
                      <a:pt x="17" y="210"/>
                    </a:lnTo>
                    <a:lnTo>
                      <a:pt x="12" y="210"/>
                    </a:lnTo>
                    <a:lnTo>
                      <a:pt x="10" y="210"/>
                    </a:lnTo>
                    <a:lnTo>
                      <a:pt x="7" y="212"/>
                    </a:lnTo>
                    <a:lnTo>
                      <a:pt x="0" y="210"/>
                    </a:lnTo>
                    <a:lnTo>
                      <a:pt x="0" y="200"/>
                    </a:lnTo>
                    <a:lnTo>
                      <a:pt x="10" y="197"/>
                    </a:lnTo>
                    <a:lnTo>
                      <a:pt x="24" y="188"/>
                    </a:lnTo>
                    <a:lnTo>
                      <a:pt x="29" y="180"/>
                    </a:lnTo>
                    <a:lnTo>
                      <a:pt x="34" y="178"/>
                    </a:lnTo>
                    <a:lnTo>
                      <a:pt x="37" y="173"/>
                    </a:lnTo>
                    <a:lnTo>
                      <a:pt x="47" y="168"/>
                    </a:lnTo>
                    <a:lnTo>
                      <a:pt x="54" y="170"/>
                    </a:lnTo>
                    <a:lnTo>
                      <a:pt x="96" y="163"/>
                    </a:lnTo>
                    <a:lnTo>
                      <a:pt x="96" y="168"/>
                    </a:lnTo>
                    <a:lnTo>
                      <a:pt x="103" y="170"/>
                    </a:lnTo>
                    <a:lnTo>
                      <a:pt x="106" y="168"/>
                    </a:lnTo>
                    <a:lnTo>
                      <a:pt x="113" y="163"/>
                    </a:lnTo>
                    <a:lnTo>
                      <a:pt x="113" y="150"/>
                    </a:lnTo>
                    <a:lnTo>
                      <a:pt x="126" y="138"/>
                    </a:lnTo>
                    <a:lnTo>
                      <a:pt x="128" y="131"/>
                    </a:lnTo>
                    <a:lnTo>
                      <a:pt x="130" y="118"/>
                    </a:lnTo>
                    <a:lnTo>
                      <a:pt x="138" y="113"/>
                    </a:lnTo>
                    <a:lnTo>
                      <a:pt x="140" y="116"/>
                    </a:lnTo>
                    <a:lnTo>
                      <a:pt x="140" y="118"/>
                    </a:lnTo>
                    <a:lnTo>
                      <a:pt x="135" y="121"/>
                    </a:lnTo>
                    <a:lnTo>
                      <a:pt x="133" y="123"/>
                    </a:lnTo>
                    <a:lnTo>
                      <a:pt x="133" y="126"/>
                    </a:lnTo>
                    <a:lnTo>
                      <a:pt x="135" y="131"/>
                    </a:lnTo>
                    <a:lnTo>
                      <a:pt x="135" y="136"/>
                    </a:lnTo>
                    <a:lnTo>
                      <a:pt x="143" y="133"/>
                    </a:lnTo>
                    <a:lnTo>
                      <a:pt x="145" y="131"/>
                    </a:lnTo>
                    <a:lnTo>
                      <a:pt x="158" y="126"/>
                    </a:lnTo>
                    <a:lnTo>
                      <a:pt x="170" y="116"/>
                    </a:lnTo>
                    <a:lnTo>
                      <a:pt x="177" y="103"/>
                    </a:lnTo>
                    <a:lnTo>
                      <a:pt x="182" y="101"/>
                    </a:lnTo>
                    <a:lnTo>
                      <a:pt x="185" y="101"/>
                    </a:lnTo>
                    <a:lnTo>
                      <a:pt x="187" y="96"/>
                    </a:lnTo>
                    <a:lnTo>
                      <a:pt x="202" y="49"/>
                    </a:lnTo>
                    <a:lnTo>
                      <a:pt x="200" y="47"/>
                    </a:lnTo>
                    <a:lnTo>
                      <a:pt x="195" y="47"/>
                    </a:lnTo>
                    <a:lnTo>
                      <a:pt x="200" y="37"/>
                    </a:lnTo>
                    <a:lnTo>
                      <a:pt x="200" y="24"/>
                    </a:lnTo>
                    <a:lnTo>
                      <a:pt x="202" y="22"/>
                    </a:lnTo>
                    <a:lnTo>
                      <a:pt x="204" y="19"/>
                    </a:lnTo>
                    <a:lnTo>
                      <a:pt x="207" y="14"/>
                    </a:lnTo>
                    <a:lnTo>
                      <a:pt x="207" y="10"/>
                    </a:lnTo>
                    <a:lnTo>
                      <a:pt x="209" y="10"/>
                    </a:lnTo>
                    <a:lnTo>
                      <a:pt x="212" y="12"/>
                    </a:lnTo>
                    <a:lnTo>
                      <a:pt x="214" y="17"/>
                    </a:lnTo>
                    <a:lnTo>
                      <a:pt x="217" y="19"/>
                    </a:lnTo>
                    <a:lnTo>
                      <a:pt x="219" y="17"/>
                    </a:lnTo>
                    <a:lnTo>
                      <a:pt x="222" y="17"/>
                    </a:lnTo>
                    <a:lnTo>
                      <a:pt x="224" y="17"/>
                    </a:lnTo>
                    <a:lnTo>
                      <a:pt x="227" y="12"/>
                    </a:lnTo>
                    <a:lnTo>
                      <a:pt x="227" y="7"/>
                    </a:lnTo>
                    <a:lnTo>
                      <a:pt x="224" y="10"/>
                    </a:lnTo>
                    <a:lnTo>
                      <a:pt x="219" y="12"/>
                    </a:lnTo>
                    <a:lnTo>
                      <a:pt x="217" y="7"/>
                    </a:lnTo>
                    <a:lnTo>
                      <a:pt x="219" y="2"/>
                    </a:lnTo>
                    <a:lnTo>
                      <a:pt x="222" y="0"/>
                    </a:lnTo>
                    <a:lnTo>
                      <a:pt x="224"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3" name="Google Shape;1893;p38"/>
              <p:cNvSpPr/>
              <p:nvPr/>
            </p:nvSpPr>
            <p:spPr>
              <a:xfrm>
                <a:off x="5956" y="2177"/>
                <a:ext cx="246" cy="222"/>
              </a:xfrm>
              <a:custGeom>
                <a:avLst/>
                <a:gdLst/>
                <a:ahLst/>
                <a:cxnLst/>
                <a:rect l="l" t="t" r="r" b="b"/>
                <a:pathLst>
                  <a:path w="246" h="222" extrusionOk="0">
                    <a:moveTo>
                      <a:pt x="224" y="2"/>
                    </a:moveTo>
                    <a:lnTo>
                      <a:pt x="232" y="2"/>
                    </a:lnTo>
                    <a:lnTo>
                      <a:pt x="232" y="5"/>
                    </a:lnTo>
                    <a:lnTo>
                      <a:pt x="232" y="22"/>
                    </a:lnTo>
                    <a:lnTo>
                      <a:pt x="234" y="29"/>
                    </a:lnTo>
                    <a:lnTo>
                      <a:pt x="239" y="34"/>
                    </a:lnTo>
                    <a:lnTo>
                      <a:pt x="246" y="59"/>
                    </a:lnTo>
                    <a:lnTo>
                      <a:pt x="246" y="61"/>
                    </a:lnTo>
                    <a:lnTo>
                      <a:pt x="244" y="64"/>
                    </a:lnTo>
                    <a:lnTo>
                      <a:pt x="244" y="69"/>
                    </a:lnTo>
                    <a:lnTo>
                      <a:pt x="241" y="74"/>
                    </a:lnTo>
                    <a:lnTo>
                      <a:pt x="239" y="74"/>
                    </a:lnTo>
                    <a:lnTo>
                      <a:pt x="234" y="84"/>
                    </a:lnTo>
                    <a:lnTo>
                      <a:pt x="234" y="91"/>
                    </a:lnTo>
                    <a:lnTo>
                      <a:pt x="229" y="91"/>
                    </a:lnTo>
                    <a:lnTo>
                      <a:pt x="224" y="94"/>
                    </a:lnTo>
                    <a:lnTo>
                      <a:pt x="222" y="101"/>
                    </a:lnTo>
                    <a:lnTo>
                      <a:pt x="224" y="128"/>
                    </a:lnTo>
                    <a:lnTo>
                      <a:pt x="219" y="133"/>
                    </a:lnTo>
                    <a:lnTo>
                      <a:pt x="217" y="141"/>
                    </a:lnTo>
                    <a:lnTo>
                      <a:pt x="214" y="155"/>
                    </a:lnTo>
                    <a:lnTo>
                      <a:pt x="217" y="160"/>
                    </a:lnTo>
                    <a:lnTo>
                      <a:pt x="219" y="163"/>
                    </a:lnTo>
                    <a:lnTo>
                      <a:pt x="214" y="165"/>
                    </a:lnTo>
                    <a:lnTo>
                      <a:pt x="209" y="178"/>
                    </a:lnTo>
                    <a:lnTo>
                      <a:pt x="197" y="185"/>
                    </a:lnTo>
                    <a:lnTo>
                      <a:pt x="197" y="183"/>
                    </a:lnTo>
                    <a:lnTo>
                      <a:pt x="200" y="173"/>
                    </a:lnTo>
                    <a:lnTo>
                      <a:pt x="202" y="168"/>
                    </a:lnTo>
                    <a:lnTo>
                      <a:pt x="202" y="165"/>
                    </a:lnTo>
                    <a:lnTo>
                      <a:pt x="197" y="165"/>
                    </a:lnTo>
                    <a:lnTo>
                      <a:pt x="195" y="173"/>
                    </a:lnTo>
                    <a:lnTo>
                      <a:pt x="195" y="178"/>
                    </a:lnTo>
                    <a:lnTo>
                      <a:pt x="190" y="175"/>
                    </a:lnTo>
                    <a:lnTo>
                      <a:pt x="185" y="175"/>
                    </a:lnTo>
                    <a:lnTo>
                      <a:pt x="182" y="180"/>
                    </a:lnTo>
                    <a:lnTo>
                      <a:pt x="180" y="190"/>
                    </a:lnTo>
                    <a:lnTo>
                      <a:pt x="177" y="192"/>
                    </a:lnTo>
                    <a:lnTo>
                      <a:pt x="175" y="192"/>
                    </a:lnTo>
                    <a:lnTo>
                      <a:pt x="175" y="185"/>
                    </a:lnTo>
                    <a:lnTo>
                      <a:pt x="175" y="180"/>
                    </a:lnTo>
                    <a:lnTo>
                      <a:pt x="172" y="180"/>
                    </a:lnTo>
                    <a:lnTo>
                      <a:pt x="160" y="195"/>
                    </a:lnTo>
                    <a:lnTo>
                      <a:pt x="143" y="192"/>
                    </a:lnTo>
                    <a:lnTo>
                      <a:pt x="135" y="195"/>
                    </a:lnTo>
                    <a:lnTo>
                      <a:pt x="138" y="192"/>
                    </a:lnTo>
                    <a:lnTo>
                      <a:pt x="140" y="190"/>
                    </a:lnTo>
                    <a:lnTo>
                      <a:pt x="135" y="190"/>
                    </a:lnTo>
                    <a:lnTo>
                      <a:pt x="135" y="188"/>
                    </a:lnTo>
                    <a:lnTo>
                      <a:pt x="133" y="190"/>
                    </a:lnTo>
                    <a:lnTo>
                      <a:pt x="130" y="188"/>
                    </a:lnTo>
                    <a:lnTo>
                      <a:pt x="130" y="183"/>
                    </a:lnTo>
                    <a:lnTo>
                      <a:pt x="128" y="183"/>
                    </a:lnTo>
                    <a:lnTo>
                      <a:pt x="123" y="192"/>
                    </a:lnTo>
                    <a:lnTo>
                      <a:pt x="130" y="197"/>
                    </a:lnTo>
                    <a:lnTo>
                      <a:pt x="130" y="205"/>
                    </a:lnTo>
                    <a:lnTo>
                      <a:pt x="128" y="202"/>
                    </a:lnTo>
                    <a:lnTo>
                      <a:pt x="126" y="202"/>
                    </a:lnTo>
                    <a:lnTo>
                      <a:pt x="123" y="202"/>
                    </a:lnTo>
                    <a:lnTo>
                      <a:pt x="121" y="205"/>
                    </a:lnTo>
                    <a:lnTo>
                      <a:pt x="111" y="220"/>
                    </a:lnTo>
                    <a:lnTo>
                      <a:pt x="106" y="222"/>
                    </a:lnTo>
                    <a:lnTo>
                      <a:pt x="101" y="220"/>
                    </a:lnTo>
                    <a:lnTo>
                      <a:pt x="98" y="217"/>
                    </a:lnTo>
                    <a:lnTo>
                      <a:pt x="93" y="215"/>
                    </a:lnTo>
                    <a:lnTo>
                      <a:pt x="93" y="210"/>
                    </a:lnTo>
                    <a:lnTo>
                      <a:pt x="93" y="202"/>
                    </a:lnTo>
                    <a:lnTo>
                      <a:pt x="98" y="195"/>
                    </a:lnTo>
                    <a:lnTo>
                      <a:pt x="98" y="192"/>
                    </a:lnTo>
                    <a:lnTo>
                      <a:pt x="98" y="190"/>
                    </a:lnTo>
                    <a:lnTo>
                      <a:pt x="91" y="192"/>
                    </a:lnTo>
                    <a:lnTo>
                      <a:pt x="81" y="190"/>
                    </a:lnTo>
                    <a:lnTo>
                      <a:pt x="76" y="190"/>
                    </a:lnTo>
                    <a:lnTo>
                      <a:pt x="64" y="197"/>
                    </a:lnTo>
                    <a:lnTo>
                      <a:pt x="61" y="195"/>
                    </a:lnTo>
                    <a:lnTo>
                      <a:pt x="37" y="202"/>
                    </a:lnTo>
                    <a:lnTo>
                      <a:pt x="34" y="200"/>
                    </a:lnTo>
                    <a:lnTo>
                      <a:pt x="32" y="202"/>
                    </a:lnTo>
                    <a:lnTo>
                      <a:pt x="27" y="212"/>
                    </a:lnTo>
                    <a:lnTo>
                      <a:pt x="24" y="212"/>
                    </a:lnTo>
                    <a:lnTo>
                      <a:pt x="17" y="210"/>
                    </a:lnTo>
                    <a:lnTo>
                      <a:pt x="12" y="210"/>
                    </a:lnTo>
                    <a:lnTo>
                      <a:pt x="10" y="210"/>
                    </a:lnTo>
                    <a:lnTo>
                      <a:pt x="7" y="212"/>
                    </a:lnTo>
                    <a:lnTo>
                      <a:pt x="0" y="210"/>
                    </a:lnTo>
                    <a:lnTo>
                      <a:pt x="0" y="200"/>
                    </a:lnTo>
                    <a:lnTo>
                      <a:pt x="10" y="197"/>
                    </a:lnTo>
                    <a:lnTo>
                      <a:pt x="24" y="188"/>
                    </a:lnTo>
                    <a:lnTo>
                      <a:pt x="29" y="180"/>
                    </a:lnTo>
                    <a:lnTo>
                      <a:pt x="34" y="178"/>
                    </a:lnTo>
                    <a:lnTo>
                      <a:pt x="37" y="173"/>
                    </a:lnTo>
                    <a:lnTo>
                      <a:pt x="47" y="168"/>
                    </a:lnTo>
                    <a:lnTo>
                      <a:pt x="54" y="170"/>
                    </a:lnTo>
                    <a:lnTo>
                      <a:pt x="96" y="163"/>
                    </a:lnTo>
                    <a:lnTo>
                      <a:pt x="96" y="168"/>
                    </a:lnTo>
                    <a:lnTo>
                      <a:pt x="103" y="170"/>
                    </a:lnTo>
                    <a:lnTo>
                      <a:pt x="106" y="168"/>
                    </a:lnTo>
                    <a:lnTo>
                      <a:pt x="113" y="163"/>
                    </a:lnTo>
                    <a:lnTo>
                      <a:pt x="113" y="150"/>
                    </a:lnTo>
                    <a:lnTo>
                      <a:pt x="126" y="138"/>
                    </a:lnTo>
                    <a:lnTo>
                      <a:pt x="128" y="131"/>
                    </a:lnTo>
                    <a:lnTo>
                      <a:pt x="130" y="118"/>
                    </a:lnTo>
                    <a:lnTo>
                      <a:pt x="138" y="113"/>
                    </a:lnTo>
                    <a:lnTo>
                      <a:pt x="140" y="116"/>
                    </a:lnTo>
                    <a:lnTo>
                      <a:pt x="140" y="118"/>
                    </a:lnTo>
                    <a:lnTo>
                      <a:pt x="135" y="121"/>
                    </a:lnTo>
                    <a:lnTo>
                      <a:pt x="133" y="123"/>
                    </a:lnTo>
                    <a:lnTo>
                      <a:pt x="133" y="126"/>
                    </a:lnTo>
                    <a:lnTo>
                      <a:pt x="135" y="131"/>
                    </a:lnTo>
                    <a:lnTo>
                      <a:pt x="135" y="136"/>
                    </a:lnTo>
                    <a:lnTo>
                      <a:pt x="143" y="133"/>
                    </a:lnTo>
                    <a:lnTo>
                      <a:pt x="145" y="131"/>
                    </a:lnTo>
                    <a:lnTo>
                      <a:pt x="158" y="126"/>
                    </a:lnTo>
                    <a:lnTo>
                      <a:pt x="170" y="116"/>
                    </a:lnTo>
                    <a:lnTo>
                      <a:pt x="177" y="103"/>
                    </a:lnTo>
                    <a:lnTo>
                      <a:pt x="182" y="101"/>
                    </a:lnTo>
                    <a:lnTo>
                      <a:pt x="185" y="101"/>
                    </a:lnTo>
                    <a:lnTo>
                      <a:pt x="187" y="96"/>
                    </a:lnTo>
                    <a:lnTo>
                      <a:pt x="202" y="49"/>
                    </a:lnTo>
                    <a:lnTo>
                      <a:pt x="200" y="47"/>
                    </a:lnTo>
                    <a:lnTo>
                      <a:pt x="195" y="47"/>
                    </a:lnTo>
                    <a:lnTo>
                      <a:pt x="200" y="37"/>
                    </a:lnTo>
                    <a:lnTo>
                      <a:pt x="200" y="24"/>
                    </a:lnTo>
                    <a:lnTo>
                      <a:pt x="202" y="22"/>
                    </a:lnTo>
                    <a:lnTo>
                      <a:pt x="204" y="19"/>
                    </a:lnTo>
                    <a:lnTo>
                      <a:pt x="207" y="14"/>
                    </a:lnTo>
                    <a:lnTo>
                      <a:pt x="207" y="10"/>
                    </a:lnTo>
                    <a:lnTo>
                      <a:pt x="209" y="10"/>
                    </a:lnTo>
                    <a:lnTo>
                      <a:pt x="212" y="12"/>
                    </a:lnTo>
                    <a:lnTo>
                      <a:pt x="214" y="17"/>
                    </a:lnTo>
                    <a:lnTo>
                      <a:pt x="217" y="19"/>
                    </a:lnTo>
                    <a:lnTo>
                      <a:pt x="219" y="17"/>
                    </a:lnTo>
                    <a:lnTo>
                      <a:pt x="222" y="17"/>
                    </a:lnTo>
                    <a:lnTo>
                      <a:pt x="224" y="17"/>
                    </a:lnTo>
                    <a:lnTo>
                      <a:pt x="227" y="12"/>
                    </a:lnTo>
                    <a:lnTo>
                      <a:pt x="227" y="7"/>
                    </a:lnTo>
                    <a:lnTo>
                      <a:pt x="224" y="10"/>
                    </a:lnTo>
                    <a:lnTo>
                      <a:pt x="219" y="12"/>
                    </a:lnTo>
                    <a:lnTo>
                      <a:pt x="217" y="7"/>
                    </a:lnTo>
                    <a:lnTo>
                      <a:pt x="219" y="2"/>
                    </a:lnTo>
                    <a:lnTo>
                      <a:pt x="222" y="0"/>
                    </a:lnTo>
                    <a:lnTo>
                      <a:pt x="224"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4" name="Google Shape;1894;p38"/>
              <p:cNvSpPr/>
              <p:nvPr/>
            </p:nvSpPr>
            <p:spPr>
              <a:xfrm>
                <a:off x="6116" y="2268"/>
                <a:ext cx="7" cy="15"/>
              </a:xfrm>
              <a:custGeom>
                <a:avLst/>
                <a:gdLst/>
                <a:ahLst/>
                <a:cxnLst/>
                <a:rect l="l" t="t" r="r" b="b"/>
                <a:pathLst>
                  <a:path w="7" h="15" extrusionOk="0">
                    <a:moveTo>
                      <a:pt x="7" y="0"/>
                    </a:moveTo>
                    <a:lnTo>
                      <a:pt x="7" y="5"/>
                    </a:lnTo>
                    <a:lnTo>
                      <a:pt x="7" y="8"/>
                    </a:lnTo>
                    <a:lnTo>
                      <a:pt x="5" y="15"/>
                    </a:lnTo>
                    <a:lnTo>
                      <a:pt x="3" y="15"/>
                    </a:lnTo>
                    <a:lnTo>
                      <a:pt x="0" y="10"/>
                    </a:lnTo>
                    <a:lnTo>
                      <a:pt x="5" y="3"/>
                    </a:lnTo>
                    <a:lnTo>
                      <a:pt x="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5" name="Google Shape;1895;p38"/>
              <p:cNvSpPr/>
              <p:nvPr/>
            </p:nvSpPr>
            <p:spPr>
              <a:xfrm>
                <a:off x="6116" y="2268"/>
                <a:ext cx="7" cy="15"/>
              </a:xfrm>
              <a:custGeom>
                <a:avLst/>
                <a:gdLst/>
                <a:ahLst/>
                <a:cxnLst/>
                <a:rect l="l" t="t" r="r" b="b"/>
                <a:pathLst>
                  <a:path w="7" h="15" extrusionOk="0">
                    <a:moveTo>
                      <a:pt x="7" y="0"/>
                    </a:moveTo>
                    <a:lnTo>
                      <a:pt x="7" y="5"/>
                    </a:lnTo>
                    <a:lnTo>
                      <a:pt x="7" y="8"/>
                    </a:lnTo>
                    <a:lnTo>
                      <a:pt x="5" y="15"/>
                    </a:lnTo>
                    <a:lnTo>
                      <a:pt x="3" y="15"/>
                    </a:lnTo>
                    <a:lnTo>
                      <a:pt x="0" y="10"/>
                    </a:lnTo>
                    <a:lnTo>
                      <a:pt x="5" y="3"/>
                    </a:lnTo>
                    <a:lnTo>
                      <a:pt x="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6" name="Google Shape;1896;p38"/>
              <p:cNvSpPr/>
              <p:nvPr/>
            </p:nvSpPr>
            <p:spPr>
              <a:xfrm>
                <a:off x="5983" y="2377"/>
                <a:ext cx="57" cy="44"/>
              </a:xfrm>
              <a:custGeom>
                <a:avLst/>
                <a:gdLst/>
                <a:ahLst/>
                <a:cxnLst/>
                <a:rect l="l" t="t" r="r" b="b"/>
                <a:pathLst>
                  <a:path w="57" h="44" extrusionOk="0">
                    <a:moveTo>
                      <a:pt x="44" y="27"/>
                    </a:moveTo>
                    <a:lnTo>
                      <a:pt x="34" y="22"/>
                    </a:lnTo>
                    <a:lnTo>
                      <a:pt x="29" y="25"/>
                    </a:lnTo>
                    <a:lnTo>
                      <a:pt x="24" y="27"/>
                    </a:lnTo>
                    <a:lnTo>
                      <a:pt x="20" y="39"/>
                    </a:lnTo>
                    <a:lnTo>
                      <a:pt x="20" y="42"/>
                    </a:lnTo>
                    <a:lnTo>
                      <a:pt x="15" y="44"/>
                    </a:lnTo>
                    <a:lnTo>
                      <a:pt x="10" y="39"/>
                    </a:lnTo>
                    <a:lnTo>
                      <a:pt x="7" y="32"/>
                    </a:lnTo>
                    <a:lnTo>
                      <a:pt x="7" y="32"/>
                    </a:lnTo>
                    <a:lnTo>
                      <a:pt x="5" y="27"/>
                    </a:lnTo>
                    <a:lnTo>
                      <a:pt x="2" y="27"/>
                    </a:lnTo>
                    <a:lnTo>
                      <a:pt x="0" y="27"/>
                    </a:lnTo>
                    <a:lnTo>
                      <a:pt x="15" y="10"/>
                    </a:lnTo>
                    <a:lnTo>
                      <a:pt x="22" y="12"/>
                    </a:lnTo>
                    <a:lnTo>
                      <a:pt x="27" y="10"/>
                    </a:lnTo>
                    <a:lnTo>
                      <a:pt x="29" y="10"/>
                    </a:lnTo>
                    <a:lnTo>
                      <a:pt x="32" y="5"/>
                    </a:lnTo>
                    <a:lnTo>
                      <a:pt x="37" y="0"/>
                    </a:lnTo>
                    <a:lnTo>
                      <a:pt x="39" y="0"/>
                    </a:lnTo>
                    <a:lnTo>
                      <a:pt x="44" y="2"/>
                    </a:lnTo>
                    <a:lnTo>
                      <a:pt x="49" y="2"/>
                    </a:lnTo>
                    <a:lnTo>
                      <a:pt x="52" y="5"/>
                    </a:lnTo>
                    <a:lnTo>
                      <a:pt x="54" y="15"/>
                    </a:lnTo>
                    <a:lnTo>
                      <a:pt x="57" y="15"/>
                    </a:lnTo>
                    <a:lnTo>
                      <a:pt x="54" y="17"/>
                    </a:lnTo>
                    <a:lnTo>
                      <a:pt x="52" y="20"/>
                    </a:lnTo>
                    <a:lnTo>
                      <a:pt x="44" y="2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7" name="Google Shape;1897;p38"/>
              <p:cNvSpPr/>
              <p:nvPr/>
            </p:nvSpPr>
            <p:spPr>
              <a:xfrm>
                <a:off x="5983" y="2377"/>
                <a:ext cx="57" cy="44"/>
              </a:xfrm>
              <a:custGeom>
                <a:avLst/>
                <a:gdLst/>
                <a:ahLst/>
                <a:cxnLst/>
                <a:rect l="l" t="t" r="r" b="b"/>
                <a:pathLst>
                  <a:path w="57" h="44" extrusionOk="0">
                    <a:moveTo>
                      <a:pt x="44" y="27"/>
                    </a:moveTo>
                    <a:lnTo>
                      <a:pt x="34" y="22"/>
                    </a:lnTo>
                    <a:lnTo>
                      <a:pt x="29" y="25"/>
                    </a:lnTo>
                    <a:lnTo>
                      <a:pt x="24" y="27"/>
                    </a:lnTo>
                    <a:lnTo>
                      <a:pt x="20" y="39"/>
                    </a:lnTo>
                    <a:lnTo>
                      <a:pt x="20" y="42"/>
                    </a:lnTo>
                    <a:lnTo>
                      <a:pt x="15" y="44"/>
                    </a:lnTo>
                    <a:lnTo>
                      <a:pt x="10" y="39"/>
                    </a:lnTo>
                    <a:lnTo>
                      <a:pt x="7" y="32"/>
                    </a:lnTo>
                    <a:lnTo>
                      <a:pt x="7" y="32"/>
                    </a:lnTo>
                    <a:lnTo>
                      <a:pt x="5" y="27"/>
                    </a:lnTo>
                    <a:lnTo>
                      <a:pt x="2" y="27"/>
                    </a:lnTo>
                    <a:lnTo>
                      <a:pt x="0" y="27"/>
                    </a:lnTo>
                    <a:lnTo>
                      <a:pt x="15" y="10"/>
                    </a:lnTo>
                    <a:lnTo>
                      <a:pt x="22" y="12"/>
                    </a:lnTo>
                    <a:lnTo>
                      <a:pt x="27" y="10"/>
                    </a:lnTo>
                    <a:lnTo>
                      <a:pt x="29" y="10"/>
                    </a:lnTo>
                    <a:lnTo>
                      <a:pt x="32" y="5"/>
                    </a:lnTo>
                    <a:lnTo>
                      <a:pt x="37" y="0"/>
                    </a:lnTo>
                    <a:lnTo>
                      <a:pt x="39" y="0"/>
                    </a:lnTo>
                    <a:lnTo>
                      <a:pt x="44" y="2"/>
                    </a:lnTo>
                    <a:lnTo>
                      <a:pt x="49" y="2"/>
                    </a:lnTo>
                    <a:lnTo>
                      <a:pt x="52" y="5"/>
                    </a:lnTo>
                    <a:lnTo>
                      <a:pt x="54" y="15"/>
                    </a:lnTo>
                    <a:lnTo>
                      <a:pt x="57" y="15"/>
                    </a:lnTo>
                    <a:lnTo>
                      <a:pt x="54" y="17"/>
                    </a:lnTo>
                    <a:lnTo>
                      <a:pt x="52" y="20"/>
                    </a:lnTo>
                    <a:lnTo>
                      <a:pt x="44" y="2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8" name="Google Shape;1898;p38"/>
              <p:cNvSpPr/>
              <p:nvPr/>
            </p:nvSpPr>
            <p:spPr>
              <a:xfrm>
                <a:off x="6040" y="2369"/>
                <a:ext cx="5" cy="13"/>
              </a:xfrm>
              <a:custGeom>
                <a:avLst/>
                <a:gdLst/>
                <a:ahLst/>
                <a:cxnLst/>
                <a:rect l="l" t="t" r="r" b="b"/>
                <a:pathLst>
                  <a:path w="5" h="13" extrusionOk="0">
                    <a:moveTo>
                      <a:pt x="5" y="0"/>
                    </a:moveTo>
                    <a:lnTo>
                      <a:pt x="0" y="10"/>
                    </a:lnTo>
                    <a:lnTo>
                      <a:pt x="2" y="13"/>
                    </a:lnTo>
                    <a:lnTo>
                      <a:pt x="5" y="1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9" name="Google Shape;1899;p38"/>
              <p:cNvSpPr/>
              <p:nvPr/>
            </p:nvSpPr>
            <p:spPr>
              <a:xfrm>
                <a:off x="6040" y="2369"/>
                <a:ext cx="5" cy="13"/>
              </a:xfrm>
              <a:custGeom>
                <a:avLst/>
                <a:gdLst/>
                <a:ahLst/>
                <a:cxnLst/>
                <a:rect l="l" t="t" r="r" b="b"/>
                <a:pathLst>
                  <a:path w="5" h="13" extrusionOk="0">
                    <a:moveTo>
                      <a:pt x="5" y="0"/>
                    </a:moveTo>
                    <a:lnTo>
                      <a:pt x="0" y="10"/>
                    </a:lnTo>
                    <a:lnTo>
                      <a:pt x="2" y="13"/>
                    </a:lnTo>
                    <a:lnTo>
                      <a:pt x="5" y="1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0" name="Google Shape;1900;p38"/>
              <p:cNvSpPr/>
              <p:nvPr/>
            </p:nvSpPr>
            <p:spPr>
              <a:xfrm>
                <a:off x="5926" y="2389"/>
                <a:ext cx="52" cy="74"/>
              </a:xfrm>
              <a:custGeom>
                <a:avLst/>
                <a:gdLst/>
                <a:ahLst/>
                <a:cxnLst/>
                <a:rect l="l" t="t" r="r" b="b"/>
                <a:pathLst>
                  <a:path w="52" h="74" extrusionOk="0">
                    <a:moveTo>
                      <a:pt x="27" y="0"/>
                    </a:moveTo>
                    <a:lnTo>
                      <a:pt x="27" y="0"/>
                    </a:lnTo>
                    <a:lnTo>
                      <a:pt x="25" y="0"/>
                    </a:lnTo>
                    <a:lnTo>
                      <a:pt x="22" y="0"/>
                    </a:lnTo>
                    <a:lnTo>
                      <a:pt x="20" y="5"/>
                    </a:lnTo>
                    <a:lnTo>
                      <a:pt x="17" y="8"/>
                    </a:lnTo>
                    <a:lnTo>
                      <a:pt x="12" y="8"/>
                    </a:lnTo>
                    <a:lnTo>
                      <a:pt x="10" y="10"/>
                    </a:lnTo>
                    <a:lnTo>
                      <a:pt x="7" y="13"/>
                    </a:lnTo>
                    <a:lnTo>
                      <a:pt x="7" y="10"/>
                    </a:lnTo>
                    <a:lnTo>
                      <a:pt x="5" y="13"/>
                    </a:lnTo>
                    <a:lnTo>
                      <a:pt x="0" y="18"/>
                    </a:lnTo>
                    <a:lnTo>
                      <a:pt x="5" y="25"/>
                    </a:lnTo>
                    <a:lnTo>
                      <a:pt x="7" y="27"/>
                    </a:lnTo>
                    <a:lnTo>
                      <a:pt x="5" y="25"/>
                    </a:lnTo>
                    <a:lnTo>
                      <a:pt x="3" y="25"/>
                    </a:lnTo>
                    <a:lnTo>
                      <a:pt x="3" y="35"/>
                    </a:lnTo>
                    <a:lnTo>
                      <a:pt x="5" y="32"/>
                    </a:lnTo>
                    <a:lnTo>
                      <a:pt x="10" y="30"/>
                    </a:lnTo>
                    <a:lnTo>
                      <a:pt x="15" y="32"/>
                    </a:lnTo>
                    <a:lnTo>
                      <a:pt x="17" y="30"/>
                    </a:lnTo>
                    <a:lnTo>
                      <a:pt x="12" y="27"/>
                    </a:lnTo>
                    <a:lnTo>
                      <a:pt x="12" y="25"/>
                    </a:lnTo>
                    <a:lnTo>
                      <a:pt x="12" y="20"/>
                    </a:lnTo>
                    <a:lnTo>
                      <a:pt x="15" y="20"/>
                    </a:lnTo>
                    <a:lnTo>
                      <a:pt x="20" y="30"/>
                    </a:lnTo>
                    <a:lnTo>
                      <a:pt x="20" y="35"/>
                    </a:lnTo>
                    <a:lnTo>
                      <a:pt x="22" y="35"/>
                    </a:lnTo>
                    <a:lnTo>
                      <a:pt x="20" y="40"/>
                    </a:lnTo>
                    <a:lnTo>
                      <a:pt x="20" y="45"/>
                    </a:lnTo>
                    <a:lnTo>
                      <a:pt x="15" y="47"/>
                    </a:lnTo>
                    <a:lnTo>
                      <a:pt x="15" y="52"/>
                    </a:lnTo>
                    <a:lnTo>
                      <a:pt x="15" y="65"/>
                    </a:lnTo>
                    <a:lnTo>
                      <a:pt x="12" y="67"/>
                    </a:lnTo>
                    <a:lnTo>
                      <a:pt x="15" y="69"/>
                    </a:lnTo>
                    <a:lnTo>
                      <a:pt x="22" y="72"/>
                    </a:lnTo>
                    <a:lnTo>
                      <a:pt x="22" y="67"/>
                    </a:lnTo>
                    <a:lnTo>
                      <a:pt x="22" y="62"/>
                    </a:lnTo>
                    <a:lnTo>
                      <a:pt x="22" y="57"/>
                    </a:lnTo>
                    <a:lnTo>
                      <a:pt x="27" y="60"/>
                    </a:lnTo>
                    <a:lnTo>
                      <a:pt x="25" y="60"/>
                    </a:lnTo>
                    <a:lnTo>
                      <a:pt x="25" y="65"/>
                    </a:lnTo>
                    <a:lnTo>
                      <a:pt x="25" y="74"/>
                    </a:lnTo>
                    <a:lnTo>
                      <a:pt x="27" y="74"/>
                    </a:lnTo>
                    <a:lnTo>
                      <a:pt x="32" y="72"/>
                    </a:lnTo>
                    <a:lnTo>
                      <a:pt x="32" y="67"/>
                    </a:lnTo>
                    <a:lnTo>
                      <a:pt x="35" y="65"/>
                    </a:lnTo>
                    <a:lnTo>
                      <a:pt x="37" y="65"/>
                    </a:lnTo>
                    <a:lnTo>
                      <a:pt x="52" y="27"/>
                    </a:lnTo>
                    <a:lnTo>
                      <a:pt x="52" y="22"/>
                    </a:lnTo>
                    <a:lnTo>
                      <a:pt x="49" y="18"/>
                    </a:lnTo>
                    <a:lnTo>
                      <a:pt x="44" y="18"/>
                    </a:lnTo>
                    <a:lnTo>
                      <a:pt x="44" y="15"/>
                    </a:lnTo>
                    <a:lnTo>
                      <a:pt x="47" y="10"/>
                    </a:lnTo>
                    <a:lnTo>
                      <a:pt x="44" y="8"/>
                    </a:lnTo>
                    <a:lnTo>
                      <a:pt x="42" y="8"/>
                    </a:lnTo>
                    <a:lnTo>
                      <a:pt x="35" y="8"/>
                    </a:lnTo>
                    <a:lnTo>
                      <a:pt x="30" y="3"/>
                    </a:lnTo>
                    <a:lnTo>
                      <a:pt x="30" y="0"/>
                    </a:lnTo>
                    <a:lnTo>
                      <a:pt x="2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1" name="Google Shape;1901;p38"/>
              <p:cNvSpPr/>
              <p:nvPr/>
            </p:nvSpPr>
            <p:spPr>
              <a:xfrm>
                <a:off x="5926" y="2389"/>
                <a:ext cx="52" cy="74"/>
              </a:xfrm>
              <a:custGeom>
                <a:avLst/>
                <a:gdLst/>
                <a:ahLst/>
                <a:cxnLst/>
                <a:rect l="l" t="t" r="r" b="b"/>
                <a:pathLst>
                  <a:path w="52" h="74" extrusionOk="0">
                    <a:moveTo>
                      <a:pt x="27" y="0"/>
                    </a:moveTo>
                    <a:lnTo>
                      <a:pt x="27" y="0"/>
                    </a:lnTo>
                    <a:lnTo>
                      <a:pt x="25" y="0"/>
                    </a:lnTo>
                    <a:lnTo>
                      <a:pt x="22" y="0"/>
                    </a:lnTo>
                    <a:lnTo>
                      <a:pt x="20" y="5"/>
                    </a:lnTo>
                    <a:lnTo>
                      <a:pt x="17" y="8"/>
                    </a:lnTo>
                    <a:lnTo>
                      <a:pt x="12" y="8"/>
                    </a:lnTo>
                    <a:lnTo>
                      <a:pt x="10" y="10"/>
                    </a:lnTo>
                    <a:lnTo>
                      <a:pt x="7" y="13"/>
                    </a:lnTo>
                    <a:lnTo>
                      <a:pt x="7" y="10"/>
                    </a:lnTo>
                    <a:lnTo>
                      <a:pt x="5" y="13"/>
                    </a:lnTo>
                    <a:lnTo>
                      <a:pt x="0" y="18"/>
                    </a:lnTo>
                    <a:lnTo>
                      <a:pt x="5" y="25"/>
                    </a:lnTo>
                    <a:lnTo>
                      <a:pt x="7" y="27"/>
                    </a:lnTo>
                    <a:lnTo>
                      <a:pt x="5" y="25"/>
                    </a:lnTo>
                    <a:lnTo>
                      <a:pt x="3" y="25"/>
                    </a:lnTo>
                    <a:lnTo>
                      <a:pt x="3" y="35"/>
                    </a:lnTo>
                    <a:lnTo>
                      <a:pt x="5" y="32"/>
                    </a:lnTo>
                    <a:lnTo>
                      <a:pt x="10" y="30"/>
                    </a:lnTo>
                    <a:lnTo>
                      <a:pt x="15" y="32"/>
                    </a:lnTo>
                    <a:lnTo>
                      <a:pt x="17" y="30"/>
                    </a:lnTo>
                    <a:lnTo>
                      <a:pt x="12" y="27"/>
                    </a:lnTo>
                    <a:lnTo>
                      <a:pt x="12" y="25"/>
                    </a:lnTo>
                    <a:lnTo>
                      <a:pt x="12" y="20"/>
                    </a:lnTo>
                    <a:lnTo>
                      <a:pt x="15" y="20"/>
                    </a:lnTo>
                    <a:lnTo>
                      <a:pt x="20" y="30"/>
                    </a:lnTo>
                    <a:lnTo>
                      <a:pt x="20" y="35"/>
                    </a:lnTo>
                    <a:lnTo>
                      <a:pt x="22" y="35"/>
                    </a:lnTo>
                    <a:lnTo>
                      <a:pt x="20" y="40"/>
                    </a:lnTo>
                    <a:lnTo>
                      <a:pt x="20" y="45"/>
                    </a:lnTo>
                    <a:lnTo>
                      <a:pt x="15" y="47"/>
                    </a:lnTo>
                    <a:lnTo>
                      <a:pt x="15" y="52"/>
                    </a:lnTo>
                    <a:lnTo>
                      <a:pt x="15" y="65"/>
                    </a:lnTo>
                    <a:lnTo>
                      <a:pt x="12" y="67"/>
                    </a:lnTo>
                    <a:lnTo>
                      <a:pt x="15" y="69"/>
                    </a:lnTo>
                    <a:lnTo>
                      <a:pt x="22" y="72"/>
                    </a:lnTo>
                    <a:lnTo>
                      <a:pt x="22" y="67"/>
                    </a:lnTo>
                    <a:lnTo>
                      <a:pt x="22" y="62"/>
                    </a:lnTo>
                    <a:lnTo>
                      <a:pt x="22" y="57"/>
                    </a:lnTo>
                    <a:lnTo>
                      <a:pt x="27" y="60"/>
                    </a:lnTo>
                    <a:lnTo>
                      <a:pt x="25" y="60"/>
                    </a:lnTo>
                    <a:lnTo>
                      <a:pt x="25" y="65"/>
                    </a:lnTo>
                    <a:lnTo>
                      <a:pt x="25" y="74"/>
                    </a:lnTo>
                    <a:lnTo>
                      <a:pt x="27" y="74"/>
                    </a:lnTo>
                    <a:lnTo>
                      <a:pt x="32" y="72"/>
                    </a:lnTo>
                    <a:lnTo>
                      <a:pt x="32" y="67"/>
                    </a:lnTo>
                    <a:lnTo>
                      <a:pt x="35" y="65"/>
                    </a:lnTo>
                    <a:lnTo>
                      <a:pt x="37" y="65"/>
                    </a:lnTo>
                    <a:lnTo>
                      <a:pt x="52" y="27"/>
                    </a:lnTo>
                    <a:lnTo>
                      <a:pt x="52" y="22"/>
                    </a:lnTo>
                    <a:lnTo>
                      <a:pt x="49" y="18"/>
                    </a:lnTo>
                    <a:lnTo>
                      <a:pt x="44" y="18"/>
                    </a:lnTo>
                    <a:lnTo>
                      <a:pt x="44" y="15"/>
                    </a:lnTo>
                    <a:lnTo>
                      <a:pt x="47" y="10"/>
                    </a:lnTo>
                    <a:lnTo>
                      <a:pt x="44" y="8"/>
                    </a:lnTo>
                    <a:lnTo>
                      <a:pt x="42" y="8"/>
                    </a:lnTo>
                    <a:lnTo>
                      <a:pt x="35" y="8"/>
                    </a:lnTo>
                    <a:lnTo>
                      <a:pt x="30" y="3"/>
                    </a:lnTo>
                    <a:lnTo>
                      <a:pt x="30" y="0"/>
                    </a:lnTo>
                    <a:lnTo>
                      <a:pt x="2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2" name="Google Shape;1902;p38"/>
              <p:cNvSpPr/>
              <p:nvPr/>
            </p:nvSpPr>
            <p:spPr>
              <a:xfrm>
                <a:off x="5936" y="2426"/>
                <a:ext cx="2" cy="8"/>
              </a:xfrm>
              <a:custGeom>
                <a:avLst/>
                <a:gdLst/>
                <a:ahLst/>
                <a:cxnLst/>
                <a:rect l="l" t="t" r="r" b="b"/>
                <a:pathLst>
                  <a:path w="2" h="8" extrusionOk="0">
                    <a:moveTo>
                      <a:pt x="0" y="0"/>
                    </a:moveTo>
                    <a:lnTo>
                      <a:pt x="0" y="3"/>
                    </a:lnTo>
                    <a:lnTo>
                      <a:pt x="0" y="8"/>
                    </a:lnTo>
                    <a:lnTo>
                      <a:pt x="0" y="8"/>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3" name="Google Shape;1903;p38"/>
              <p:cNvSpPr/>
              <p:nvPr/>
            </p:nvSpPr>
            <p:spPr>
              <a:xfrm>
                <a:off x="5936" y="2426"/>
                <a:ext cx="2" cy="8"/>
              </a:xfrm>
              <a:custGeom>
                <a:avLst/>
                <a:gdLst/>
                <a:ahLst/>
                <a:cxnLst/>
                <a:rect l="l" t="t" r="r" b="b"/>
                <a:pathLst>
                  <a:path w="2" h="8" extrusionOk="0">
                    <a:moveTo>
                      <a:pt x="0" y="0"/>
                    </a:moveTo>
                    <a:lnTo>
                      <a:pt x="0" y="3"/>
                    </a:lnTo>
                    <a:lnTo>
                      <a:pt x="0" y="8"/>
                    </a:lnTo>
                    <a:lnTo>
                      <a:pt x="0" y="8"/>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4" name="Google Shape;1904;p38"/>
              <p:cNvSpPr/>
              <p:nvPr/>
            </p:nvSpPr>
            <p:spPr>
              <a:xfrm>
                <a:off x="5956" y="2471"/>
                <a:ext cx="2" cy="10"/>
              </a:xfrm>
              <a:custGeom>
                <a:avLst/>
                <a:gdLst/>
                <a:ahLst/>
                <a:cxnLst/>
                <a:rect l="l" t="t" r="r" b="b"/>
                <a:pathLst>
                  <a:path w="2" h="10" extrusionOk="0">
                    <a:moveTo>
                      <a:pt x="2" y="2"/>
                    </a:moveTo>
                    <a:lnTo>
                      <a:pt x="2" y="0"/>
                    </a:lnTo>
                    <a:lnTo>
                      <a:pt x="0" y="7"/>
                    </a:lnTo>
                    <a:lnTo>
                      <a:pt x="0" y="1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5" name="Google Shape;1905;p38"/>
              <p:cNvSpPr/>
              <p:nvPr/>
            </p:nvSpPr>
            <p:spPr>
              <a:xfrm>
                <a:off x="5956" y="2471"/>
                <a:ext cx="2" cy="10"/>
              </a:xfrm>
              <a:custGeom>
                <a:avLst/>
                <a:gdLst/>
                <a:ahLst/>
                <a:cxnLst/>
                <a:rect l="l" t="t" r="r" b="b"/>
                <a:pathLst>
                  <a:path w="2" h="10" extrusionOk="0">
                    <a:moveTo>
                      <a:pt x="2" y="2"/>
                    </a:moveTo>
                    <a:lnTo>
                      <a:pt x="2" y="0"/>
                    </a:lnTo>
                    <a:lnTo>
                      <a:pt x="0" y="7"/>
                    </a:lnTo>
                    <a:lnTo>
                      <a:pt x="0" y="1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6" name="Google Shape;1906;p38"/>
              <p:cNvSpPr/>
              <p:nvPr/>
            </p:nvSpPr>
            <p:spPr>
              <a:xfrm>
                <a:off x="5943" y="2478"/>
                <a:ext cx="5" cy="8"/>
              </a:xfrm>
              <a:custGeom>
                <a:avLst/>
                <a:gdLst/>
                <a:ahLst/>
                <a:cxnLst/>
                <a:rect l="l" t="t" r="r" b="b"/>
                <a:pathLst>
                  <a:path w="5" h="8" extrusionOk="0">
                    <a:moveTo>
                      <a:pt x="3" y="3"/>
                    </a:moveTo>
                    <a:lnTo>
                      <a:pt x="0" y="0"/>
                    </a:lnTo>
                    <a:lnTo>
                      <a:pt x="0" y="3"/>
                    </a:lnTo>
                    <a:lnTo>
                      <a:pt x="0" y="8"/>
                    </a:lnTo>
                    <a:lnTo>
                      <a:pt x="5" y="8"/>
                    </a:lnTo>
                    <a:lnTo>
                      <a:pt x="5"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7" name="Google Shape;1907;p38"/>
              <p:cNvSpPr/>
              <p:nvPr/>
            </p:nvSpPr>
            <p:spPr>
              <a:xfrm>
                <a:off x="5943" y="2478"/>
                <a:ext cx="5" cy="8"/>
              </a:xfrm>
              <a:custGeom>
                <a:avLst/>
                <a:gdLst/>
                <a:ahLst/>
                <a:cxnLst/>
                <a:rect l="l" t="t" r="r" b="b"/>
                <a:pathLst>
                  <a:path w="5" h="8" extrusionOk="0">
                    <a:moveTo>
                      <a:pt x="3" y="3"/>
                    </a:moveTo>
                    <a:lnTo>
                      <a:pt x="0" y="0"/>
                    </a:lnTo>
                    <a:lnTo>
                      <a:pt x="0" y="3"/>
                    </a:lnTo>
                    <a:lnTo>
                      <a:pt x="0" y="8"/>
                    </a:lnTo>
                    <a:lnTo>
                      <a:pt x="5" y="8"/>
                    </a:lnTo>
                    <a:lnTo>
                      <a:pt x="5"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8" name="Google Shape;1908;p38"/>
              <p:cNvSpPr/>
              <p:nvPr/>
            </p:nvSpPr>
            <p:spPr>
              <a:xfrm>
                <a:off x="5904" y="2419"/>
                <a:ext cx="5" cy="5"/>
              </a:xfrm>
              <a:custGeom>
                <a:avLst/>
                <a:gdLst/>
                <a:ahLst/>
                <a:cxnLst/>
                <a:rect l="l" t="t" r="r" b="b"/>
                <a:pathLst>
                  <a:path w="5" h="5" extrusionOk="0">
                    <a:moveTo>
                      <a:pt x="5" y="0"/>
                    </a:moveTo>
                    <a:lnTo>
                      <a:pt x="0" y="2"/>
                    </a:lnTo>
                    <a:lnTo>
                      <a:pt x="0" y="5"/>
                    </a:lnTo>
                    <a:lnTo>
                      <a:pt x="5" y="5"/>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09" name="Google Shape;1909;p38"/>
              <p:cNvSpPr/>
              <p:nvPr/>
            </p:nvSpPr>
            <p:spPr>
              <a:xfrm>
                <a:off x="5904" y="2419"/>
                <a:ext cx="5" cy="5"/>
              </a:xfrm>
              <a:custGeom>
                <a:avLst/>
                <a:gdLst/>
                <a:ahLst/>
                <a:cxnLst/>
                <a:rect l="l" t="t" r="r" b="b"/>
                <a:pathLst>
                  <a:path w="5" h="5" extrusionOk="0">
                    <a:moveTo>
                      <a:pt x="5" y="0"/>
                    </a:moveTo>
                    <a:lnTo>
                      <a:pt x="0" y="2"/>
                    </a:lnTo>
                    <a:lnTo>
                      <a:pt x="0" y="5"/>
                    </a:lnTo>
                    <a:lnTo>
                      <a:pt x="5" y="5"/>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0" name="Google Shape;1910;p38"/>
              <p:cNvSpPr/>
              <p:nvPr/>
            </p:nvSpPr>
            <p:spPr>
              <a:xfrm>
                <a:off x="5911" y="2411"/>
                <a:ext cx="5" cy="5"/>
              </a:xfrm>
              <a:custGeom>
                <a:avLst/>
                <a:gdLst/>
                <a:ahLst/>
                <a:cxnLst/>
                <a:rect l="l" t="t" r="r" b="b"/>
                <a:pathLst>
                  <a:path w="5" h="5" extrusionOk="0">
                    <a:moveTo>
                      <a:pt x="5" y="3"/>
                    </a:moveTo>
                    <a:lnTo>
                      <a:pt x="5" y="0"/>
                    </a:lnTo>
                    <a:lnTo>
                      <a:pt x="3" y="0"/>
                    </a:lnTo>
                    <a:lnTo>
                      <a:pt x="0" y="3"/>
                    </a:lnTo>
                    <a:lnTo>
                      <a:pt x="3" y="5"/>
                    </a:lnTo>
                    <a:lnTo>
                      <a:pt x="5" y="3"/>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1" name="Google Shape;1911;p38"/>
              <p:cNvSpPr/>
              <p:nvPr/>
            </p:nvSpPr>
            <p:spPr>
              <a:xfrm>
                <a:off x="5911" y="2411"/>
                <a:ext cx="5" cy="5"/>
              </a:xfrm>
              <a:custGeom>
                <a:avLst/>
                <a:gdLst/>
                <a:ahLst/>
                <a:cxnLst/>
                <a:rect l="l" t="t" r="r" b="b"/>
                <a:pathLst>
                  <a:path w="5" h="5" extrusionOk="0">
                    <a:moveTo>
                      <a:pt x="5" y="3"/>
                    </a:moveTo>
                    <a:lnTo>
                      <a:pt x="5" y="0"/>
                    </a:lnTo>
                    <a:lnTo>
                      <a:pt x="3" y="0"/>
                    </a:lnTo>
                    <a:lnTo>
                      <a:pt x="0" y="3"/>
                    </a:lnTo>
                    <a:lnTo>
                      <a:pt x="3" y="5"/>
                    </a:lnTo>
                    <a:lnTo>
                      <a:pt x="5" y="3"/>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2" name="Google Shape;1912;p38"/>
              <p:cNvSpPr/>
              <p:nvPr/>
            </p:nvSpPr>
            <p:spPr>
              <a:xfrm>
                <a:off x="5926" y="2389"/>
                <a:ext cx="3" cy="5"/>
              </a:xfrm>
              <a:custGeom>
                <a:avLst/>
                <a:gdLst/>
                <a:ahLst/>
                <a:cxnLst/>
                <a:rect l="l" t="t" r="r" b="b"/>
                <a:pathLst>
                  <a:path w="3" h="5" extrusionOk="0">
                    <a:moveTo>
                      <a:pt x="3" y="0"/>
                    </a:moveTo>
                    <a:lnTo>
                      <a:pt x="0" y="3"/>
                    </a:lnTo>
                    <a:lnTo>
                      <a:pt x="3" y="5"/>
                    </a:lnTo>
                    <a:lnTo>
                      <a:pt x="3"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3" name="Google Shape;1913;p38"/>
              <p:cNvSpPr/>
              <p:nvPr/>
            </p:nvSpPr>
            <p:spPr>
              <a:xfrm>
                <a:off x="5926" y="2389"/>
                <a:ext cx="3" cy="5"/>
              </a:xfrm>
              <a:custGeom>
                <a:avLst/>
                <a:gdLst/>
                <a:ahLst/>
                <a:cxnLst/>
                <a:rect l="l" t="t" r="r" b="b"/>
                <a:pathLst>
                  <a:path w="3" h="5" extrusionOk="0">
                    <a:moveTo>
                      <a:pt x="3" y="0"/>
                    </a:moveTo>
                    <a:lnTo>
                      <a:pt x="0" y="3"/>
                    </a:lnTo>
                    <a:lnTo>
                      <a:pt x="3" y="5"/>
                    </a:lnTo>
                    <a:lnTo>
                      <a:pt x="3"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4" name="Google Shape;1914;p38"/>
              <p:cNvSpPr/>
              <p:nvPr/>
            </p:nvSpPr>
            <p:spPr>
              <a:xfrm>
                <a:off x="5793" y="2629"/>
                <a:ext cx="5" cy="3"/>
              </a:xfrm>
              <a:custGeom>
                <a:avLst/>
                <a:gdLst/>
                <a:ahLst/>
                <a:cxnLst/>
                <a:rect l="l" t="t" r="r" b="b"/>
                <a:pathLst>
                  <a:path w="5" h="3" extrusionOk="0">
                    <a:moveTo>
                      <a:pt x="2" y="0"/>
                    </a:moveTo>
                    <a:lnTo>
                      <a:pt x="2" y="0"/>
                    </a:lnTo>
                    <a:lnTo>
                      <a:pt x="5" y="0"/>
                    </a:lnTo>
                    <a:lnTo>
                      <a:pt x="5" y="3"/>
                    </a:lnTo>
                    <a:lnTo>
                      <a:pt x="5" y="3"/>
                    </a:lnTo>
                    <a:lnTo>
                      <a:pt x="2" y="3"/>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5" name="Google Shape;1915;p38"/>
              <p:cNvSpPr/>
              <p:nvPr/>
            </p:nvSpPr>
            <p:spPr>
              <a:xfrm>
                <a:off x="5793" y="2629"/>
                <a:ext cx="5" cy="3"/>
              </a:xfrm>
              <a:custGeom>
                <a:avLst/>
                <a:gdLst/>
                <a:ahLst/>
                <a:cxnLst/>
                <a:rect l="l" t="t" r="r" b="b"/>
                <a:pathLst>
                  <a:path w="5" h="3" extrusionOk="0">
                    <a:moveTo>
                      <a:pt x="2" y="0"/>
                    </a:moveTo>
                    <a:lnTo>
                      <a:pt x="2" y="0"/>
                    </a:lnTo>
                    <a:lnTo>
                      <a:pt x="5" y="0"/>
                    </a:lnTo>
                    <a:lnTo>
                      <a:pt x="5" y="3"/>
                    </a:lnTo>
                    <a:lnTo>
                      <a:pt x="5" y="3"/>
                    </a:lnTo>
                    <a:lnTo>
                      <a:pt x="2" y="3"/>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6" name="Google Shape;1916;p38"/>
              <p:cNvSpPr/>
              <p:nvPr/>
            </p:nvSpPr>
            <p:spPr>
              <a:xfrm>
                <a:off x="5803" y="2627"/>
                <a:ext cx="2" cy="5"/>
              </a:xfrm>
              <a:custGeom>
                <a:avLst/>
                <a:gdLst/>
                <a:ahLst/>
                <a:cxnLst/>
                <a:rect l="l" t="t" r="r" b="b"/>
                <a:pathLst>
                  <a:path w="2" h="5" extrusionOk="0">
                    <a:moveTo>
                      <a:pt x="0" y="2"/>
                    </a:moveTo>
                    <a:lnTo>
                      <a:pt x="0" y="2"/>
                    </a:lnTo>
                    <a:lnTo>
                      <a:pt x="2" y="0"/>
                    </a:lnTo>
                    <a:lnTo>
                      <a:pt x="2" y="0"/>
                    </a:lnTo>
                    <a:lnTo>
                      <a:pt x="2" y="0"/>
                    </a:lnTo>
                    <a:lnTo>
                      <a:pt x="2" y="2"/>
                    </a:lnTo>
                    <a:lnTo>
                      <a:pt x="0" y="5"/>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7" name="Google Shape;1917;p38"/>
              <p:cNvSpPr/>
              <p:nvPr/>
            </p:nvSpPr>
            <p:spPr>
              <a:xfrm>
                <a:off x="5803" y="2627"/>
                <a:ext cx="2" cy="5"/>
              </a:xfrm>
              <a:custGeom>
                <a:avLst/>
                <a:gdLst/>
                <a:ahLst/>
                <a:cxnLst/>
                <a:rect l="l" t="t" r="r" b="b"/>
                <a:pathLst>
                  <a:path w="2" h="5" extrusionOk="0">
                    <a:moveTo>
                      <a:pt x="0" y="2"/>
                    </a:moveTo>
                    <a:lnTo>
                      <a:pt x="0" y="2"/>
                    </a:lnTo>
                    <a:lnTo>
                      <a:pt x="2" y="0"/>
                    </a:lnTo>
                    <a:lnTo>
                      <a:pt x="2" y="0"/>
                    </a:lnTo>
                    <a:lnTo>
                      <a:pt x="2" y="0"/>
                    </a:lnTo>
                    <a:lnTo>
                      <a:pt x="2" y="2"/>
                    </a:lnTo>
                    <a:lnTo>
                      <a:pt x="0" y="5"/>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8" name="Google Shape;1918;p38"/>
              <p:cNvSpPr/>
              <p:nvPr/>
            </p:nvSpPr>
            <p:spPr>
              <a:xfrm>
                <a:off x="5882" y="2567"/>
                <a:ext cx="12" cy="20"/>
              </a:xfrm>
              <a:custGeom>
                <a:avLst/>
                <a:gdLst/>
                <a:ahLst/>
                <a:cxnLst/>
                <a:rect l="l" t="t" r="r" b="b"/>
                <a:pathLst>
                  <a:path w="12" h="20" extrusionOk="0">
                    <a:moveTo>
                      <a:pt x="2" y="10"/>
                    </a:moveTo>
                    <a:lnTo>
                      <a:pt x="5" y="8"/>
                    </a:lnTo>
                    <a:lnTo>
                      <a:pt x="5" y="5"/>
                    </a:lnTo>
                    <a:lnTo>
                      <a:pt x="7" y="5"/>
                    </a:lnTo>
                    <a:lnTo>
                      <a:pt x="10" y="3"/>
                    </a:lnTo>
                    <a:lnTo>
                      <a:pt x="12" y="0"/>
                    </a:lnTo>
                    <a:lnTo>
                      <a:pt x="12" y="5"/>
                    </a:lnTo>
                    <a:lnTo>
                      <a:pt x="10" y="8"/>
                    </a:lnTo>
                    <a:lnTo>
                      <a:pt x="7" y="10"/>
                    </a:lnTo>
                    <a:lnTo>
                      <a:pt x="5" y="13"/>
                    </a:lnTo>
                    <a:lnTo>
                      <a:pt x="5" y="15"/>
                    </a:lnTo>
                    <a:lnTo>
                      <a:pt x="2" y="15"/>
                    </a:lnTo>
                    <a:lnTo>
                      <a:pt x="2" y="18"/>
                    </a:lnTo>
                    <a:lnTo>
                      <a:pt x="2" y="20"/>
                    </a:lnTo>
                    <a:lnTo>
                      <a:pt x="0" y="15"/>
                    </a:lnTo>
                    <a:lnTo>
                      <a:pt x="0" y="13"/>
                    </a:lnTo>
                    <a:lnTo>
                      <a:pt x="2"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19" name="Google Shape;1919;p38"/>
              <p:cNvSpPr/>
              <p:nvPr/>
            </p:nvSpPr>
            <p:spPr>
              <a:xfrm>
                <a:off x="5882" y="2567"/>
                <a:ext cx="12" cy="20"/>
              </a:xfrm>
              <a:custGeom>
                <a:avLst/>
                <a:gdLst/>
                <a:ahLst/>
                <a:cxnLst/>
                <a:rect l="l" t="t" r="r" b="b"/>
                <a:pathLst>
                  <a:path w="12" h="20" extrusionOk="0">
                    <a:moveTo>
                      <a:pt x="2" y="10"/>
                    </a:moveTo>
                    <a:lnTo>
                      <a:pt x="5" y="8"/>
                    </a:lnTo>
                    <a:lnTo>
                      <a:pt x="5" y="5"/>
                    </a:lnTo>
                    <a:lnTo>
                      <a:pt x="7" y="5"/>
                    </a:lnTo>
                    <a:lnTo>
                      <a:pt x="10" y="3"/>
                    </a:lnTo>
                    <a:lnTo>
                      <a:pt x="12" y="0"/>
                    </a:lnTo>
                    <a:lnTo>
                      <a:pt x="12" y="5"/>
                    </a:lnTo>
                    <a:lnTo>
                      <a:pt x="10" y="8"/>
                    </a:lnTo>
                    <a:lnTo>
                      <a:pt x="7" y="10"/>
                    </a:lnTo>
                    <a:lnTo>
                      <a:pt x="5" y="13"/>
                    </a:lnTo>
                    <a:lnTo>
                      <a:pt x="5" y="15"/>
                    </a:lnTo>
                    <a:lnTo>
                      <a:pt x="2" y="15"/>
                    </a:lnTo>
                    <a:lnTo>
                      <a:pt x="2" y="18"/>
                    </a:lnTo>
                    <a:lnTo>
                      <a:pt x="2" y="20"/>
                    </a:lnTo>
                    <a:lnTo>
                      <a:pt x="0" y="15"/>
                    </a:lnTo>
                    <a:lnTo>
                      <a:pt x="0" y="13"/>
                    </a:lnTo>
                    <a:lnTo>
                      <a:pt x="2"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0" name="Google Shape;1920;p38"/>
              <p:cNvSpPr/>
              <p:nvPr/>
            </p:nvSpPr>
            <p:spPr>
              <a:xfrm>
                <a:off x="5909" y="2543"/>
                <a:ext cx="2" cy="4"/>
              </a:xfrm>
              <a:custGeom>
                <a:avLst/>
                <a:gdLst/>
                <a:ahLst/>
                <a:cxnLst/>
                <a:rect l="l" t="t" r="r" b="b"/>
                <a:pathLst>
                  <a:path w="2" h="4" extrusionOk="0">
                    <a:moveTo>
                      <a:pt x="0" y="2"/>
                    </a:moveTo>
                    <a:lnTo>
                      <a:pt x="2" y="4"/>
                    </a:lnTo>
                    <a:lnTo>
                      <a:pt x="0" y="4"/>
                    </a:lnTo>
                    <a:lnTo>
                      <a:pt x="0" y="2"/>
                    </a:lnTo>
                    <a:lnTo>
                      <a:pt x="0" y="2"/>
                    </a:lnTo>
                    <a:lnTo>
                      <a:pt x="0" y="0"/>
                    </a:lnTo>
                    <a:lnTo>
                      <a:pt x="0" y="2"/>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1" name="Google Shape;1921;p38"/>
              <p:cNvSpPr/>
              <p:nvPr/>
            </p:nvSpPr>
            <p:spPr>
              <a:xfrm>
                <a:off x="5909" y="2543"/>
                <a:ext cx="2" cy="4"/>
              </a:xfrm>
              <a:custGeom>
                <a:avLst/>
                <a:gdLst/>
                <a:ahLst/>
                <a:cxnLst/>
                <a:rect l="l" t="t" r="r" b="b"/>
                <a:pathLst>
                  <a:path w="2" h="4" extrusionOk="0">
                    <a:moveTo>
                      <a:pt x="0" y="2"/>
                    </a:moveTo>
                    <a:lnTo>
                      <a:pt x="2" y="4"/>
                    </a:lnTo>
                    <a:lnTo>
                      <a:pt x="0" y="4"/>
                    </a:lnTo>
                    <a:lnTo>
                      <a:pt x="0" y="2"/>
                    </a:lnTo>
                    <a:lnTo>
                      <a:pt x="0" y="2"/>
                    </a:lnTo>
                    <a:lnTo>
                      <a:pt x="0" y="0"/>
                    </a:lnTo>
                    <a:lnTo>
                      <a:pt x="0" y="2"/>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2" name="Google Shape;1922;p38"/>
              <p:cNvSpPr/>
              <p:nvPr/>
            </p:nvSpPr>
            <p:spPr>
              <a:xfrm>
                <a:off x="5916" y="2528"/>
                <a:ext cx="8" cy="7"/>
              </a:xfrm>
              <a:custGeom>
                <a:avLst/>
                <a:gdLst/>
                <a:ahLst/>
                <a:cxnLst/>
                <a:rect l="l" t="t" r="r" b="b"/>
                <a:pathLst>
                  <a:path w="8" h="7" extrusionOk="0">
                    <a:moveTo>
                      <a:pt x="3" y="2"/>
                    </a:moveTo>
                    <a:lnTo>
                      <a:pt x="8" y="0"/>
                    </a:lnTo>
                    <a:lnTo>
                      <a:pt x="8" y="0"/>
                    </a:lnTo>
                    <a:lnTo>
                      <a:pt x="8" y="2"/>
                    </a:lnTo>
                    <a:lnTo>
                      <a:pt x="5" y="5"/>
                    </a:lnTo>
                    <a:lnTo>
                      <a:pt x="5" y="7"/>
                    </a:lnTo>
                    <a:lnTo>
                      <a:pt x="3" y="7"/>
                    </a:lnTo>
                    <a:lnTo>
                      <a:pt x="3" y="7"/>
                    </a:lnTo>
                    <a:lnTo>
                      <a:pt x="0" y="7"/>
                    </a:lnTo>
                    <a:lnTo>
                      <a:pt x="0" y="5"/>
                    </a:lnTo>
                    <a:lnTo>
                      <a:pt x="3"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3" name="Google Shape;1923;p38"/>
              <p:cNvSpPr/>
              <p:nvPr/>
            </p:nvSpPr>
            <p:spPr>
              <a:xfrm>
                <a:off x="5916" y="2528"/>
                <a:ext cx="8" cy="7"/>
              </a:xfrm>
              <a:custGeom>
                <a:avLst/>
                <a:gdLst/>
                <a:ahLst/>
                <a:cxnLst/>
                <a:rect l="l" t="t" r="r" b="b"/>
                <a:pathLst>
                  <a:path w="8" h="7" extrusionOk="0">
                    <a:moveTo>
                      <a:pt x="3" y="2"/>
                    </a:moveTo>
                    <a:lnTo>
                      <a:pt x="8" y="0"/>
                    </a:lnTo>
                    <a:lnTo>
                      <a:pt x="8" y="0"/>
                    </a:lnTo>
                    <a:lnTo>
                      <a:pt x="8" y="2"/>
                    </a:lnTo>
                    <a:lnTo>
                      <a:pt x="5" y="5"/>
                    </a:lnTo>
                    <a:lnTo>
                      <a:pt x="5" y="7"/>
                    </a:lnTo>
                    <a:lnTo>
                      <a:pt x="3" y="7"/>
                    </a:lnTo>
                    <a:lnTo>
                      <a:pt x="3" y="7"/>
                    </a:lnTo>
                    <a:lnTo>
                      <a:pt x="0" y="7"/>
                    </a:lnTo>
                    <a:lnTo>
                      <a:pt x="0" y="5"/>
                    </a:lnTo>
                    <a:lnTo>
                      <a:pt x="3"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4" name="Google Shape;1924;p38"/>
              <p:cNvSpPr/>
              <p:nvPr/>
            </p:nvSpPr>
            <p:spPr>
              <a:xfrm>
                <a:off x="5827" y="2617"/>
                <a:ext cx="5" cy="5"/>
              </a:xfrm>
              <a:custGeom>
                <a:avLst/>
                <a:gdLst/>
                <a:ahLst/>
                <a:cxnLst/>
                <a:rect l="l" t="t" r="r" b="b"/>
                <a:pathLst>
                  <a:path w="5" h="5" extrusionOk="0">
                    <a:moveTo>
                      <a:pt x="3" y="2"/>
                    </a:moveTo>
                    <a:lnTo>
                      <a:pt x="0" y="0"/>
                    </a:lnTo>
                    <a:lnTo>
                      <a:pt x="3" y="2"/>
                    </a:lnTo>
                    <a:lnTo>
                      <a:pt x="3" y="2"/>
                    </a:lnTo>
                    <a:lnTo>
                      <a:pt x="5" y="2"/>
                    </a:lnTo>
                    <a:lnTo>
                      <a:pt x="5" y="5"/>
                    </a:lnTo>
                    <a:lnTo>
                      <a:pt x="3" y="5"/>
                    </a:lnTo>
                    <a:lnTo>
                      <a:pt x="3"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5" name="Google Shape;1925;p38"/>
              <p:cNvSpPr/>
              <p:nvPr/>
            </p:nvSpPr>
            <p:spPr>
              <a:xfrm>
                <a:off x="5827" y="2617"/>
                <a:ext cx="5" cy="5"/>
              </a:xfrm>
              <a:custGeom>
                <a:avLst/>
                <a:gdLst/>
                <a:ahLst/>
                <a:cxnLst/>
                <a:rect l="l" t="t" r="r" b="b"/>
                <a:pathLst>
                  <a:path w="5" h="5" extrusionOk="0">
                    <a:moveTo>
                      <a:pt x="3" y="2"/>
                    </a:moveTo>
                    <a:lnTo>
                      <a:pt x="0" y="0"/>
                    </a:lnTo>
                    <a:lnTo>
                      <a:pt x="3" y="2"/>
                    </a:lnTo>
                    <a:lnTo>
                      <a:pt x="3" y="2"/>
                    </a:lnTo>
                    <a:lnTo>
                      <a:pt x="5" y="2"/>
                    </a:lnTo>
                    <a:lnTo>
                      <a:pt x="5" y="5"/>
                    </a:lnTo>
                    <a:lnTo>
                      <a:pt x="3" y="5"/>
                    </a:lnTo>
                    <a:lnTo>
                      <a:pt x="3"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6" name="Google Shape;1926;p38"/>
              <p:cNvSpPr/>
              <p:nvPr/>
            </p:nvSpPr>
            <p:spPr>
              <a:xfrm>
                <a:off x="5808" y="2135"/>
                <a:ext cx="140" cy="150"/>
              </a:xfrm>
              <a:custGeom>
                <a:avLst/>
                <a:gdLst/>
                <a:ahLst/>
                <a:cxnLst/>
                <a:rect l="l" t="t" r="r" b="b"/>
                <a:pathLst>
                  <a:path w="140" h="150" extrusionOk="0">
                    <a:moveTo>
                      <a:pt x="91" y="128"/>
                    </a:moveTo>
                    <a:lnTo>
                      <a:pt x="88" y="123"/>
                    </a:lnTo>
                    <a:lnTo>
                      <a:pt x="76" y="111"/>
                    </a:lnTo>
                    <a:lnTo>
                      <a:pt x="69" y="108"/>
                    </a:lnTo>
                    <a:lnTo>
                      <a:pt x="69" y="106"/>
                    </a:lnTo>
                    <a:lnTo>
                      <a:pt x="71" y="101"/>
                    </a:lnTo>
                    <a:lnTo>
                      <a:pt x="71" y="103"/>
                    </a:lnTo>
                    <a:lnTo>
                      <a:pt x="71" y="91"/>
                    </a:lnTo>
                    <a:lnTo>
                      <a:pt x="79" y="89"/>
                    </a:lnTo>
                    <a:lnTo>
                      <a:pt x="81" y="84"/>
                    </a:lnTo>
                    <a:lnTo>
                      <a:pt x="91" y="84"/>
                    </a:lnTo>
                    <a:lnTo>
                      <a:pt x="96" y="81"/>
                    </a:lnTo>
                    <a:lnTo>
                      <a:pt x="96" y="79"/>
                    </a:lnTo>
                    <a:lnTo>
                      <a:pt x="111" y="64"/>
                    </a:lnTo>
                    <a:lnTo>
                      <a:pt x="118" y="61"/>
                    </a:lnTo>
                    <a:lnTo>
                      <a:pt x="121" y="59"/>
                    </a:lnTo>
                    <a:lnTo>
                      <a:pt x="121" y="47"/>
                    </a:lnTo>
                    <a:lnTo>
                      <a:pt x="118" y="44"/>
                    </a:lnTo>
                    <a:lnTo>
                      <a:pt x="121" y="39"/>
                    </a:lnTo>
                    <a:lnTo>
                      <a:pt x="135" y="19"/>
                    </a:lnTo>
                    <a:lnTo>
                      <a:pt x="138" y="17"/>
                    </a:lnTo>
                    <a:lnTo>
                      <a:pt x="140" y="19"/>
                    </a:lnTo>
                    <a:lnTo>
                      <a:pt x="138" y="10"/>
                    </a:lnTo>
                    <a:lnTo>
                      <a:pt x="135" y="10"/>
                    </a:lnTo>
                    <a:lnTo>
                      <a:pt x="133" y="2"/>
                    </a:lnTo>
                    <a:lnTo>
                      <a:pt x="128" y="0"/>
                    </a:lnTo>
                    <a:lnTo>
                      <a:pt x="123" y="2"/>
                    </a:lnTo>
                    <a:lnTo>
                      <a:pt x="116" y="17"/>
                    </a:lnTo>
                    <a:lnTo>
                      <a:pt x="103" y="27"/>
                    </a:lnTo>
                    <a:lnTo>
                      <a:pt x="86" y="29"/>
                    </a:lnTo>
                    <a:lnTo>
                      <a:pt x="84" y="32"/>
                    </a:lnTo>
                    <a:lnTo>
                      <a:pt x="86" y="44"/>
                    </a:lnTo>
                    <a:lnTo>
                      <a:pt x="71" y="47"/>
                    </a:lnTo>
                    <a:lnTo>
                      <a:pt x="64" y="42"/>
                    </a:lnTo>
                    <a:lnTo>
                      <a:pt x="56" y="42"/>
                    </a:lnTo>
                    <a:lnTo>
                      <a:pt x="19" y="71"/>
                    </a:lnTo>
                    <a:lnTo>
                      <a:pt x="12" y="74"/>
                    </a:lnTo>
                    <a:lnTo>
                      <a:pt x="2" y="89"/>
                    </a:lnTo>
                    <a:lnTo>
                      <a:pt x="0" y="89"/>
                    </a:lnTo>
                    <a:lnTo>
                      <a:pt x="5" y="94"/>
                    </a:lnTo>
                    <a:lnTo>
                      <a:pt x="7" y="99"/>
                    </a:lnTo>
                    <a:lnTo>
                      <a:pt x="12" y="96"/>
                    </a:lnTo>
                    <a:lnTo>
                      <a:pt x="24" y="99"/>
                    </a:lnTo>
                    <a:lnTo>
                      <a:pt x="27" y="99"/>
                    </a:lnTo>
                    <a:lnTo>
                      <a:pt x="19" y="121"/>
                    </a:lnTo>
                    <a:lnTo>
                      <a:pt x="22" y="123"/>
                    </a:lnTo>
                    <a:lnTo>
                      <a:pt x="24" y="123"/>
                    </a:lnTo>
                    <a:lnTo>
                      <a:pt x="19" y="126"/>
                    </a:lnTo>
                    <a:lnTo>
                      <a:pt x="17" y="128"/>
                    </a:lnTo>
                    <a:lnTo>
                      <a:pt x="14" y="128"/>
                    </a:lnTo>
                    <a:lnTo>
                      <a:pt x="14" y="136"/>
                    </a:lnTo>
                    <a:lnTo>
                      <a:pt x="10" y="141"/>
                    </a:lnTo>
                    <a:lnTo>
                      <a:pt x="17" y="141"/>
                    </a:lnTo>
                    <a:lnTo>
                      <a:pt x="19" y="141"/>
                    </a:lnTo>
                    <a:lnTo>
                      <a:pt x="19" y="143"/>
                    </a:lnTo>
                    <a:lnTo>
                      <a:pt x="19" y="145"/>
                    </a:lnTo>
                    <a:lnTo>
                      <a:pt x="17" y="145"/>
                    </a:lnTo>
                    <a:lnTo>
                      <a:pt x="17" y="148"/>
                    </a:lnTo>
                    <a:lnTo>
                      <a:pt x="19" y="145"/>
                    </a:lnTo>
                    <a:lnTo>
                      <a:pt x="22" y="150"/>
                    </a:lnTo>
                    <a:lnTo>
                      <a:pt x="24" y="150"/>
                    </a:lnTo>
                    <a:lnTo>
                      <a:pt x="27" y="148"/>
                    </a:lnTo>
                    <a:lnTo>
                      <a:pt x="29" y="148"/>
                    </a:lnTo>
                    <a:lnTo>
                      <a:pt x="32" y="143"/>
                    </a:lnTo>
                    <a:lnTo>
                      <a:pt x="29" y="143"/>
                    </a:lnTo>
                    <a:lnTo>
                      <a:pt x="32" y="143"/>
                    </a:lnTo>
                    <a:lnTo>
                      <a:pt x="34" y="145"/>
                    </a:lnTo>
                    <a:lnTo>
                      <a:pt x="37" y="148"/>
                    </a:lnTo>
                    <a:lnTo>
                      <a:pt x="42" y="150"/>
                    </a:lnTo>
                    <a:lnTo>
                      <a:pt x="42" y="148"/>
                    </a:lnTo>
                    <a:lnTo>
                      <a:pt x="47" y="145"/>
                    </a:lnTo>
                    <a:lnTo>
                      <a:pt x="49" y="150"/>
                    </a:lnTo>
                    <a:lnTo>
                      <a:pt x="64" y="136"/>
                    </a:lnTo>
                    <a:lnTo>
                      <a:pt x="79" y="136"/>
                    </a:lnTo>
                    <a:lnTo>
                      <a:pt x="84" y="133"/>
                    </a:lnTo>
                    <a:lnTo>
                      <a:pt x="91" y="12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7" name="Google Shape;1927;p38"/>
              <p:cNvSpPr/>
              <p:nvPr/>
            </p:nvSpPr>
            <p:spPr>
              <a:xfrm>
                <a:off x="5808" y="2135"/>
                <a:ext cx="140" cy="150"/>
              </a:xfrm>
              <a:custGeom>
                <a:avLst/>
                <a:gdLst/>
                <a:ahLst/>
                <a:cxnLst/>
                <a:rect l="l" t="t" r="r" b="b"/>
                <a:pathLst>
                  <a:path w="140" h="150" extrusionOk="0">
                    <a:moveTo>
                      <a:pt x="91" y="128"/>
                    </a:moveTo>
                    <a:lnTo>
                      <a:pt x="88" y="123"/>
                    </a:lnTo>
                    <a:lnTo>
                      <a:pt x="76" y="111"/>
                    </a:lnTo>
                    <a:lnTo>
                      <a:pt x="69" y="108"/>
                    </a:lnTo>
                    <a:lnTo>
                      <a:pt x="69" y="106"/>
                    </a:lnTo>
                    <a:lnTo>
                      <a:pt x="71" y="101"/>
                    </a:lnTo>
                    <a:lnTo>
                      <a:pt x="71" y="103"/>
                    </a:lnTo>
                    <a:lnTo>
                      <a:pt x="71" y="91"/>
                    </a:lnTo>
                    <a:lnTo>
                      <a:pt x="79" y="89"/>
                    </a:lnTo>
                    <a:lnTo>
                      <a:pt x="81" y="84"/>
                    </a:lnTo>
                    <a:lnTo>
                      <a:pt x="91" y="84"/>
                    </a:lnTo>
                    <a:lnTo>
                      <a:pt x="96" y="81"/>
                    </a:lnTo>
                    <a:lnTo>
                      <a:pt x="96" y="79"/>
                    </a:lnTo>
                    <a:lnTo>
                      <a:pt x="111" y="64"/>
                    </a:lnTo>
                    <a:lnTo>
                      <a:pt x="118" y="61"/>
                    </a:lnTo>
                    <a:lnTo>
                      <a:pt x="121" y="59"/>
                    </a:lnTo>
                    <a:lnTo>
                      <a:pt x="121" y="47"/>
                    </a:lnTo>
                    <a:lnTo>
                      <a:pt x="118" y="44"/>
                    </a:lnTo>
                    <a:lnTo>
                      <a:pt x="121" y="39"/>
                    </a:lnTo>
                    <a:lnTo>
                      <a:pt x="135" y="19"/>
                    </a:lnTo>
                    <a:lnTo>
                      <a:pt x="138" y="17"/>
                    </a:lnTo>
                    <a:lnTo>
                      <a:pt x="140" y="19"/>
                    </a:lnTo>
                    <a:lnTo>
                      <a:pt x="138" y="10"/>
                    </a:lnTo>
                    <a:lnTo>
                      <a:pt x="135" y="10"/>
                    </a:lnTo>
                    <a:lnTo>
                      <a:pt x="133" y="2"/>
                    </a:lnTo>
                    <a:lnTo>
                      <a:pt x="128" y="0"/>
                    </a:lnTo>
                    <a:lnTo>
                      <a:pt x="123" y="2"/>
                    </a:lnTo>
                    <a:lnTo>
                      <a:pt x="116" y="17"/>
                    </a:lnTo>
                    <a:lnTo>
                      <a:pt x="103" y="27"/>
                    </a:lnTo>
                    <a:lnTo>
                      <a:pt x="86" y="29"/>
                    </a:lnTo>
                    <a:lnTo>
                      <a:pt x="84" y="32"/>
                    </a:lnTo>
                    <a:lnTo>
                      <a:pt x="86" y="44"/>
                    </a:lnTo>
                    <a:lnTo>
                      <a:pt x="71" y="47"/>
                    </a:lnTo>
                    <a:lnTo>
                      <a:pt x="64" y="42"/>
                    </a:lnTo>
                    <a:lnTo>
                      <a:pt x="56" y="42"/>
                    </a:lnTo>
                    <a:lnTo>
                      <a:pt x="19" y="71"/>
                    </a:lnTo>
                    <a:lnTo>
                      <a:pt x="12" y="74"/>
                    </a:lnTo>
                    <a:lnTo>
                      <a:pt x="2" y="89"/>
                    </a:lnTo>
                    <a:lnTo>
                      <a:pt x="0" y="89"/>
                    </a:lnTo>
                    <a:lnTo>
                      <a:pt x="5" y="94"/>
                    </a:lnTo>
                    <a:lnTo>
                      <a:pt x="7" y="99"/>
                    </a:lnTo>
                    <a:lnTo>
                      <a:pt x="12" y="96"/>
                    </a:lnTo>
                    <a:lnTo>
                      <a:pt x="24" y="99"/>
                    </a:lnTo>
                    <a:lnTo>
                      <a:pt x="27" y="99"/>
                    </a:lnTo>
                    <a:lnTo>
                      <a:pt x="19" y="121"/>
                    </a:lnTo>
                    <a:lnTo>
                      <a:pt x="22" y="123"/>
                    </a:lnTo>
                    <a:lnTo>
                      <a:pt x="24" y="123"/>
                    </a:lnTo>
                    <a:lnTo>
                      <a:pt x="19" y="126"/>
                    </a:lnTo>
                    <a:lnTo>
                      <a:pt x="17" y="128"/>
                    </a:lnTo>
                    <a:lnTo>
                      <a:pt x="14" y="128"/>
                    </a:lnTo>
                    <a:lnTo>
                      <a:pt x="14" y="136"/>
                    </a:lnTo>
                    <a:lnTo>
                      <a:pt x="10" y="141"/>
                    </a:lnTo>
                    <a:lnTo>
                      <a:pt x="17" y="141"/>
                    </a:lnTo>
                    <a:lnTo>
                      <a:pt x="19" y="141"/>
                    </a:lnTo>
                    <a:lnTo>
                      <a:pt x="19" y="143"/>
                    </a:lnTo>
                    <a:lnTo>
                      <a:pt x="19" y="145"/>
                    </a:lnTo>
                    <a:lnTo>
                      <a:pt x="17" y="145"/>
                    </a:lnTo>
                    <a:lnTo>
                      <a:pt x="17" y="148"/>
                    </a:lnTo>
                    <a:lnTo>
                      <a:pt x="19" y="145"/>
                    </a:lnTo>
                    <a:lnTo>
                      <a:pt x="22" y="150"/>
                    </a:lnTo>
                    <a:lnTo>
                      <a:pt x="24" y="150"/>
                    </a:lnTo>
                    <a:lnTo>
                      <a:pt x="27" y="148"/>
                    </a:lnTo>
                    <a:lnTo>
                      <a:pt x="29" y="148"/>
                    </a:lnTo>
                    <a:lnTo>
                      <a:pt x="32" y="143"/>
                    </a:lnTo>
                    <a:lnTo>
                      <a:pt x="29" y="143"/>
                    </a:lnTo>
                    <a:lnTo>
                      <a:pt x="32" y="143"/>
                    </a:lnTo>
                    <a:lnTo>
                      <a:pt x="34" y="145"/>
                    </a:lnTo>
                    <a:lnTo>
                      <a:pt x="37" y="148"/>
                    </a:lnTo>
                    <a:lnTo>
                      <a:pt x="42" y="150"/>
                    </a:lnTo>
                    <a:lnTo>
                      <a:pt x="42" y="148"/>
                    </a:lnTo>
                    <a:lnTo>
                      <a:pt x="47" y="145"/>
                    </a:lnTo>
                    <a:lnTo>
                      <a:pt x="49" y="150"/>
                    </a:lnTo>
                    <a:lnTo>
                      <a:pt x="64" y="136"/>
                    </a:lnTo>
                    <a:lnTo>
                      <a:pt x="79" y="136"/>
                    </a:lnTo>
                    <a:lnTo>
                      <a:pt x="84" y="133"/>
                    </a:lnTo>
                    <a:lnTo>
                      <a:pt x="91" y="12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8" name="Google Shape;1928;p38"/>
              <p:cNvSpPr/>
              <p:nvPr/>
            </p:nvSpPr>
            <p:spPr>
              <a:xfrm>
                <a:off x="5916" y="2379"/>
                <a:ext cx="3" cy="5"/>
              </a:xfrm>
              <a:custGeom>
                <a:avLst/>
                <a:gdLst/>
                <a:ahLst/>
                <a:cxnLst/>
                <a:rect l="l" t="t" r="r" b="b"/>
                <a:pathLst>
                  <a:path w="3" h="5" extrusionOk="0">
                    <a:moveTo>
                      <a:pt x="0" y="0"/>
                    </a:moveTo>
                    <a:lnTo>
                      <a:pt x="0" y="3"/>
                    </a:lnTo>
                    <a:lnTo>
                      <a:pt x="0" y="5"/>
                    </a:lnTo>
                    <a:lnTo>
                      <a:pt x="3" y="3"/>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29" name="Google Shape;1929;p38"/>
              <p:cNvSpPr/>
              <p:nvPr/>
            </p:nvSpPr>
            <p:spPr>
              <a:xfrm>
                <a:off x="5916" y="2379"/>
                <a:ext cx="3" cy="5"/>
              </a:xfrm>
              <a:custGeom>
                <a:avLst/>
                <a:gdLst/>
                <a:ahLst/>
                <a:cxnLst/>
                <a:rect l="l" t="t" r="r" b="b"/>
                <a:pathLst>
                  <a:path w="3" h="5" extrusionOk="0">
                    <a:moveTo>
                      <a:pt x="0" y="0"/>
                    </a:moveTo>
                    <a:lnTo>
                      <a:pt x="0" y="3"/>
                    </a:lnTo>
                    <a:lnTo>
                      <a:pt x="0" y="5"/>
                    </a:lnTo>
                    <a:lnTo>
                      <a:pt x="3" y="3"/>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0" name="Google Shape;1930;p38"/>
              <p:cNvSpPr/>
              <p:nvPr/>
            </p:nvSpPr>
            <p:spPr>
              <a:xfrm>
                <a:off x="5919" y="2369"/>
                <a:ext cx="2" cy="8"/>
              </a:xfrm>
              <a:custGeom>
                <a:avLst/>
                <a:gdLst/>
                <a:ahLst/>
                <a:cxnLst/>
                <a:rect l="l" t="t" r="r" b="b"/>
                <a:pathLst>
                  <a:path w="2" h="8" extrusionOk="0">
                    <a:moveTo>
                      <a:pt x="2" y="0"/>
                    </a:moveTo>
                    <a:lnTo>
                      <a:pt x="2" y="0"/>
                    </a:lnTo>
                    <a:lnTo>
                      <a:pt x="2" y="5"/>
                    </a:lnTo>
                    <a:lnTo>
                      <a:pt x="2" y="8"/>
                    </a:lnTo>
                    <a:lnTo>
                      <a:pt x="0" y="5"/>
                    </a:lnTo>
                    <a:lnTo>
                      <a:pt x="0" y="3"/>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1" name="Google Shape;1931;p38"/>
              <p:cNvSpPr/>
              <p:nvPr/>
            </p:nvSpPr>
            <p:spPr>
              <a:xfrm>
                <a:off x="5919" y="2369"/>
                <a:ext cx="2" cy="8"/>
              </a:xfrm>
              <a:custGeom>
                <a:avLst/>
                <a:gdLst/>
                <a:ahLst/>
                <a:cxnLst/>
                <a:rect l="l" t="t" r="r" b="b"/>
                <a:pathLst>
                  <a:path w="2" h="8" extrusionOk="0">
                    <a:moveTo>
                      <a:pt x="2" y="0"/>
                    </a:moveTo>
                    <a:lnTo>
                      <a:pt x="2" y="0"/>
                    </a:lnTo>
                    <a:lnTo>
                      <a:pt x="2" y="5"/>
                    </a:lnTo>
                    <a:lnTo>
                      <a:pt x="2" y="8"/>
                    </a:lnTo>
                    <a:lnTo>
                      <a:pt x="0" y="5"/>
                    </a:lnTo>
                    <a:lnTo>
                      <a:pt x="0" y="3"/>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2" name="Google Shape;1932;p38"/>
              <p:cNvSpPr/>
              <p:nvPr/>
            </p:nvSpPr>
            <p:spPr>
              <a:xfrm>
                <a:off x="5951" y="2290"/>
                <a:ext cx="5" cy="3"/>
              </a:xfrm>
              <a:custGeom>
                <a:avLst/>
                <a:gdLst/>
                <a:ahLst/>
                <a:cxnLst/>
                <a:rect l="l" t="t" r="r" b="b"/>
                <a:pathLst>
                  <a:path w="5" h="3" extrusionOk="0">
                    <a:moveTo>
                      <a:pt x="2" y="0"/>
                    </a:moveTo>
                    <a:lnTo>
                      <a:pt x="0" y="0"/>
                    </a:lnTo>
                    <a:lnTo>
                      <a:pt x="0" y="0"/>
                    </a:lnTo>
                    <a:lnTo>
                      <a:pt x="2" y="3"/>
                    </a:lnTo>
                    <a:lnTo>
                      <a:pt x="5"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3" name="Google Shape;1933;p38"/>
              <p:cNvSpPr/>
              <p:nvPr/>
            </p:nvSpPr>
            <p:spPr>
              <a:xfrm>
                <a:off x="5951" y="2290"/>
                <a:ext cx="5" cy="3"/>
              </a:xfrm>
              <a:custGeom>
                <a:avLst/>
                <a:gdLst/>
                <a:ahLst/>
                <a:cxnLst/>
                <a:rect l="l" t="t" r="r" b="b"/>
                <a:pathLst>
                  <a:path w="5" h="3" extrusionOk="0">
                    <a:moveTo>
                      <a:pt x="2" y="0"/>
                    </a:moveTo>
                    <a:lnTo>
                      <a:pt x="0" y="0"/>
                    </a:lnTo>
                    <a:lnTo>
                      <a:pt x="0" y="0"/>
                    </a:lnTo>
                    <a:lnTo>
                      <a:pt x="2" y="3"/>
                    </a:lnTo>
                    <a:lnTo>
                      <a:pt x="5"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4" name="Google Shape;1934;p38"/>
              <p:cNvSpPr/>
              <p:nvPr/>
            </p:nvSpPr>
            <p:spPr>
              <a:xfrm>
                <a:off x="5850" y="2399"/>
                <a:ext cx="14" cy="10"/>
              </a:xfrm>
              <a:custGeom>
                <a:avLst/>
                <a:gdLst/>
                <a:ahLst/>
                <a:cxnLst/>
                <a:rect l="l" t="t" r="r" b="b"/>
                <a:pathLst>
                  <a:path w="14" h="10" extrusionOk="0">
                    <a:moveTo>
                      <a:pt x="2" y="5"/>
                    </a:moveTo>
                    <a:lnTo>
                      <a:pt x="0" y="8"/>
                    </a:lnTo>
                    <a:lnTo>
                      <a:pt x="0" y="10"/>
                    </a:lnTo>
                    <a:lnTo>
                      <a:pt x="9" y="8"/>
                    </a:lnTo>
                    <a:lnTo>
                      <a:pt x="14" y="5"/>
                    </a:lnTo>
                    <a:lnTo>
                      <a:pt x="14" y="0"/>
                    </a:lnTo>
                    <a:lnTo>
                      <a:pt x="9" y="0"/>
                    </a:lnTo>
                    <a:lnTo>
                      <a:pt x="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5" name="Google Shape;1935;p38"/>
              <p:cNvSpPr/>
              <p:nvPr/>
            </p:nvSpPr>
            <p:spPr>
              <a:xfrm>
                <a:off x="5850" y="2399"/>
                <a:ext cx="14" cy="10"/>
              </a:xfrm>
              <a:custGeom>
                <a:avLst/>
                <a:gdLst/>
                <a:ahLst/>
                <a:cxnLst/>
                <a:rect l="l" t="t" r="r" b="b"/>
                <a:pathLst>
                  <a:path w="14" h="10" extrusionOk="0">
                    <a:moveTo>
                      <a:pt x="2" y="5"/>
                    </a:moveTo>
                    <a:lnTo>
                      <a:pt x="0" y="8"/>
                    </a:lnTo>
                    <a:lnTo>
                      <a:pt x="0" y="10"/>
                    </a:lnTo>
                    <a:lnTo>
                      <a:pt x="9" y="8"/>
                    </a:lnTo>
                    <a:lnTo>
                      <a:pt x="14" y="5"/>
                    </a:lnTo>
                    <a:lnTo>
                      <a:pt x="14" y="0"/>
                    </a:lnTo>
                    <a:lnTo>
                      <a:pt x="9" y="0"/>
                    </a:lnTo>
                    <a:lnTo>
                      <a:pt x="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6" name="Google Shape;1936;p38"/>
              <p:cNvSpPr/>
              <p:nvPr/>
            </p:nvSpPr>
            <p:spPr>
              <a:xfrm>
                <a:off x="6462" y="2629"/>
                <a:ext cx="0" cy="3"/>
              </a:xfrm>
              <a:custGeom>
                <a:avLst/>
                <a:gdLst/>
                <a:ahLst/>
                <a:cxnLst/>
                <a:rect l="l" t="t" r="r" b="b"/>
                <a:pathLst>
                  <a:path w="120000" h="3" extrusionOk="0">
                    <a:moveTo>
                      <a:pt x="0" y="0"/>
                    </a:moveTo>
                    <a:lnTo>
                      <a:pt x="0" y="3"/>
                    </a:lnTo>
                    <a:lnTo>
                      <a:pt x="0" y="3"/>
                    </a:lnTo>
                    <a:lnTo>
                      <a:pt x="0" y="0"/>
                    </a:lnTo>
                    <a:lnTo>
                      <a:pt x="0" y="0"/>
                    </a:lnTo>
                    <a:lnTo>
                      <a:pt x="0" y="0"/>
                    </a:lnTo>
                    <a:lnTo>
                      <a:pt x="0" y="0"/>
                    </a:lnTo>
                    <a:lnTo>
                      <a:pt x="0"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7" name="Google Shape;1937;p38"/>
              <p:cNvSpPr/>
              <p:nvPr/>
            </p:nvSpPr>
            <p:spPr>
              <a:xfrm>
                <a:off x="6462" y="2629"/>
                <a:ext cx="0" cy="3"/>
              </a:xfrm>
              <a:custGeom>
                <a:avLst/>
                <a:gdLst/>
                <a:ahLst/>
                <a:cxnLst/>
                <a:rect l="l" t="t" r="r" b="b"/>
                <a:pathLst>
                  <a:path w="120000" h="3" extrusionOk="0">
                    <a:moveTo>
                      <a:pt x="0" y="0"/>
                    </a:moveTo>
                    <a:lnTo>
                      <a:pt x="0" y="3"/>
                    </a:lnTo>
                    <a:lnTo>
                      <a:pt x="0" y="3"/>
                    </a:lnTo>
                    <a:lnTo>
                      <a:pt x="0" y="0"/>
                    </a:lnTo>
                    <a:lnTo>
                      <a:pt x="0" y="0"/>
                    </a:lnTo>
                    <a:lnTo>
                      <a:pt x="0" y="0"/>
                    </a:lnTo>
                    <a:lnTo>
                      <a:pt x="0" y="0"/>
                    </a:lnTo>
                    <a:lnTo>
                      <a:pt x="0"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8" name="Google Shape;1938;p38"/>
              <p:cNvSpPr/>
              <p:nvPr/>
            </p:nvSpPr>
            <p:spPr>
              <a:xfrm>
                <a:off x="5847" y="2263"/>
                <a:ext cx="77" cy="114"/>
              </a:xfrm>
              <a:custGeom>
                <a:avLst/>
                <a:gdLst/>
                <a:ahLst/>
                <a:cxnLst/>
                <a:rect l="l" t="t" r="r" b="b"/>
                <a:pathLst>
                  <a:path w="77" h="114" extrusionOk="0">
                    <a:moveTo>
                      <a:pt x="52" y="0"/>
                    </a:moveTo>
                    <a:lnTo>
                      <a:pt x="74" y="37"/>
                    </a:lnTo>
                    <a:lnTo>
                      <a:pt x="74" y="67"/>
                    </a:lnTo>
                    <a:lnTo>
                      <a:pt x="77" y="69"/>
                    </a:lnTo>
                    <a:lnTo>
                      <a:pt x="72" y="87"/>
                    </a:lnTo>
                    <a:lnTo>
                      <a:pt x="67" y="92"/>
                    </a:lnTo>
                    <a:lnTo>
                      <a:pt x="59" y="94"/>
                    </a:lnTo>
                    <a:lnTo>
                      <a:pt x="54" y="92"/>
                    </a:lnTo>
                    <a:lnTo>
                      <a:pt x="49" y="102"/>
                    </a:lnTo>
                    <a:lnTo>
                      <a:pt x="49" y="99"/>
                    </a:lnTo>
                    <a:lnTo>
                      <a:pt x="47" y="99"/>
                    </a:lnTo>
                    <a:lnTo>
                      <a:pt x="42" y="97"/>
                    </a:lnTo>
                    <a:lnTo>
                      <a:pt x="35" y="99"/>
                    </a:lnTo>
                    <a:lnTo>
                      <a:pt x="37" y="102"/>
                    </a:lnTo>
                    <a:lnTo>
                      <a:pt x="35" y="104"/>
                    </a:lnTo>
                    <a:lnTo>
                      <a:pt x="32" y="106"/>
                    </a:lnTo>
                    <a:lnTo>
                      <a:pt x="32" y="102"/>
                    </a:lnTo>
                    <a:lnTo>
                      <a:pt x="30" y="102"/>
                    </a:lnTo>
                    <a:lnTo>
                      <a:pt x="30" y="106"/>
                    </a:lnTo>
                    <a:lnTo>
                      <a:pt x="27" y="109"/>
                    </a:lnTo>
                    <a:lnTo>
                      <a:pt x="25" y="109"/>
                    </a:lnTo>
                    <a:lnTo>
                      <a:pt x="25" y="109"/>
                    </a:lnTo>
                    <a:lnTo>
                      <a:pt x="27" y="106"/>
                    </a:lnTo>
                    <a:lnTo>
                      <a:pt x="27" y="104"/>
                    </a:lnTo>
                    <a:lnTo>
                      <a:pt x="22" y="106"/>
                    </a:lnTo>
                    <a:lnTo>
                      <a:pt x="17" y="111"/>
                    </a:lnTo>
                    <a:lnTo>
                      <a:pt x="17" y="111"/>
                    </a:lnTo>
                    <a:lnTo>
                      <a:pt x="15" y="109"/>
                    </a:lnTo>
                    <a:lnTo>
                      <a:pt x="10" y="114"/>
                    </a:lnTo>
                    <a:lnTo>
                      <a:pt x="10" y="111"/>
                    </a:lnTo>
                    <a:lnTo>
                      <a:pt x="5" y="111"/>
                    </a:lnTo>
                    <a:lnTo>
                      <a:pt x="5" y="114"/>
                    </a:lnTo>
                    <a:lnTo>
                      <a:pt x="3" y="114"/>
                    </a:lnTo>
                    <a:lnTo>
                      <a:pt x="5" y="106"/>
                    </a:lnTo>
                    <a:lnTo>
                      <a:pt x="10" y="106"/>
                    </a:lnTo>
                    <a:lnTo>
                      <a:pt x="10" y="104"/>
                    </a:lnTo>
                    <a:lnTo>
                      <a:pt x="10" y="102"/>
                    </a:lnTo>
                    <a:lnTo>
                      <a:pt x="8" y="99"/>
                    </a:lnTo>
                    <a:lnTo>
                      <a:pt x="8" y="102"/>
                    </a:lnTo>
                    <a:lnTo>
                      <a:pt x="5" y="99"/>
                    </a:lnTo>
                    <a:lnTo>
                      <a:pt x="8" y="94"/>
                    </a:lnTo>
                    <a:lnTo>
                      <a:pt x="8" y="89"/>
                    </a:lnTo>
                    <a:lnTo>
                      <a:pt x="12" y="82"/>
                    </a:lnTo>
                    <a:lnTo>
                      <a:pt x="10" y="79"/>
                    </a:lnTo>
                    <a:lnTo>
                      <a:pt x="15" y="77"/>
                    </a:lnTo>
                    <a:lnTo>
                      <a:pt x="15" y="74"/>
                    </a:lnTo>
                    <a:lnTo>
                      <a:pt x="12" y="72"/>
                    </a:lnTo>
                    <a:lnTo>
                      <a:pt x="12" y="69"/>
                    </a:lnTo>
                    <a:lnTo>
                      <a:pt x="10" y="67"/>
                    </a:lnTo>
                    <a:lnTo>
                      <a:pt x="8" y="52"/>
                    </a:lnTo>
                    <a:lnTo>
                      <a:pt x="5" y="50"/>
                    </a:lnTo>
                    <a:lnTo>
                      <a:pt x="8" y="55"/>
                    </a:lnTo>
                    <a:lnTo>
                      <a:pt x="5" y="57"/>
                    </a:lnTo>
                    <a:lnTo>
                      <a:pt x="3" y="52"/>
                    </a:lnTo>
                    <a:lnTo>
                      <a:pt x="0" y="52"/>
                    </a:lnTo>
                    <a:lnTo>
                      <a:pt x="3" y="50"/>
                    </a:lnTo>
                    <a:lnTo>
                      <a:pt x="5" y="45"/>
                    </a:lnTo>
                    <a:lnTo>
                      <a:pt x="12" y="45"/>
                    </a:lnTo>
                    <a:lnTo>
                      <a:pt x="17" y="47"/>
                    </a:lnTo>
                    <a:lnTo>
                      <a:pt x="17" y="47"/>
                    </a:lnTo>
                    <a:lnTo>
                      <a:pt x="17" y="42"/>
                    </a:lnTo>
                    <a:lnTo>
                      <a:pt x="17" y="40"/>
                    </a:lnTo>
                    <a:lnTo>
                      <a:pt x="15" y="37"/>
                    </a:lnTo>
                    <a:lnTo>
                      <a:pt x="15" y="35"/>
                    </a:lnTo>
                    <a:lnTo>
                      <a:pt x="17" y="35"/>
                    </a:lnTo>
                    <a:lnTo>
                      <a:pt x="15" y="32"/>
                    </a:lnTo>
                    <a:lnTo>
                      <a:pt x="12" y="32"/>
                    </a:lnTo>
                    <a:lnTo>
                      <a:pt x="10" y="30"/>
                    </a:lnTo>
                    <a:lnTo>
                      <a:pt x="10" y="27"/>
                    </a:lnTo>
                    <a:lnTo>
                      <a:pt x="12" y="27"/>
                    </a:lnTo>
                    <a:lnTo>
                      <a:pt x="10" y="25"/>
                    </a:lnTo>
                    <a:lnTo>
                      <a:pt x="10" y="22"/>
                    </a:lnTo>
                    <a:lnTo>
                      <a:pt x="10" y="20"/>
                    </a:lnTo>
                    <a:lnTo>
                      <a:pt x="10" y="22"/>
                    </a:lnTo>
                    <a:lnTo>
                      <a:pt x="25" y="8"/>
                    </a:lnTo>
                    <a:lnTo>
                      <a:pt x="40" y="8"/>
                    </a:lnTo>
                    <a:lnTo>
                      <a:pt x="45" y="5"/>
                    </a:lnTo>
                    <a:lnTo>
                      <a:pt x="5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39" name="Google Shape;1939;p38"/>
              <p:cNvSpPr/>
              <p:nvPr/>
            </p:nvSpPr>
            <p:spPr>
              <a:xfrm>
                <a:off x="5847" y="2263"/>
                <a:ext cx="77" cy="114"/>
              </a:xfrm>
              <a:custGeom>
                <a:avLst/>
                <a:gdLst/>
                <a:ahLst/>
                <a:cxnLst/>
                <a:rect l="l" t="t" r="r" b="b"/>
                <a:pathLst>
                  <a:path w="77" h="114" extrusionOk="0">
                    <a:moveTo>
                      <a:pt x="52" y="0"/>
                    </a:moveTo>
                    <a:lnTo>
                      <a:pt x="74" y="37"/>
                    </a:lnTo>
                    <a:lnTo>
                      <a:pt x="74" y="67"/>
                    </a:lnTo>
                    <a:lnTo>
                      <a:pt x="77" y="69"/>
                    </a:lnTo>
                    <a:lnTo>
                      <a:pt x="72" y="87"/>
                    </a:lnTo>
                    <a:lnTo>
                      <a:pt x="67" y="92"/>
                    </a:lnTo>
                    <a:lnTo>
                      <a:pt x="59" y="94"/>
                    </a:lnTo>
                    <a:lnTo>
                      <a:pt x="54" y="92"/>
                    </a:lnTo>
                    <a:lnTo>
                      <a:pt x="49" y="102"/>
                    </a:lnTo>
                    <a:lnTo>
                      <a:pt x="49" y="99"/>
                    </a:lnTo>
                    <a:lnTo>
                      <a:pt x="47" y="99"/>
                    </a:lnTo>
                    <a:lnTo>
                      <a:pt x="42" y="97"/>
                    </a:lnTo>
                    <a:lnTo>
                      <a:pt x="35" y="99"/>
                    </a:lnTo>
                    <a:lnTo>
                      <a:pt x="37" y="102"/>
                    </a:lnTo>
                    <a:lnTo>
                      <a:pt x="35" y="104"/>
                    </a:lnTo>
                    <a:lnTo>
                      <a:pt x="32" y="106"/>
                    </a:lnTo>
                    <a:lnTo>
                      <a:pt x="32" y="102"/>
                    </a:lnTo>
                    <a:lnTo>
                      <a:pt x="30" y="102"/>
                    </a:lnTo>
                    <a:lnTo>
                      <a:pt x="30" y="106"/>
                    </a:lnTo>
                    <a:lnTo>
                      <a:pt x="27" y="109"/>
                    </a:lnTo>
                    <a:lnTo>
                      <a:pt x="25" y="109"/>
                    </a:lnTo>
                    <a:lnTo>
                      <a:pt x="25" y="109"/>
                    </a:lnTo>
                    <a:lnTo>
                      <a:pt x="27" y="106"/>
                    </a:lnTo>
                    <a:lnTo>
                      <a:pt x="27" y="104"/>
                    </a:lnTo>
                    <a:lnTo>
                      <a:pt x="22" y="106"/>
                    </a:lnTo>
                    <a:lnTo>
                      <a:pt x="17" y="111"/>
                    </a:lnTo>
                    <a:lnTo>
                      <a:pt x="17" y="111"/>
                    </a:lnTo>
                    <a:lnTo>
                      <a:pt x="15" y="109"/>
                    </a:lnTo>
                    <a:lnTo>
                      <a:pt x="10" y="114"/>
                    </a:lnTo>
                    <a:lnTo>
                      <a:pt x="10" y="111"/>
                    </a:lnTo>
                    <a:lnTo>
                      <a:pt x="5" y="111"/>
                    </a:lnTo>
                    <a:lnTo>
                      <a:pt x="5" y="114"/>
                    </a:lnTo>
                    <a:lnTo>
                      <a:pt x="3" y="114"/>
                    </a:lnTo>
                    <a:lnTo>
                      <a:pt x="5" y="106"/>
                    </a:lnTo>
                    <a:lnTo>
                      <a:pt x="10" y="106"/>
                    </a:lnTo>
                    <a:lnTo>
                      <a:pt x="10" y="104"/>
                    </a:lnTo>
                    <a:lnTo>
                      <a:pt x="10" y="102"/>
                    </a:lnTo>
                    <a:lnTo>
                      <a:pt x="8" y="99"/>
                    </a:lnTo>
                    <a:lnTo>
                      <a:pt x="8" y="102"/>
                    </a:lnTo>
                    <a:lnTo>
                      <a:pt x="5" y="99"/>
                    </a:lnTo>
                    <a:lnTo>
                      <a:pt x="8" y="94"/>
                    </a:lnTo>
                    <a:lnTo>
                      <a:pt x="8" y="89"/>
                    </a:lnTo>
                    <a:lnTo>
                      <a:pt x="12" y="82"/>
                    </a:lnTo>
                    <a:lnTo>
                      <a:pt x="10" y="79"/>
                    </a:lnTo>
                    <a:lnTo>
                      <a:pt x="15" y="77"/>
                    </a:lnTo>
                    <a:lnTo>
                      <a:pt x="15" y="74"/>
                    </a:lnTo>
                    <a:lnTo>
                      <a:pt x="12" y="72"/>
                    </a:lnTo>
                    <a:lnTo>
                      <a:pt x="12" y="69"/>
                    </a:lnTo>
                    <a:lnTo>
                      <a:pt x="10" y="67"/>
                    </a:lnTo>
                    <a:lnTo>
                      <a:pt x="8" y="52"/>
                    </a:lnTo>
                    <a:lnTo>
                      <a:pt x="5" y="50"/>
                    </a:lnTo>
                    <a:lnTo>
                      <a:pt x="8" y="55"/>
                    </a:lnTo>
                    <a:lnTo>
                      <a:pt x="5" y="57"/>
                    </a:lnTo>
                    <a:lnTo>
                      <a:pt x="3" y="52"/>
                    </a:lnTo>
                    <a:lnTo>
                      <a:pt x="0" y="52"/>
                    </a:lnTo>
                    <a:lnTo>
                      <a:pt x="3" y="50"/>
                    </a:lnTo>
                    <a:lnTo>
                      <a:pt x="5" y="45"/>
                    </a:lnTo>
                    <a:lnTo>
                      <a:pt x="12" y="45"/>
                    </a:lnTo>
                    <a:lnTo>
                      <a:pt x="17" y="47"/>
                    </a:lnTo>
                    <a:lnTo>
                      <a:pt x="17" y="47"/>
                    </a:lnTo>
                    <a:lnTo>
                      <a:pt x="17" y="42"/>
                    </a:lnTo>
                    <a:lnTo>
                      <a:pt x="17" y="40"/>
                    </a:lnTo>
                    <a:lnTo>
                      <a:pt x="15" y="37"/>
                    </a:lnTo>
                    <a:lnTo>
                      <a:pt x="15" y="35"/>
                    </a:lnTo>
                    <a:lnTo>
                      <a:pt x="17" y="35"/>
                    </a:lnTo>
                    <a:lnTo>
                      <a:pt x="15" y="32"/>
                    </a:lnTo>
                    <a:lnTo>
                      <a:pt x="12" y="32"/>
                    </a:lnTo>
                    <a:lnTo>
                      <a:pt x="10" y="30"/>
                    </a:lnTo>
                    <a:lnTo>
                      <a:pt x="10" y="27"/>
                    </a:lnTo>
                    <a:lnTo>
                      <a:pt x="12" y="27"/>
                    </a:lnTo>
                    <a:lnTo>
                      <a:pt x="10" y="25"/>
                    </a:lnTo>
                    <a:lnTo>
                      <a:pt x="10" y="22"/>
                    </a:lnTo>
                    <a:lnTo>
                      <a:pt x="10" y="20"/>
                    </a:lnTo>
                    <a:lnTo>
                      <a:pt x="10" y="22"/>
                    </a:lnTo>
                    <a:lnTo>
                      <a:pt x="25" y="8"/>
                    </a:lnTo>
                    <a:lnTo>
                      <a:pt x="40" y="8"/>
                    </a:lnTo>
                    <a:lnTo>
                      <a:pt x="45" y="5"/>
                    </a:lnTo>
                    <a:lnTo>
                      <a:pt x="5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0" name="Google Shape;1940;p38"/>
              <p:cNvSpPr/>
              <p:nvPr/>
            </p:nvSpPr>
            <p:spPr>
              <a:xfrm>
                <a:off x="6740" y="2748"/>
                <a:ext cx="0" cy="2"/>
              </a:xfrm>
              <a:custGeom>
                <a:avLst/>
                <a:gdLst/>
                <a:ahLst/>
                <a:cxnLst/>
                <a:rect l="l" t="t" r="r" b="b"/>
                <a:pathLst>
                  <a:path w="120000" h="2" extrusionOk="0">
                    <a:moveTo>
                      <a:pt x="0" y="0"/>
                    </a:moveTo>
                    <a:lnTo>
                      <a:pt x="0" y="2"/>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1" name="Google Shape;1941;p38"/>
              <p:cNvSpPr/>
              <p:nvPr/>
            </p:nvSpPr>
            <p:spPr>
              <a:xfrm>
                <a:off x="6740" y="2748"/>
                <a:ext cx="0" cy="2"/>
              </a:xfrm>
              <a:custGeom>
                <a:avLst/>
                <a:gdLst/>
                <a:ahLst/>
                <a:cxnLst/>
                <a:rect l="l" t="t" r="r" b="b"/>
                <a:pathLst>
                  <a:path w="120000" h="2" extrusionOk="0">
                    <a:moveTo>
                      <a:pt x="0" y="0"/>
                    </a:moveTo>
                    <a:lnTo>
                      <a:pt x="0" y="2"/>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2" name="Google Shape;1942;p38"/>
              <p:cNvSpPr/>
              <p:nvPr/>
            </p:nvSpPr>
            <p:spPr>
              <a:xfrm>
                <a:off x="6193" y="1749"/>
                <a:ext cx="66" cy="292"/>
              </a:xfrm>
              <a:custGeom>
                <a:avLst/>
                <a:gdLst/>
                <a:ahLst/>
                <a:cxnLst/>
                <a:rect l="l" t="t" r="r" b="b"/>
                <a:pathLst>
                  <a:path w="66" h="292" extrusionOk="0">
                    <a:moveTo>
                      <a:pt x="19" y="0"/>
                    </a:moveTo>
                    <a:lnTo>
                      <a:pt x="22" y="0"/>
                    </a:lnTo>
                    <a:lnTo>
                      <a:pt x="24" y="2"/>
                    </a:lnTo>
                    <a:lnTo>
                      <a:pt x="37" y="57"/>
                    </a:lnTo>
                    <a:lnTo>
                      <a:pt x="34" y="74"/>
                    </a:lnTo>
                    <a:lnTo>
                      <a:pt x="32" y="77"/>
                    </a:lnTo>
                    <a:lnTo>
                      <a:pt x="34" y="104"/>
                    </a:lnTo>
                    <a:lnTo>
                      <a:pt x="37" y="104"/>
                    </a:lnTo>
                    <a:lnTo>
                      <a:pt x="59" y="185"/>
                    </a:lnTo>
                    <a:lnTo>
                      <a:pt x="66" y="195"/>
                    </a:lnTo>
                    <a:lnTo>
                      <a:pt x="66" y="200"/>
                    </a:lnTo>
                    <a:lnTo>
                      <a:pt x="59" y="188"/>
                    </a:lnTo>
                    <a:lnTo>
                      <a:pt x="46" y="180"/>
                    </a:lnTo>
                    <a:lnTo>
                      <a:pt x="42" y="180"/>
                    </a:lnTo>
                    <a:lnTo>
                      <a:pt x="37" y="180"/>
                    </a:lnTo>
                    <a:lnTo>
                      <a:pt x="32" y="185"/>
                    </a:lnTo>
                    <a:lnTo>
                      <a:pt x="19" y="237"/>
                    </a:lnTo>
                    <a:lnTo>
                      <a:pt x="29" y="252"/>
                    </a:lnTo>
                    <a:lnTo>
                      <a:pt x="32" y="260"/>
                    </a:lnTo>
                    <a:lnTo>
                      <a:pt x="37" y="265"/>
                    </a:lnTo>
                    <a:lnTo>
                      <a:pt x="39" y="265"/>
                    </a:lnTo>
                    <a:lnTo>
                      <a:pt x="39" y="265"/>
                    </a:lnTo>
                    <a:lnTo>
                      <a:pt x="42" y="277"/>
                    </a:lnTo>
                    <a:lnTo>
                      <a:pt x="42" y="282"/>
                    </a:lnTo>
                    <a:lnTo>
                      <a:pt x="39" y="287"/>
                    </a:lnTo>
                    <a:lnTo>
                      <a:pt x="37" y="272"/>
                    </a:lnTo>
                    <a:lnTo>
                      <a:pt x="27" y="267"/>
                    </a:lnTo>
                    <a:lnTo>
                      <a:pt x="22" y="267"/>
                    </a:lnTo>
                    <a:lnTo>
                      <a:pt x="17" y="272"/>
                    </a:lnTo>
                    <a:lnTo>
                      <a:pt x="12" y="292"/>
                    </a:lnTo>
                    <a:lnTo>
                      <a:pt x="7" y="289"/>
                    </a:lnTo>
                    <a:lnTo>
                      <a:pt x="9" y="227"/>
                    </a:lnTo>
                    <a:lnTo>
                      <a:pt x="12" y="222"/>
                    </a:lnTo>
                    <a:lnTo>
                      <a:pt x="4" y="200"/>
                    </a:lnTo>
                    <a:lnTo>
                      <a:pt x="9" y="158"/>
                    </a:lnTo>
                    <a:lnTo>
                      <a:pt x="12" y="158"/>
                    </a:lnTo>
                    <a:lnTo>
                      <a:pt x="9" y="156"/>
                    </a:lnTo>
                    <a:lnTo>
                      <a:pt x="9" y="146"/>
                    </a:lnTo>
                    <a:lnTo>
                      <a:pt x="9" y="141"/>
                    </a:lnTo>
                    <a:lnTo>
                      <a:pt x="12" y="114"/>
                    </a:lnTo>
                    <a:lnTo>
                      <a:pt x="7" y="106"/>
                    </a:lnTo>
                    <a:lnTo>
                      <a:pt x="0" y="99"/>
                    </a:lnTo>
                    <a:lnTo>
                      <a:pt x="2" y="96"/>
                    </a:lnTo>
                    <a:lnTo>
                      <a:pt x="0" y="77"/>
                    </a:lnTo>
                    <a:lnTo>
                      <a:pt x="4" y="49"/>
                    </a:lnTo>
                    <a:lnTo>
                      <a:pt x="2" y="40"/>
                    </a:lnTo>
                    <a:lnTo>
                      <a:pt x="4" y="35"/>
                    </a:lnTo>
                    <a:lnTo>
                      <a:pt x="9" y="32"/>
                    </a:lnTo>
                    <a:lnTo>
                      <a:pt x="12" y="32"/>
                    </a:lnTo>
                    <a:lnTo>
                      <a:pt x="14" y="35"/>
                    </a:lnTo>
                    <a:lnTo>
                      <a:pt x="19" y="35"/>
                    </a:lnTo>
                    <a:lnTo>
                      <a:pt x="19" y="32"/>
                    </a:lnTo>
                    <a:lnTo>
                      <a:pt x="19" y="30"/>
                    </a:lnTo>
                    <a:lnTo>
                      <a:pt x="19" y="27"/>
                    </a:lnTo>
                    <a:lnTo>
                      <a:pt x="22" y="27"/>
                    </a:lnTo>
                    <a:lnTo>
                      <a:pt x="22" y="25"/>
                    </a:lnTo>
                    <a:lnTo>
                      <a:pt x="14" y="2"/>
                    </a:lnTo>
                    <a:lnTo>
                      <a:pt x="14" y="2"/>
                    </a:lnTo>
                    <a:lnTo>
                      <a:pt x="17" y="2"/>
                    </a:lnTo>
                    <a:lnTo>
                      <a:pt x="19"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3" name="Google Shape;1943;p38"/>
              <p:cNvSpPr/>
              <p:nvPr/>
            </p:nvSpPr>
            <p:spPr>
              <a:xfrm>
                <a:off x="6193" y="1749"/>
                <a:ext cx="66" cy="292"/>
              </a:xfrm>
              <a:custGeom>
                <a:avLst/>
                <a:gdLst/>
                <a:ahLst/>
                <a:cxnLst/>
                <a:rect l="l" t="t" r="r" b="b"/>
                <a:pathLst>
                  <a:path w="66" h="292" extrusionOk="0">
                    <a:moveTo>
                      <a:pt x="19" y="0"/>
                    </a:moveTo>
                    <a:lnTo>
                      <a:pt x="22" y="0"/>
                    </a:lnTo>
                    <a:lnTo>
                      <a:pt x="24" y="2"/>
                    </a:lnTo>
                    <a:lnTo>
                      <a:pt x="37" y="57"/>
                    </a:lnTo>
                    <a:lnTo>
                      <a:pt x="34" y="74"/>
                    </a:lnTo>
                    <a:lnTo>
                      <a:pt x="32" y="77"/>
                    </a:lnTo>
                    <a:lnTo>
                      <a:pt x="34" y="104"/>
                    </a:lnTo>
                    <a:lnTo>
                      <a:pt x="37" y="104"/>
                    </a:lnTo>
                    <a:lnTo>
                      <a:pt x="59" y="185"/>
                    </a:lnTo>
                    <a:lnTo>
                      <a:pt x="66" y="195"/>
                    </a:lnTo>
                    <a:lnTo>
                      <a:pt x="66" y="200"/>
                    </a:lnTo>
                    <a:lnTo>
                      <a:pt x="59" y="188"/>
                    </a:lnTo>
                    <a:lnTo>
                      <a:pt x="46" y="180"/>
                    </a:lnTo>
                    <a:lnTo>
                      <a:pt x="42" y="180"/>
                    </a:lnTo>
                    <a:lnTo>
                      <a:pt x="37" y="180"/>
                    </a:lnTo>
                    <a:lnTo>
                      <a:pt x="32" y="185"/>
                    </a:lnTo>
                    <a:lnTo>
                      <a:pt x="19" y="237"/>
                    </a:lnTo>
                    <a:lnTo>
                      <a:pt x="29" y="252"/>
                    </a:lnTo>
                    <a:lnTo>
                      <a:pt x="32" y="260"/>
                    </a:lnTo>
                    <a:lnTo>
                      <a:pt x="37" y="265"/>
                    </a:lnTo>
                    <a:lnTo>
                      <a:pt x="39" y="265"/>
                    </a:lnTo>
                    <a:lnTo>
                      <a:pt x="39" y="265"/>
                    </a:lnTo>
                    <a:lnTo>
                      <a:pt x="42" y="277"/>
                    </a:lnTo>
                    <a:lnTo>
                      <a:pt x="42" y="282"/>
                    </a:lnTo>
                    <a:lnTo>
                      <a:pt x="39" y="287"/>
                    </a:lnTo>
                    <a:lnTo>
                      <a:pt x="37" y="272"/>
                    </a:lnTo>
                    <a:lnTo>
                      <a:pt x="27" y="267"/>
                    </a:lnTo>
                    <a:lnTo>
                      <a:pt x="22" y="267"/>
                    </a:lnTo>
                    <a:lnTo>
                      <a:pt x="17" y="272"/>
                    </a:lnTo>
                    <a:lnTo>
                      <a:pt x="12" y="292"/>
                    </a:lnTo>
                    <a:lnTo>
                      <a:pt x="7" y="289"/>
                    </a:lnTo>
                    <a:lnTo>
                      <a:pt x="9" y="227"/>
                    </a:lnTo>
                    <a:lnTo>
                      <a:pt x="12" y="222"/>
                    </a:lnTo>
                    <a:lnTo>
                      <a:pt x="4" y="200"/>
                    </a:lnTo>
                    <a:lnTo>
                      <a:pt x="9" y="158"/>
                    </a:lnTo>
                    <a:lnTo>
                      <a:pt x="12" y="158"/>
                    </a:lnTo>
                    <a:lnTo>
                      <a:pt x="9" y="156"/>
                    </a:lnTo>
                    <a:lnTo>
                      <a:pt x="9" y="146"/>
                    </a:lnTo>
                    <a:lnTo>
                      <a:pt x="9" y="141"/>
                    </a:lnTo>
                    <a:lnTo>
                      <a:pt x="12" y="114"/>
                    </a:lnTo>
                    <a:lnTo>
                      <a:pt x="7" y="106"/>
                    </a:lnTo>
                    <a:lnTo>
                      <a:pt x="0" y="99"/>
                    </a:lnTo>
                    <a:lnTo>
                      <a:pt x="2" y="96"/>
                    </a:lnTo>
                    <a:lnTo>
                      <a:pt x="0" y="77"/>
                    </a:lnTo>
                    <a:lnTo>
                      <a:pt x="4" y="49"/>
                    </a:lnTo>
                    <a:lnTo>
                      <a:pt x="2" y="40"/>
                    </a:lnTo>
                    <a:lnTo>
                      <a:pt x="4" y="35"/>
                    </a:lnTo>
                    <a:lnTo>
                      <a:pt x="9" y="32"/>
                    </a:lnTo>
                    <a:lnTo>
                      <a:pt x="12" y="32"/>
                    </a:lnTo>
                    <a:lnTo>
                      <a:pt x="14" y="35"/>
                    </a:lnTo>
                    <a:lnTo>
                      <a:pt x="19" y="35"/>
                    </a:lnTo>
                    <a:lnTo>
                      <a:pt x="19" y="32"/>
                    </a:lnTo>
                    <a:lnTo>
                      <a:pt x="19" y="30"/>
                    </a:lnTo>
                    <a:lnTo>
                      <a:pt x="19" y="27"/>
                    </a:lnTo>
                    <a:lnTo>
                      <a:pt x="22" y="27"/>
                    </a:lnTo>
                    <a:lnTo>
                      <a:pt x="22" y="25"/>
                    </a:lnTo>
                    <a:lnTo>
                      <a:pt x="14" y="2"/>
                    </a:lnTo>
                    <a:lnTo>
                      <a:pt x="14" y="2"/>
                    </a:lnTo>
                    <a:lnTo>
                      <a:pt x="17" y="2"/>
                    </a:lnTo>
                    <a:lnTo>
                      <a:pt x="19"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4" name="Google Shape;1944;p38"/>
              <p:cNvSpPr/>
              <p:nvPr/>
            </p:nvSpPr>
            <p:spPr>
              <a:xfrm>
                <a:off x="6494" y="1882"/>
                <a:ext cx="19" cy="23"/>
              </a:xfrm>
              <a:custGeom>
                <a:avLst/>
                <a:gdLst/>
                <a:ahLst/>
                <a:cxnLst/>
                <a:rect l="l" t="t" r="r" b="b"/>
                <a:pathLst>
                  <a:path w="19" h="23" extrusionOk="0">
                    <a:moveTo>
                      <a:pt x="17" y="0"/>
                    </a:moveTo>
                    <a:lnTo>
                      <a:pt x="7" y="13"/>
                    </a:lnTo>
                    <a:lnTo>
                      <a:pt x="5" y="13"/>
                    </a:lnTo>
                    <a:lnTo>
                      <a:pt x="2" y="15"/>
                    </a:lnTo>
                    <a:lnTo>
                      <a:pt x="0" y="15"/>
                    </a:lnTo>
                    <a:lnTo>
                      <a:pt x="0" y="18"/>
                    </a:lnTo>
                    <a:lnTo>
                      <a:pt x="0" y="23"/>
                    </a:lnTo>
                    <a:lnTo>
                      <a:pt x="0" y="23"/>
                    </a:lnTo>
                    <a:lnTo>
                      <a:pt x="7" y="18"/>
                    </a:lnTo>
                    <a:lnTo>
                      <a:pt x="12" y="18"/>
                    </a:lnTo>
                    <a:lnTo>
                      <a:pt x="19" y="8"/>
                    </a:lnTo>
                    <a:lnTo>
                      <a:pt x="19" y="3"/>
                    </a:lnTo>
                    <a:lnTo>
                      <a:pt x="17" y="0"/>
                    </a:lnTo>
                    <a:lnTo>
                      <a:pt x="1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5" name="Google Shape;1945;p38"/>
              <p:cNvSpPr/>
              <p:nvPr/>
            </p:nvSpPr>
            <p:spPr>
              <a:xfrm>
                <a:off x="6494" y="1882"/>
                <a:ext cx="19" cy="23"/>
              </a:xfrm>
              <a:custGeom>
                <a:avLst/>
                <a:gdLst/>
                <a:ahLst/>
                <a:cxnLst/>
                <a:rect l="l" t="t" r="r" b="b"/>
                <a:pathLst>
                  <a:path w="19" h="23" extrusionOk="0">
                    <a:moveTo>
                      <a:pt x="17" y="0"/>
                    </a:moveTo>
                    <a:lnTo>
                      <a:pt x="7" y="13"/>
                    </a:lnTo>
                    <a:lnTo>
                      <a:pt x="5" y="13"/>
                    </a:lnTo>
                    <a:lnTo>
                      <a:pt x="2" y="15"/>
                    </a:lnTo>
                    <a:lnTo>
                      <a:pt x="0" y="15"/>
                    </a:lnTo>
                    <a:lnTo>
                      <a:pt x="0" y="18"/>
                    </a:lnTo>
                    <a:lnTo>
                      <a:pt x="0" y="23"/>
                    </a:lnTo>
                    <a:lnTo>
                      <a:pt x="0" y="23"/>
                    </a:lnTo>
                    <a:lnTo>
                      <a:pt x="7" y="18"/>
                    </a:lnTo>
                    <a:lnTo>
                      <a:pt x="12" y="18"/>
                    </a:lnTo>
                    <a:lnTo>
                      <a:pt x="19" y="8"/>
                    </a:lnTo>
                    <a:lnTo>
                      <a:pt x="19" y="3"/>
                    </a:lnTo>
                    <a:lnTo>
                      <a:pt x="17" y="0"/>
                    </a:lnTo>
                    <a:lnTo>
                      <a:pt x="1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6" name="Google Shape;1946;p38"/>
              <p:cNvSpPr/>
              <p:nvPr/>
            </p:nvSpPr>
            <p:spPr>
              <a:xfrm>
                <a:off x="6476" y="1920"/>
                <a:ext cx="5" cy="9"/>
              </a:xfrm>
              <a:custGeom>
                <a:avLst/>
                <a:gdLst/>
                <a:ahLst/>
                <a:cxnLst/>
                <a:rect l="l" t="t" r="r" b="b"/>
                <a:pathLst>
                  <a:path w="5" h="9" extrusionOk="0">
                    <a:moveTo>
                      <a:pt x="5" y="0"/>
                    </a:moveTo>
                    <a:lnTo>
                      <a:pt x="0" y="9"/>
                    </a:lnTo>
                    <a:lnTo>
                      <a:pt x="5" y="9"/>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7" name="Google Shape;1947;p38"/>
              <p:cNvSpPr/>
              <p:nvPr/>
            </p:nvSpPr>
            <p:spPr>
              <a:xfrm>
                <a:off x="6476" y="1920"/>
                <a:ext cx="5" cy="9"/>
              </a:xfrm>
              <a:custGeom>
                <a:avLst/>
                <a:gdLst/>
                <a:ahLst/>
                <a:cxnLst/>
                <a:rect l="l" t="t" r="r" b="b"/>
                <a:pathLst>
                  <a:path w="5" h="9" extrusionOk="0">
                    <a:moveTo>
                      <a:pt x="5" y="0"/>
                    </a:moveTo>
                    <a:lnTo>
                      <a:pt x="0" y="9"/>
                    </a:lnTo>
                    <a:lnTo>
                      <a:pt x="5" y="9"/>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8" name="Google Shape;1948;p38"/>
              <p:cNvSpPr/>
              <p:nvPr/>
            </p:nvSpPr>
            <p:spPr>
              <a:xfrm>
                <a:off x="6466" y="1944"/>
                <a:ext cx="3" cy="5"/>
              </a:xfrm>
              <a:custGeom>
                <a:avLst/>
                <a:gdLst/>
                <a:ahLst/>
                <a:cxnLst/>
                <a:rect l="l" t="t" r="r" b="b"/>
                <a:pathLst>
                  <a:path w="3" h="5" extrusionOk="0">
                    <a:moveTo>
                      <a:pt x="3" y="0"/>
                    </a:moveTo>
                    <a:lnTo>
                      <a:pt x="0" y="5"/>
                    </a:lnTo>
                    <a:lnTo>
                      <a:pt x="3" y="3"/>
                    </a:lnTo>
                    <a:lnTo>
                      <a:pt x="3" y="0"/>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49" name="Google Shape;1949;p38"/>
              <p:cNvSpPr/>
              <p:nvPr/>
            </p:nvSpPr>
            <p:spPr>
              <a:xfrm>
                <a:off x="6466" y="1944"/>
                <a:ext cx="3" cy="5"/>
              </a:xfrm>
              <a:custGeom>
                <a:avLst/>
                <a:gdLst/>
                <a:ahLst/>
                <a:cxnLst/>
                <a:rect l="l" t="t" r="r" b="b"/>
                <a:pathLst>
                  <a:path w="3" h="5" extrusionOk="0">
                    <a:moveTo>
                      <a:pt x="3" y="0"/>
                    </a:moveTo>
                    <a:lnTo>
                      <a:pt x="0" y="5"/>
                    </a:lnTo>
                    <a:lnTo>
                      <a:pt x="3" y="3"/>
                    </a:lnTo>
                    <a:lnTo>
                      <a:pt x="3" y="0"/>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0" name="Google Shape;1950;p38"/>
              <p:cNvSpPr/>
              <p:nvPr/>
            </p:nvSpPr>
            <p:spPr>
              <a:xfrm>
                <a:off x="6415" y="2001"/>
                <a:ext cx="12" cy="13"/>
              </a:xfrm>
              <a:custGeom>
                <a:avLst/>
                <a:gdLst/>
                <a:ahLst/>
                <a:cxnLst/>
                <a:rect l="l" t="t" r="r" b="b"/>
                <a:pathLst>
                  <a:path w="12" h="13" extrusionOk="0">
                    <a:moveTo>
                      <a:pt x="12" y="0"/>
                    </a:moveTo>
                    <a:lnTo>
                      <a:pt x="12" y="5"/>
                    </a:lnTo>
                    <a:lnTo>
                      <a:pt x="2" y="13"/>
                    </a:lnTo>
                    <a:lnTo>
                      <a:pt x="0" y="13"/>
                    </a:lnTo>
                    <a:lnTo>
                      <a:pt x="2" y="8"/>
                    </a:lnTo>
                    <a:lnTo>
                      <a:pt x="7" y="5"/>
                    </a:lnTo>
                    <a:lnTo>
                      <a:pt x="10" y="0"/>
                    </a:lnTo>
                    <a:lnTo>
                      <a:pt x="1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1" name="Google Shape;1951;p38"/>
              <p:cNvSpPr/>
              <p:nvPr/>
            </p:nvSpPr>
            <p:spPr>
              <a:xfrm>
                <a:off x="6415" y="2001"/>
                <a:ext cx="12" cy="13"/>
              </a:xfrm>
              <a:custGeom>
                <a:avLst/>
                <a:gdLst/>
                <a:ahLst/>
                <a:cxnLst/>
                <a:rect l="l" t="t" r="r" b="b"/>
                <a:pathLst>
                  <a:path w="12" h="13" extrusionOk="0">
                    <a:moveTo>
                      <a:pt x="12" y="0"/>
                    </a:moveTo>
                    <a:lnTo>
                      <a:pt x="12" y="5"/>
                    </a:lnTo>
                    <a:lnTo>
                      <a:pt x="2" y="13"/>
                    </a:lnTo>
                    <a:lnTo>
                      <a:pt x="0" y="13"/>
                    </a:lnTo>
                    <a:lnTo>
                      <a:pt x="2" y="8"/>
                    </a:lnTo>
                    <a:lnTo>
                      <a:pt x="7" y="5"/>
                    </a:lnTo>
                    <a:lnTo>
                      <a:pt x="10" y="0"/>
                    </a:lnTo>
                    <a:lnTo>
                      <a:pt x="1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2" name="Google Shape;1952;p38"/>
              <p:cNvSpPr/>
              <p:nvPr/>
            </p:nvSpPr>
            <p:spPr>
              <a:xfrm>
                <a:off x="6368" y="2031"/>
                <a:ext cx="19" cy="20"/>
              </a:xfrm>
              <a:custGeom>
                <a:avLst/>
                <a:gdLst/>
                <a:ahLst/>
                <a:cxnLst/>
                <a:rect l="l" t="t" r="r" b="b"/>
                <a:pathLst>
                  <a:path w="19" h="20" extrusionOk="0">
                    <a:moveTo>
                      <a:pt x="19" y="2"/>
                    </a:moveTo>
                    <a:lnTo>
                      <a:pt x="19" y="5"/>
                    </a:lnTo>
                    <a:lnTo>
                      <a:pt x="2" y="20"/>
                    </a:lnTo>
                    <a:lnTo>
                      <a:pt x="0" y="20"/>
                    </a:lnTo>
                    <a:lnTo>
                      <a:pt x="0" y="15"/>
                    </a:lnTo>
                    <a:lnTo>
                      <a:pt x="17" y="0"/>
                    </a:lnTo>
                    <a:lnTo>
                      <a:pt x="19" y="0"/>
                    </a:lnTo>
                    <a:lnTo>
                      <a:pt x="19"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3" name="Google Shape;1953;p38"/>
              <p:cNvSpPr/>
              <p:nvPr/>
            </p:nvSpPr>
            <p:spPr>
              <a:xfrm>
                <a:off x="6368" y="2031"/>
                <a:ext cx="19" cy="20"/>
              </a:xfrm>
              <a:custGeom>
                <a:avLst/>
                <a:gdLst/>
                <a:ahLst/>
                <a:cxnLst/>
                <a:rect l="l" t="t" r="r" b="b"/>
                <a:pathLst>
                  <a:path w="19" h="20" extrusionOk="0">
                    <a:moveTo>
                      <a:pt x="19" y="2"/>
                    </a:moveTo>
                    <a:lnTo>
                      <a:pt x="19" y="5"/>
                    </a:lnTo>
                    <a:lnTo>
                      <a:pt x="2" y="20"/>
                    </a:lnTo>
                    <a:lnTo>
                      <a:pt x="0" y="20"/>
                    </a:lnTo>
                    <a:lnTo>
                      <a:pt x="0" y="15"/>
                    </a:lnTo>
                    <a:lnTo>
                      <a:pt x="17" y="0"/>
                    </a:lnTo>
                    <a:lnTo>
                      <a:pt x="19" y="0"/>
                    </a:lnTo>
                    <a:lnTo>
                      <a:pt x="19"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4" name="Google Shape;1954;p38"/>
              <p:cNvSpPr/>
              <p:nvPr/>
            </p:nvSpPr>
            <p:spPr>
              <a:xfrm>
                <a:off x="6311" y="2053"/>
                <a:ext cx="42" cy="35"/>
              </a:xfrm>
              <a:custGeom>
                <a:avLst/>
                <a:gdLst/>
                <a:ahLst/>
                <a:cxnLst/>
                <a:rect l="l" t="t" r="r" b="b"/>
                <a:pathLst>
                  <a:path w="42" h="35" extrusionOk="0">
                    <a:moveTo>
                      <a:pt x="42" y="5"/>
                    </a:moveTo>
                    <a:lnTo>
                      <a:pt x="42" y="3"/>
                    </a:lnTo>
                    <a:lnTo>
                      <a:pt x="42" y="5"/>
                    </a:lnTo>
                    <a:lnTo>
                      <a:pt x="20" y="20"/>
                    </a:lnTo>
                    <a:lnTo>
                      <a:pt x="17" y="20"/>
                    </a:lnTo>
                    <a:lnTo>
                      <a:pt x="15" y="20"/>
                    </a:lnTo>
                    <a:lnTo>
                      <a:pt x="12" y="25"/>
                    </a:lnTo>
                    <a:lnTo>
                      <a:pt x="2" y="35"/>
                    </a:lnTo>
                    <a:lnTo>
                      <a:pt x="0" y="35"/>
                    </a:lnTo>
                    <a:lnTo>
                      <a:pt x="5" y="25"/>
                    </a:lnTo>
                    <a:lnTo>
                      <a:pt x="7" y="22"/>
                    </a:lnTo>
                    <a:lnTo>
                      <a:pt x="15" y="12"/>
                    </a:lnTo>
                    <a:lnTo>
                      <a:pt x="17" y="12"/>
                    </a:lnTo>
                    <a:lnTo>
                      <a:pt x="20" y="7"/>
                    </a:lnTo>
                    <a:lnTo>
                      <a:pt x="22" y="7"/>
                    </a:lnTo>
                    <a:lnTo>
                      <a:pt x="25" y="7"/>
                    </a:lnTo>
                    <a:lnTo>
                      <a:pt x="25" y="10"/>
                    </a:lnTo>
                    <a:lnTo>
                      <a:pt x="27" y="10"/>
                    </a:lnTo>
                    <a:lnTo>
                      <a:pt x="35" y="3"/>
                    </a:lnTo>
                    <a:lnTo>
                      <a:pt x="39" y="0"/>
                    </a:lnTo>
                    <a:lnTo>
                      <a:pt x="42" y="3"/>
                    </a:lnTo>
                    <a:lnTo>
                      <a:pt x="42" y="5"/>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5" name="Google Shape;1955;p38"/>
              <p:cNvSpPr/>
              <p:nvPr/>
            </p:nvSpPr>
            <p:spPr>
              <a:xfrm>
                <a:off x="6311" y="2053"/>
                <a:ext cx="42" cy="35"/>
              </a:xfrm>
              <a:custGeom>
                <a:avLst/>
                <a:gdLst/>
                <a:ahLst/>
                <a:cxnLst/>
                <a:rect l="l" t="t" r="r" b="b"/>
                <a:pathLst>
                  <a:path w="42" h="35" extrusionOk="0">
                    <a:moveTo>
                      <a:pt x="42" y="5"/>
                    </a:moveTo>
                    <a:lnTo>
                      <a:pt x="42" y="3"/>
                    </a:lnTo>
                    <a:lnTo>
                      <a:pt x="42" y="5"/>
                    </a:lnTo>
                    <a:lnTo>
                      <a:pt x="20" y="20"/>
                    </a:lnTo>
                    <a:lnTo>
                      <a:pt x="17" y="20"/>
                    </a:lnTo>
                    <a:lnTo>
                      <a:pt x="15" y="20"/>
                    </a:lnTo>
                    <a:lnTo>
                      <a:pt x="12" y="25"/>
                    </a:lnTo>
                    <a:lnTo>
                      <a:pt x="2" y="35"/>
                    </a:lnTo>
                    <a:lnTo>
                      <a:pt x="0" y="35"/>
                    </a:lnTo>
                    <a:lnTo>
                      <a:pt x="5" y="25"/>
                    </a:lnTo>
                    <a:lnTo>
                      <a:pt x="7" y="22"/>
                    </a:lnTo>
                    <a:lnTo>
                      <a:pt x="15" y="12"/>
                    </a:lnTo>
                    <a:lnTo>
                      <a:pt x="17" y="12"/>
                    </a:lnTo>
                    <a:lnTo>
                      <a:pt x="20" y="7"/>
                    </a:lnTo>
                    <a:lnTo>
                      <a:pt x="22" y="7"/>
                    </a:lnTo>
                    <a:lnTo>
                      <a:pt x="25" y="7"/>
                    </a:lnTo>
                    <a:lnTo>
                      <a:pt x="25" y="10"/>
                    </a:lnTo>
                    <a:lnTo>
                      <a:pt x="27" y="10"/>
                    </a:lnTo>
                    <a:lnTo>
                      <a:pt x="35" y="3"/>
                    </a:lnTo>
                    <a:lnTo>
                      <a:pt x="39" y="0"/>
                    </a:lnTo>
                    <a:lnTo>
                      <a:pt x="42" y="3"/>
                    </a:lnTo>
                    <a:lnTo>
                      <a:pt x="42" y="5"/>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6" name="Google Shape;1956;p38"/>
              <p:cNvSpPr/>
              <p:nvPr/>
            </p:nvSpPr>
            <p:spPr>
              <a:xfrm>
                <a:off x="6301" y="2105"/>
                <a:ext cx="8" cy="5"/>
              </a:xfrm>
              <a:custGeom>
                <a:avLst/>
                <a:gdLst/>
                <a:ahLst/>
                <a:cxnLst/>
                <a:rect l="l" t="t" r="r" b="b"/>
                <a:pathLst>
                  <a:path w="8" h="5" extrusionOk="0">
                    <a:moveTo>
                      <a:pt x="8" y="0"/>
                    </a:moveTo>
                    <a:lnTo>
                      <a:pt x="8" y="2"/>
                    </a:lnTo>
                    <a:lnTo>
                      <a:pt x="8" y="2"/>
                    </a:lnTo>
                    <a:lnTo>
                      <a:pt x="3" y="5"/>
                    </a:lnTo>
                    <a:lnTo>
                      <a:pt x="0" y="5"/>
                    </a:lnTo>
                    <a:lnTo>
                      <a:pt x="3" y="2"/>
                    </a:lnTo>
                    <a:lnTo>
                      <a:pt x="8"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7" name="Google Shape;1957;p38"/>
              <p:cNvSpPr/>
              <p:nvPr/>
            </p:nvSpPr>
            <p:spPr>
              <a:xfrm>
                <a:off x="6301" y="2105"/>
                <a:ext cx="8" cy="5"/>
              </a:xfrm>
              <a:custGeom>
                <a:avLst/>
                <a:gdLst/>
                <a:ahLst/>
                <a:cxnLst/>
                <a:rect l="l" t="t" r="r" b="b"/>
                <a:pathLst>
                  <a:path w="8" h="5" extrusionOk="0">
                    <a:moveTo>
                      <a:pt x="8" y="0"/>
                    </a:moveTo>
                    <a:lnTo>
                      <a:pt x="8" y="2"/>
                    </a:lnTo>
                    <a:lnTo>
                      <a:pt x="8" y="2"/>
                    </a:lnTo>
                    <a:lnTo>
                      <a:pt x="3" y="5"/>
                    </a:lnTo>
                    <a:lnTo>
                      <a:pt x="0" y="5"/>
                    </a:lnTo>
                    <a:lnTo>
                      <a:pt x="3" y="2"/>
                    </a:lnTo>
                    <a:lnTo>
                      <a:pt x="8"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8" name="Google Shape;1958;p38"/>
              <p:cNvSpPr/>
              <p:nvPr/>
            </p:nvSpPr>
            <p:spPr>
              <a:xfrm>
                <a:off x="6276" y="2085"/>
                <a:ext cx="20" cy="27"/>
              </a:xfrm>
              <a:custGeom>
                <a:avLst/>
                <a:gdLst/>
                <a:ahLst/>
                <a:cxnLst/>
                <a:rect l="l" t="t" r="r" b="b"/>
                <a:pathLst>
                  <a:path w="20" h="27" extrusionOk="0">
                    <a:moveTo>
                      <a:pt x="15" y="3"/>
                    </a:moveTo>
                    <a:lnTo>
                      <a:pt x="15" y="0"/>
                    </a:lnTo>
                    <a:lnTo>
                      <a:pt x="20" y="3"/>
                    </a:lnTo>
                    <a:lnTo>
                      <a:pt x="20" y="8"/>
                    </a:lnTo>
                    <a:lnTo>
                      <a:pt x="3" y="27"/>
                    </a:lnTo>
                    <a:lnTo>
                      <a:pt x="0" y="22"/>
                    </a:lnTo>
                    <a:lnTo>
                      <a:pt x="13" y="8"/>
                    </a:lnTo>
                    <a:lnTo>
                      <a:pt x="15" y="3"/>
                    </a:lnTo>
                    <a:lnTo>
                      <a:pt x="1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59" name="Google Shape;1959;p38"/>
              <p:cNvSpPr/>
              <p:nvPr/>
            </p:nvSpPr>
            <p:spPr>
              <a:xfrm>
                <a:off x="6276" y="2085"/>
                <a:ext cx="20" cy="27"/>
              </a:xfrm>
              <a:custGeom>
                <a:avLst/>
                <a:gdLst/>
                <a:ahLst/>
                <a:cxnLst/>
                <a:rect l="l" t="t" r="r" b="b"/>
                <a:pathLst>
                  <a:path w="20" h="27" extrusionOk="0">
                    <a:moveTo>
                      <a:pt x="15" y="3"/>
                    </a:moveTo>
                    <a:lnTo>
                      <a:pt x="15" y="0"/>
                    </a:lnTo>
                    <a:lnTo>
                      <a:pt x="20" y="3"/>
                    </a:lnTo>
                    <a:lnTo>
                      <a:pt x="20" y="8"/>
                    </a:lnTo>
                    <a:lnTo>
                      <a:pt x="3" y="27"/>
                    </a:lnTo>
                    <a:lnTo>
                      <a:pt x="0" y="22"/>
                    </a:lnTo>
                    <a:lnTo>
                      <a:pt x="13" y="8"/>
                    </a:lnTo>
                    <a:lnTo>
                      <a:pt x="15" y="3"/>
                    </a:lnTo>
                    <a:lnTo>
                      <a:pt x="1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0" name="Google Shape;1960;p38"/>
              <p:cNvSpPr/>
              <p:nvPr/>
            </p:nvSpPr>
            <p:spPr>
              <a:xfrm>
                <a:off x="5099" y="2533"/>
                <a:ext cx="198" cy="425"/>
              </a:xfrm>
              <a:custGeom>
                <a:avLst/>
                <a:gdLst/>
                <a:ahLst/>
                <a:cxnLst/>
                <a:rect l="l" t="t" r="r" b="b"/>
                <a:pathLst>
                  <a:path w="198" h="425" extrusionOk="0">
                    <a:moveTo>
                      <a:pt x="45" y="284"/>
                    </a:moveTo>
                    <a:lnTo>
                      <a:pt x="50" y="267"/>
                    </a:lnTo>
                    <a:lnTo>
                      <a:pt x="50" y="244"/>
                    </a:lnTo>
                    <a:lnTo>
                      <a:pt x="47" y="242"/>
                    </a:lnTo>
                    <a:lnTo>
                      <a:pt x="47" y="239"/>
                    </a:lnTo>
                    <a:lnTo>
                      <a:pt x="37" y="220"/>
                    </a:lnTo>
                    <a:lnTo>
                      <a:pt x="35" y="227"/>
                    </a:lnTo>
                    <a:lnTo>
                      <a:pt x="33" y="225"/>
                    </a:lnTo>
                    <a:lnTo>
                      <a:pt x="28" y="217"/>
                    </a:lnTo>
                    <a:lnTo>
                      <a:pt x="30" y="215"/>
                    </a:lnTo>
                    <a:lnTo>
                      <a:pt x="35" y="217"/>
                    </a:lnTo>
                    <a:lnTo>
                      <a:pt x="33" y="215"/>
                    </a:lnTo>
                    <a:lnTo>
                      <a:pt x="30" y="212"/>
                    </a:lnTo>
                    <a:lnTo>
                      <a:pt x="33" y="210"/>
                    </a:lnTo>
                    <a:lnTo>
                      <a:pt x="33" y="207"/>
                    </a:lnTo>
                    <a:lnTo>
                      <a:pt x="15" y="200"/>
                    </a:lnTo>
                    <a:lnTo>
                      <a:pt x="15" y="195"/>
                    </a:lnTo>
                    <a:lnTo>
                      <a:pt x="10" y="195"/>
                    </a:lnTo>
                    <a:lnTo>
                      <a:pt x="8" y="190"/>
                    </a:lnTo>
                    <a:lnTo>
                      <a:pt x="8" y="192"/>
                    </a:lnTo>
                    <a:lnTo>
                      <a:pt x="5" y="190"/>
                    </a:lnTo>
                    <a:lnTo>
                      <a:pt x="0" y="180"/>
                    </a:lnTo>
                    <a:lnTo>
                      <a:pt x="0" y="168"/>
                    </a:lnTo>
                    <a:lnTo>
                      <a:pt x="3" y="168"/>
                    </a:lnTo>
                    <a:lnTo>
                      <a:pt x="8" y="168"/>
                    </a:lnTo>
                    <a:lnTo>
                      <a:pt x="8" y="158"/>
                    </a:lnTo>
                    <a:lnTo>
                      <a:pt x="8" y="155"/>
                    </a:lnTo>
                    <a:lnTo>
                      <a:pt x="8" y="155"/>
                    </a:lnTo>
                    <a:lnTo>
                      <a:pt x="10" y="153"/>
                    </a:lnTo>
                    <a:lnTo>
                      <a:pt x="15" y="153"/>
                    </a:lnTo>
                    <a:lnTo>
                      <a:pt x="15" y="153"/>
                    </a:lnTo>
                    <a:lnTo>
                      <a:pt x="18" y="150"/>
                    </a:lnTo>
                    <a:lnTo>
                      <a:pt x="18" y="148"/>
                    </a:lnTo>
                    <a:lnTo>
                      <a:pt x="18" y="148"/>
                    </a:lnTo>
                    <a:lnTo>
                      <a:pt x="18" y="143"/>
                    </a:lnTo>
                    <a:lnTo>
                      <a:pt x="18" y="133"/>
                    </a:lnTo>
                    <a:lnTo>
                      <a:pt x="23" y="133"/>
                    </a:lnTo>
                    <a:lnTo>
                      <a:pt x="23" y="131"/>
                    </a:lnTo>
                    <a:lnTo>
                      <a:pt x="23" y="111"/>
                    </a:lnTo>
                    <a:lnTo>
                      <a:pt x="28" y="108"/>
                    </a:lnTo>
                    <a:lnTo>
                      <a:pt x="33" y="108"/>
                    </a:lnTo>
                    <a:lnTo>
                      <a:pt x="40" y="108"/>
                    </a:lnTo>
                    <a:lnTo>
                      <a:pt x="42" y="106"/>
                    </a:lnTo>
                    <a:lnTo>
                      <a:pt x="55" y="79"/>
                    </a:lnTo>
                    <a:lnTo>
                      <a:pt x="52" y="76"/>
                    </a:lnTo>
                    <a:lnTo>
                      <a:pt x="55" y="71"/>
                    </a:lnTo>
                    <a:lnTo>
                      <a:pt x="62" y="69"/>
                    </a:lnTo>
                    <a:lnTo>
                      <a:pt x="65" y="61"/>
                    </a:lnTo>
                    <a:lnTo>
                      <a:pt x="65" y="52"/>
                    </a:lnTo>
                    <a:lnTo>
                      <a:pt x="67" y="44"/>
                    </a:lnTo>
                    <a:lnTo>
                      <a:pt x="72" y="39"/>
                    </a:lnTo>
                    <a:lnTo>
                      <a:pt x="79" y="37"/>
                    </a:lnTo>
                    <a:lnTo>
                      <a:pt x="84" y="29"/>
                    </a:lnTo>
                    <a:lnTo>
                      <a:pt x="94" y="27"/>
                    </a:lnTo>
                    <a:lnTo>
                      <a:pt x="97" y="24"/>
                    </a:lnTo>
                    <a:lnTo>
                      <a:pt x="104" y="27"/>
                    </a:lnTo>
                    <a:lnTo>
                      <a:pt x="107" y="24"/>
                    </a:lnTo>
                    <a:lnTo>
                      <a:pt x="104" y="19"/>
                    </a:lnTo>
                    <a:lnTo>
                      <a:pt x="107" y="14"/>
                    </a:lnTo>
                    <a:lnTo>
                      <a:pt x="111" y="12"/>
                    </a:lnTo>
                    <a:lnTo>
                      <a:pt x="114" y="10"/>
                    </a:lnTo>
                    <a:lnTo>
                      <a:pt x="114" y="5"/>
                    </a:lnTo>
                    <a:lnTo>
                      <a:pt x="116" y="2"/>
                    </a:lnTo>
                    <a:lnTo>
                      <a:pt x="119" y="0"/>
                    </a:lnTo>
                    <a:lnTo>
                      <a:pt x="119" y="0"/>
                    </a:lnTo>
                    <a:lnTo>
                      <a:pt x="124" y="2"/>
                    </a:lnTo>
                    <a:lnTo>
                      <a:pt x="129" y="7"/>
                    </a:lnTo>
                    <a:lnTo>
                      <a:pt x="131" y="14"/>
                    </a:lnTo>
                    <a:lnTo>
                      <a:pt x="134" y="19"/>
                    </a:lnTo>
                    <a:lnTo>
                      <a:pt x="139" y="19"/>
                    </a:lnTo>
                    <a:lnTo>
                      <a:pt x="141" y="56"/>
                    </a:lnTo>
                    <a:lnTo>
                      <a:pt x="134" y="71"/>
                    </a:lnTo>
                    <a:lnTo>
                      <a:pt x="131" y="71"/>
                    </a:lnTo>
                    <a:lnTo>
                      <a:pt x="129" y="76"/>
                    </a:lnTo>
                    <a:lnTo>
                      <a:pt x="126" y="81"/>
                    </a:lnTo>
                    <a:lnTo>
                      <a:pt x="121" y="94"/>
                    </a:lnTo>
                    <a:lnTo>
                      <a:pt x="124" y="101"/>
                    </a:lnTo>
                    <a:lnTo>
                      <a:pt x="121" y="103"/>
                    </a:lnTo>
                    <a:lnTo>
                      <a:pt x="119" y="111"/>
                    </a:lnTo>
                    <a:lnTo>
                      <a:pt x="121" y="113"/>
                    </a:lnTo>
                    <a:lnTo>
                      <a:pt x="131" y="103"/>
                    </a:lnTo>
                    <a:lnTo>
                      <a:pt x="146" y="103"/>
                    </a:lnTo>
                    <a:lnTo>
                      <a:pt x="146" y="108"/>
                    </a:lnTo>
                    <a:lnTo>
                      <a:pt x="149" y="113"/>
                    </a:lnTo>
                    <a:lnTo>
                      <a:pt x="149" y="123"/>
                    </a:lnTo>
                    <a:lnTo>
                      <a:pt x="161" y="131"/>
                    </a:lnTo>
                    <a:lnTo>
                      <a:pt x="156" y="148"/>
                    </a:lnTo>
                    <a:lnTo>
                      <a:pt x="168" y="153"/>
                    </a:lnTo>
                    <a:lnTo>
                      <a:pt x="171" y="155"/>
                    </a:lnTo>
                    <a:lnTo>
                      <a:pt x="178" y="163"/>
                    </a:lnTo>
                    <a:lnTo>
                      <a:pt x="186" y="163"/>
                    </a:lnTo>
                    <a:lnTo>
                      <a:pt x="193" y="158"/>
                    </a:lnTo>
                    <a:lnTo>
                      <a:pt x="195" y="158"/>
                    </a:lnTo>
                    <a:lnTo>
                      <a:pt x="198" y="160"/>
                    </a:lnTo>
                    <a:lnTo>
                      <a:pt x="195" y="163"/>
                    </a:lnTo>
                    <a:lnTo>
                      <a:pt x="195" y="165"/>
                    </a:lnTo>
                    <a:lnTo>
                      <a:pt x="183" y="173"/>
                    </a:lnTo>
                    <a:lnTo>
                      <a:pt x="186" y="178"/>
                    </a:lnTo>
                    <a:lnTo>
                      <a:pt x="181" y="180"/>
                    </a:lnTo>
                    <a:lnTo>
                      <a:pt x="178" y="180"/>
                    </a:lnTo>
                    <a:lnTo>
                      <a:pt x="176" y="183"/>
                    </a:lnTo>
                    <a:lnTo>
                      <a:pt x="173" y="185"/>
                    </a:lnTo>
                    <a:lnTo>
                      <a:pt x="171" y="192"/>
                    </a:lnTo>
                    <a:lnTo>
                      <a:pt x="163" y="195"/>
                    </a:lnTo>
                    <a:lnTo>
                      <a:pt x="146" y="207"/>
                    </a:lnTo>
                    <a:lnTo>
                      <a:pt x="129" y="210"/>
                    </a:lnTo>
                    <a:lnTo>
                      <a:pt x="121" y="232"/>
                    </a:lnTo>
                    <a:lnTo>
                      <a:pt x="121" y="234"/>
                    </a:lnTo>
                    <a:lnTo>
                      <a:pt x="119" y="237"/>
                    </a:lnTo>
                    <a:lnTo>
                      <a:pt x="126" y="257"/>
                    </a:lnTo>
                    <a:lnTo>
                      <a:pt x="136" y="264"/>
                    </a:lnTo>
                    <a:lnTo>
                      <a:pt x="139" y="267"/>
                    </a:lnTo>
                    <a:lnTo>
                      <a:pt x="139" y="286"/>
                    </a:lnTo>
                    <a:lnTo>
                      <a:pt x="144" y="286"/>
                    </a:lnTo>
                    <a:lnTo>
                      <a:pt x="146" y="289"/>
                    </a:lnTo>
                    <a:lnTo>
                      <a:pt x="144" y="291"/>
                    </a:lnTo>
                    <a:lnTo>
                      <a:pt x="139" y="301"/>
                    </a:lnTo>
                    <a:lnTo>
                      <a:pt x="139" y="306"/>
                    </a:lnTo>
                    <a:lnTo>
                      <a:pt x="134" y="311"/>
                    </a:lnTo>
                    <a:lnTo>
                      <a:pt x="134" y="314"/>
                    </a:lnTo>
                    <a:lnTo>
                      <a:pt x="131" y="319"/>
                    </a:lnTo>
                    <a:lnTo>
                      <a:pt x="134" y="326"/>
                    </a:lnTo>
                    <a:lnTo>
                      <a:pt x="151" y="338"/>
                    </a:lnTo>
                    <a:lnTo>
                      <a:pt x="156" y="365"/>
                    </a:lnTo>
                    <a:lnTo>
                      <a:pt x="156" y="365"/>
                    </a:lnTo>
                    <a:lnTo>
                      <a:pt x="163" y="385"/>
                    </a:lnTo>
                    <a:lnTo>
                      <a:pt x="163" y="390"/>
                    </a:lnTo>
                    <a:lnTo>
                      <a:pt x="156" y="400"/>
                    </a:lnTo>
                    <a:lnTo>
                      <a:pt x="151" y="405"/>
                    </a:lnTo>
                    <a:lnTo>
                      <a:pt x="144" y="425"/>
                    </a:lnTo>
                    <a:lnTo>
                      <a:pt x="139" y="422"/>
                    </a:lnTo>
                    <a:lnTo>
                      <a:pt x="146" y="390"/>
                    </a:lnTo>
                    <a:lnTo>
                      <a:pt x="139" y="385"/>
                    </a:lnTo>
                    <a:lnTo>
                      <a:pt x="139" y="383"/>
                    </a:lnTo>
                    <a:lnTo>
                      <a:pt x="144" y="383"/>
                    </a:lnTo>
                    <a:lnTo>
                      <a:pt x="141" y="378"/>
                    </a:lnTo>
                    <a:lnTo>
                      <a:pt x="144" y="373"/>
                    </a:lnTo>
                    <a:lnTo>
                      <a:pt x="134" y="343"/>
                    </a:lnTo>
                    <a:lnTo>
                      <a:pt x="134" y="346"/>
                    </a:lnTo>
                    <a:lnTo>
                      <a:pt x="131" y="348"/>
                    </a:lnTo>
                    <a:lnTo>
                      <a:pt x="121" y="281"/>
                    </a:lnTo>
                    <a:lnTo>
                      <a:pt x="116" y="281"/>
                    </a:lnTo>
                    <a:lnTo>
                      <a:pt x="107" y="272"/>
                    </a:lnTo>
                    <a:lnTo>
                      <a:pt x="102" y="272"/>
                    </a:lnTo>
                    <a:lnTo>
                      <a:pt x="99" y="259"/>
                    </a:lnTo>
                    <a:lnTo>
                      <a:pt x="97" y="276"/>
                    </a:lnTo>
                    <a:lnTo>
                      <a:pt x="70" y="299"/>
                    </a:lnTo>
                    <a:lnTo>
                      <a:pt x="67" y="296"/>
                    </a:lnTo>
                    <a:lnTo>
                      <a:pt x="65" y="296"/>
                    </a:lnTo>
                    <a:lnTo>
                      <a:pt x="62" y="294"/>
                    </a:lnTo>
                    <a:lnTo>
                      <a:pt x="60" y="299"/>
                    </a:lnTo>
                    <a:lnTo>
                      <a:pt x="52" y="296"/>
                    </a:lnTo>
                    <a:lnTo>
                      <a:pt x="50" y="294"/>
                    </a:lnTo>
                    <a:lnTo>
                      <a:pt x="50" y="289"/>
                    </a:lnTo>
                    <a:lnTo>
                      <a:pt x="47" y="294"/>
                    </a:lnTo>
                    <a:lnTo>
                      <a:pt x="45" y="291"/>
                    </a:lnTo>
                    <a:lnTo>
                      <a:pt x="45" y="28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1" name="Google Shape;1961;p38"/>
              <p:cNvSpPr/>
              <p:nvPr/>
            </p:nvSpPr>
            <p:spPr>
              <a:xfrm>
                <a:off x="5099" y="2533"/>
                <a:ext cx="198" cy="425"/>
              </a:xfrm>
              <a:custGeom>
                <a:avLst/>
                <a:gdLst/>
                <a:ahLst/>
                <a:cxnLst/>
                <a:rect l="l" t="t" r="r" b="b"/>
                <a:pathLst>
                  <a:path w="198" h="425" extrusionOk="0">
                    <a:moveTo>
                      <a:pt x="45" y="284"/>
                    </a:moveTo>
                    <a:lnTo>
                      <a:pt x="50" y="267"/>
                    </a:lnTo>
                    <a:lnTo>
                      <a:pt x="50" y="244"/>
                    </a:lnTo>
                    <a:lnTo>
                      <a:pt x="47" y="242"/>
                    </a:lnTo>
                    <a:lnTo>
                      <a:pt x="47" y="239"/>
                    </a:lnTo>
                    <a:lnTo>
                      <a:pt x="37" y="220"/>
                    </a:lnTo>
                    <a:lnTo>
                      <a:pt x="35" y="227"/>
                    </a:lnTo>
                    <a:lnTo>
                      <a:pt x="33" y="225"/>
                    </a:lnTo>
                    <a:lnTo>
                      <a:pt x="28" y="217"/>
                    </a:lnTo>
                    <a:lnTo>
                      <a:pt x="30" y="215"/>
                    </a:lnTo>
                    <a:lnTo>
                      <a:pt x="35" y="217"/>
                    </a:lnTo>
                    <a:lnTo>
                      <a:pt x="33" y="215"/>
                    </a:lnTo>
                    <a:lnTo>
                      <a:pt x="30" y="212"/>
                    </a:lnTo>
                    <a:lnTo>
                      <a:pt x="33" y="210"/>
                    </a:lnTo>
                    <a:lnTo>
                      <a:pt x="33" y="207"/>
                    </a:lnTo>
                    <a:lnTo>
                      <a:pt x="15" y="200"/>
                    </a:lnTo>
                    <a:lnTo>
                      <a:pt x="15" y="195"/>
                    </a:lnTo>
                    <a:lnTo>
                      <a:pt x="10" y="195"/>
                    </a:lnTo>
                    <a:lnTo>
                      <a:pt x="8" y="190"/>
                    </a:lnTo>
                    <a:lnTo>
                      <a:pt x="8" y="192"/>
                    </a:lnTo>
                    <a:lnTo>
                      <a:pt x="5" y="190"/>
                    </a:lnTo>
                    <a:lnTo>
                      <a:pt x="0" y="180"/>
                    </a:lnTo>
                    <a:lnTo>
                      <a:pt x="0" y="168"/>
                    </a:lnTo>
                    <a:lnTo>
                      <a:pt x="3" y="168"/>
                    </a:lnTo>
                    <a:lnTo>
                      <a:pt x="8" y="168"/>
                    </a:lnTo>
                    <a:lnTo>
                      <a:pt x="8" y="158"/>
                    </a:lnTo>
                    <a:lnTo>
                      <a:pt x="8" y="155"/>
                    </a:lnTo>
                    <a:lnTo>
                      <a:pt x="8" y="155"/>
                    </a:lnTo>
                    <a:lnTo>
                      <a:pt x="10" y="153"/>
                    </a:lnTo>
                    <a:lnTo>
                      <a:pt x="15" y="153"/>
                    </a:lnTo>
                    <a:lnTo>
                      <a:pt x="15" y="153"/>
                    </a:lnTo>
                    <a:lnTo>
                      <a:pt x="18" y="150"/>
                    </a:lnTo>
                    <a:lnTo>
                      <a:pt x="18" y="148"/>
                    </a:lnTo>
                    <a:lnTo>
                      <a:pt x="18" y="148"/>
                    </a:lnTo>
                    <a:lnTo>
                      <a:pt x="18" y="143"/>
                    </a:lnTo>
                    <a:lnTo>
                      <a:pt x="18" y="133"/>
                    </a:lnTo>
                    <a:lnTo>
                      <a:pt x="23" y="133"/>
                    </a:lnTo>
                    <a:lnTo>
                      <a:pt x="23" y="131"/>
                    </a:lnTo>
                    <a:lnTo>
                      <a:pt x="23" y="111"/>
                    </a:lnTo>
                    <a:lnTo>
                      <a:pt x="28" y="108"/>
                    </a:lnTo>
                    <a:lnTo>
                      <a:pt x="33" y="108"/>
                    </a:lnTo>
                    <a:lnTo>
                      <a:pt x="40" y="108"/>
                    </a:lnTo>
                    <a:lnTo>
                      <a:pt x="42" y="106"/>
                    </a:lnTo>
                    <a:lnTo>
                      <a:pt x="55" y="79"/>
                    </a:lnTo>
                    <a:lnTo>
                      <a:pt x="52" y="76"/>
                    </a:lnTo>
                    <a:lnTo>
                      <a:pt x="55" y="71"/>
                    </a:lnTo>
                    <a:lnTo>
                      <a:pt x="62" y="69"/>
                    </a:lnTo>
                    <a:lnTo>
                      <a:pt x="65" y="61"/>
                    </a:lnTo>
                    <a:lnTo>
                      <a:pt x="65" y="52"/>
                    </a:lnTo>
                    <a:lnTo>
                      <a:pt x="67" y="44"/>
                    </a:lnTo>
                    <a:lnTo>
                      <a:pt x="72" y="39"/>
                    </a:lnTo>
                    <a:lnTo>
                      <a:pt x="79" y="37"/>
                    </a:lnTo>
                    <a:lnTo>
                      <a:pt x="84" y="29"/>
                    </a:lnTo>
                    <a:lnTo>
                      <a:pt x="94" y="27"/>
                    </a:lnTo>
                    <a:lnTo>
                      <a:pt x="97" y="24"/>
                    </a:lnTo>
                    <a:lnTo>
                      <a:pt x="104" y="27"/>
                    </a:lnTo>
                    <a:lnTo>
                      <a:pt x="107" y="24"/>
                    </a:lnTo>
                    <a:lnTo>
                      <a:pt x="104" y="19"/>
                    </a:lnTo>
                    <a:lnTo>
                      <a:pt x="107" y="14"/>
                    </a:lnTo>
                    <a:lnTo>
                      <a:pt x="111" y="12"/>
                    </a:lnTo>
                    <a:lnTo>
                      <a:pt x="114" y="10"/>
                    </a:lnTo>
                    <a:lnTo>
                      <a:pt x="114" y="5"/>
                    </a:lnTo>
                    <a:lnTo>
                      <a:pt x="116" y="2"/>
                    </a:lnTo>
                    <a:lnTo>
                      <a:pt x="119" y="0"/>
                    </a:lnTo>
                    <a:lnTo>
                      <a:pt x="119" y="0"/>
                    </a:lnTo>
                    <a:lnTo>
                      <a:pt x="124" y="2"/>
                    </a:lnTo>
                    <a:lnTo>
                      <a:pt x="129" y="7"/>
                    </a:lnTo>
                    <a:lnTo>
                      <a:pt x="131" y="14"/>
                    </a:lnTo>
                    <a:lnTo>
                      <a:pt x="134" y="19"/>
                    </a:lnTo>
                    <a:lnTo>
                      <a:pt x="139" y="19"/>
                    </a:lnTo>
                    <a:lnTo>
                      <a:pt x="141" y="56"/>
                    </a:lnTo>
                    <a:lnTo>
                      <a:pt x="134" y="71"/>
                    </a:lnTo>
                    <a:lnTo>
                      <a:pt x="131" y="71"/>
                    </a:lnTo>
                    <a:lnTo>
                      <a:pt x="129" y="76"/>
                    </a:lnTo>
                    <a:lnTo>
                      <a:pt x="126" y="81"/>
                    </a:lnTo>
                    <a:lnTo>
                      <a:pt x="121" y="94"/>
                    </a:lnTo>
                    <a:lnTo>
                      <a:pt x="124" y="101"/>
                    </a:lnTo>
                    <a:lnTo>
                      <a:pt x="121" y="103"/>
                    </a:lnTo>
                    <a:lnTo>
                      <a:pt x="119" y="111"/>
                    </a:lnTo>
                    <a:lnTo>
                      <a:pt x="121" y="113"/>
                    </a:lnTo>
                    <a:lnTo>
                      <a:pt x="131" y="103"/>
                    </a:lnTo>
                    <a:lnTo>
                      <a:pt x="146" y="103"/>
                    </a:lnTo>
                    <a:lnTo>
                      <a:pt x="146" y="108"/>
                    </a:lnTo>
                    <a:lnTo>
                      <a:pt x="149" y="113"/>
                    </a:lnTo>
                    <a:lnTo>
                      <a:pt x="149" y="123"/>
                    </a:lnTo>
                    <a:lnTo>
                      <a:pt x="161" y="131"/>
                    </a:lnTo>
                    <a:lnTo>
                      <a:pt x="156" y="148"/>
                    </a:lnTo>
                    <a:lnTo>
                      <a:pt x="168" y="153"/>
                    </a:lnTo>
                    <a:lnTo>
                      <a:pt x="171" y="155"/>
                    </a:lnTo>
                    <a:lnTo>
                      <a:pt x="178" y="163"/>
                    </a:lnTo>
                    <a:lnTo>
                      <a:pt x="186" y="163"/>
                    </a:lnTo>
                    <a:lnTo>
                      <a:pt x="193" y="158"/>
                    </a:lnTo>
                    <a:lnTo>
                      <a:pt x="195" y="158"/>
                    </a:lnTo>
                    <a:lnTo>
                      <a:pt x="198" y="160"/>
                    </a:lnTo>
                    <a:lnTo>
                      <a:pt x="195" y="163"/>
                    </a:lnTo>
                    <a:lnTo>
                      <a:pt x="195" y="165"/>
                    </a:lnTo>
                    <a:lnTo>
                      <a:pt x="183" y="173"/>
                    </a:lnTo>
                    <a:lnTo>
                      <a:pt x="186" y="178"/>
                    </a:lnTo>
                    <a:lnTo>
                      <a:pt x="181" y="180"/>
                    </a:lnTo>
                    <a:lnTo>
                      <a:pt x="178" y="180"/>
                    </a:lnTo>
                    <a:lnTo>
                      <a:pt x="176" y="183"/>
                    </a:lnTo>
                    <a:lnTo>
                      <a:pt x="173" y="185"/>
                    </a:lnTo>
                    <a:lnTo>
                      <a:pt x="171" y="192"/>
                    </a:lnTo>
                    <a:lnTo>
                      <a:pt x="163" y="195"/>
                    </a:lnTo>
                    <a:lnTo>
                      <a:pt x="146" y="207"/>
                    </a:lnTo>
                    <a:lnTo>
                      <a:pt x="129" y="210"/>
                    </a:lnTo>
                    <a:lnTo>
                      <a:pt x="121" y="232"/>
                    </a:lnTo>
                    <a:lnTo>
                      <a:pt x="121" y="234"/>
                    </a:lnTo>
                    <a:lnTo>
                      <a:pt x="119" y="237"/>
                    </a:lnTo>
                    <a:lnTo>
                      <a:pt x="126" y="257"/>
                    </a:lnTo>
                    <a:lnTo>
                      <a:pt x="136" y="264"/>
                    </a:lnTo>
                    <a:lnTo>
                      <a:pt x="139" y="267"/>
                    </a:lnTo>
                    <a:lnTo>
                      <a:pt x="139" y="286"/>
                    </a:lnTo>
                    <a:lnTo>
                      <a:pt x="144" y="286"/>
                    </a:lnTo>
                    <a:lnTo>
                      <a:pt x="146" y="289"/>
                    </a:lnTo>
                    <a:lnTo>
                      <a:pt x="144" y="291"/>
                    </a:lnTo>
                    <a:lnTo>
                      <a:pt x="139" y="301"/>
                    </a:lnTo>
                    <a:lnTo>
                      <a:pt x="139" y="306"/>
                    </a:lnTo>
                    <a:lnTo>
                      <a:pt x="134" y="311"/>
                    </a:lnTo>
                    <a:lnTo>
                      <a:pt x="134" y="314"/>
                    </a:lnTo>
                    <a:lnTo>
                      <a:pt x="131" y="319"/>
                    </a:lnTo>
                    <a:lnTo>
                      <a:pt x="134" y="326"/>
                    </a:lnTo>
                    <a:lnTo>
                      <a:pt x="151" y="338"/>
                    </a:lnTo>
                    <a:lnTo>
                      <a:pt x="156" y="365"/>
                    </a:lnTo>
                    <a:lnTo>
                      <a:pt x="156" y="365"/>
                    </a:lnTo>
                    <a:lnTo>
                      <a:pt x="163" y="385"/>
                    </a:lnTo>
                    <a:lnTo>
                      <a:pt x="163" y="390"/>
                    </a:lnTo>
                    <a:lnTo>
                      <a:pt x="156" y="400"/>
                    </a:lnTo>
                    <a:lnTo>
                      <a:pt x="151" y="405"/>
                    </a:lnTo>
                    <a:lnTo>
                      <a:pt x="144" y="425"/>
                    </a:lnTo>
                    <a:lnTo>
                      <a:pt x="139" y="422"/>
                    </a:lnTo>
                    <a:lnTo>
                      <a:pt x="146" y="390"/>
                    </a:lnTo>
                    <a:lnTo>
                      <a:pt x="139" y="385"/>
                    </a:lnTo>
                    <a:lnTo>
                      <a:pt x="139" y="383"/>
                    </a:lnTo>
                    <a:lnTo>
                      <a:pt x="144" y="383"/>
                    </a:lnTo>
                    <a:lnTo>
                      <a:pt x="141" y="378"/>
                    </a:lnTo>
                    <a:lnTo>
                      <a:pt x="144" y="373"/>
                    </a:lnTo>
                    <a:lnTo>
                      <a:pt x="134" y="343"/>
                    </a:lnTo>
                    <a:lnTo>
                      <a:pt x="134" y="346"/>
                    </a:lnTo>
                    <a:lnTo>
                      <a:pt x="131" y="348"/>
                    </a:lnTo>
                    <a:lnTo>
                      <a:pt x="121" y="281"/>
                    </a:lnTo>
                    <a:lnTo>
                      <a:pt x="116" y="281"/>
                    </a:lnTo>
                    <a:lnTo>
                      <a:pt x="107" y="272"/>
                    </a:lnTo>
                    <a:lnTo>
                      <a:pt x="102" y="272"/>
                    </a:lnTo>
                    <a:lnTo>
                      <a:pt x="99" y="259"/>
                    </a:lnTo>
                    <a:lnTo>
                      <a:pt x="97" y="276"/>
                    </a:lnTo>
                    <a:lnTo>
                      <a:pt x="70" y="299"/>
                    </a:lnTo>
                    <a:lnTo>
                      <a:pt x="67" y="296"/>
                    </a:lnTo>
                    <a:lnTo>
                      <a:pt x="65" y="296"/>
                    </a:lnTo>
                    <a:lnTo>
                      <a:pt x="62" y="294"/>
                    </a:lnTo>
                    <a:lnTo>
                      <a:pt x="60" y="299"/>
                    </a:lnTo>
                    <a:lnTo>
                      <a:pt x="52" y="296"/>
                    </a:lnTo>
                    <a:lnTo>
                      <a:pt x="50" y="294"/>
                    </a:lnTo>
                    <a:lnTo>
                      <a:pt x="50" y="289"/>
                    </a:lnTo>
                    <a:lnTo>
                      <a:pt x="47" y="294"/>
                    </a:lnTo>
                    <a:lnTo>
                      <a:pt x="45" y="291"/>
                    </a:lnTo>
                    <a:lnTo>
                      <a:pt x="45" y="284"/>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2" name="Google Shape;1962;p38"/>
              <p:cNvSpPr/>
              <p:nvPr/>
            </p:nvSpPr>
            <p:spPr>
              <a:xfrm>
                <a:off x="5020" y="2533"/>
                <a:ext cx="77" cy="39"/>
              </a:xfrm>
              <a:custGeom>
                <a:avLst/>
                <a:gdLst/>
                <a:ahLst/>
                <a:cxnLst/>
                <a:rect l="l" t="t" r="r" b="b"/>
                <a:pathLst>
                  <a:path w="77" h="39" extrusionOk="0">
                    <a:moveTo>
                      <a:pt x="67" y="12"/>
                    </a:moveTo>
                    <a:lnTo>
                      <a:pt x="67" y="12"/>
                    </a:lnTo>
                    <a:lnTo>
                      <a:pt x="62" y="10"/>
                    </a:lnTo>
                    <a:lnTo>
                      <a:pt x="60" y="7"/>
                    </a:lnTo>
                    <a:lnTo>
                      <a:pt x="60" y="7"/>
                    </a:lnTo>
                    <a:lnTo>
                      <a:pt x="55" y="10"/>
                    </a:lnTo>
                    <a:lnTo>
                      <a:pt x="40" y="7"/>
                    </a:lnTo>
                    <a:lnTo>
                      <a:pt x="38" y="5"/>
                    </a:lnTo>
                    <a:lnTo>
                      <a:pt x="38" y="2"/>
                    </a:lnTo>
                    <a:lnTo>
                      <a:pt x="35" y="2"/>
                    </a:lnTo>
                    <a:lnTo>
                      <a:pt x="33" y="0"/>
                    </a:lnTo>
                    <a:lnTo>
                      <a:pt x="28" y="0"/>
                    </a:lnTo>
                    <a:lnTo>
                      <a:pt x="23" y="2"/>
                    </a:lnTo>
                    <a:lnTo>
                      <a:pt x="18" y="7"/>
                    </a:lnTo>
                    <a:lnTo>
                      <a:pt x="15" y="14"/>
                    </a:lnTo>
                    <a:lnTo>
                      <a:pt x="5" y="22"/>
                    </a:lnTo>
                    <a:lnTo>
                      <a:pt x="5" y="24"/>
                    </a:lnTo>
                    <a:lnTo>
                      <a:pt x="0" y="29"/>
                    </a:lnTo>
                    <a:lnTo>
                      <a:pt x="0" y="32"/>
                    </a:lnTo>
                    <a:lnTo>
                      <a:pt x="3" y="32"/>
                    </a:lnTo>
                    <a:lnTo>
                      <a:pt x="3" y="32"/>
                    </a:lnTo>
                    <a:lnTo>
                      <a:pt x="3" y="34"/>
                    </a:lnTo>
                    <a:lnTo>
                      <a:pt x="5" y="37"/>
                    </a:lnTo>
                    <a:lnTo>
                      <a:pt x="5" y="37"/>
                    </a:lnTo>
                    <a:lnTo>
                      <a:pt x="8" y="37"/>
                    </a:lnTo>
                    <a:lnTo>
                      <a:pt x="28" y="39"/>
                    </a:lnTo>
                    <a:lnTo>
                      <a:pt x="38" y="37"/>
                    </a:lnTo>
                    <a:lnTo>
                      <a:pt x="47" y="39"/>
                    </a:lnTo>
                    <a:lnTo>
                      <a:pt x="72" y="34"/>
                    </a:lnTo>
                    <a:lnTo>
                      <a:pt x="77" y="32"/>
                    </a:lnTo>
                    <a:lnTo>
                      <a:pt x="77" y="32"/>
                    </a:lnTo>
                    <a:lnTo>
                      <a:pt x="77" y="29"/>
                    </a:lnTo>
                    <a:lnTo>
                      <a:pt x="77" y="24"/>
                    </a:lnTo>
                    <a:lnTo>
                      <a:pt x="75" y="22"/>
                    </a:lnTo>
                    <a:lnTo>
                      <a:pt x="67" y="19"/>
                    </a:lnTo>
                    <a:lnTo>
                      <a:pt x="67" y="17"/>
                    </a:lnTo>
                    <a:lnTo>
                      <a:pt x="67" y="17"/>
                    </a:lnTo>
                    <a:lnTo>
                      <a:pt x="67" y="14"/>
                    </a:lnTo>
                    <a:lnTo>
                      <a:pt x="67"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3" name="Google Shape;1963;p38"/>
              <p:cNvSpPr/>
              <p:nvPr/>
            </p:nvSpPr>
            <p:spPr>
              <a:xfrm>
                <a:off x="5020" y="2533"/>
                <a:ext cx="77" cy="39"/>
              </a:xfrm>
              <a:custGeom>
                <a:avLst/>
                <a:gdLst/>
                <a:ahLst/>
                <a:cxnLst/>
                <a:rect l="l" t="t" r="r" b="b"/>
                <a:pathLst>
                  <a:path w="77" h="39" extrusionOk="0">
                    <a:moveTo>
                      <a:pt x="67" y="12"/>
                    </a:moveTo>
                    <a:lnTo>
                      <a:pt x="67" y="12"/>
                    </a:lnTo>
                    <a:lnTo>
                      <a:pt x="62" y="10"/>
                    </a:lnTo>
                    <a:lnTo>
                      <a:pt x="60" y="7"/>
                    </a:lnTo>
                    <a:lnTo>
                      <a:pt x="60" y="7"/>
                    </a:lnTo>
                    <a:lnTo>
                      <a:pt x="55" y="10"/>
                    </a:lnTo>
                    <a:lnTo>
                      <a:pt x="40" y="7"/>
                    </a:lnTo>
                    <a:lnTo>
                      <a:pt x="38" y="5"/>
                    </a:lnTo>
                    <a:lnTo>
                      <a:pt x="38" y="2"/>
                    </a:lnTo>
                    <a:lnTo>
                      <a:pt x="35" y="2"/>
                    </a:lnTo>
                    <a:lnTo>
                      <a:pt x="33" y="0"/>
                    </a:lnTo>
                    <a:lnTo>
                      <a:pt x="28" y="0"/>
                    </a:lnTo>
                    <a:lnTo>
                      <a:pt x="23" y="2"/>
                    </a:lnTo>
                    <a:lnTo>
                      <a:pt x="18" y="7"/>
                    </a:lnTo>
                    <a:lnTo>
                      <a:pt x="15" y="14"/>
                    </a:lnTo>
                    <a:lnTo>
                      <a:pt x="5" y="22"/>
                    </a:lnTo>
                    <a:lnTo>
                      <a:pt x="5" y="24"/>
                    </a:lnTo>
                    <a:lnTo>
                      <a:pt x="0" y="29"/>
                    </a:lnTo>
                    <a:lnTo>
                      <a:pt x="0" y="32"/>
                    </a:lnTo>
                    <a:lnTo>
                      <a:pt x="3" y="32"/>
                    </a:lnTo>
                    <a:lnTo>
                      <a:pt x="3" y="32"/>
                    </a:lnTo>
                    <a:lnTo>
                      <a:pt x="3" y="34"/>
                    </a:lnTo>
                    <a:lnTo>
                      <a:pt x="5" y="37"/>
                    </a:lnTo>
                    <a:lnTo>
                      <a:pt x="5" y="37"/>
                    </a:lnTo>
                    <a:lnTo>
                      <a:pt x="8" y="37"/>
                    </a:lnTo>
                    <a:lnTo>
                      <a:pt x="28" y="39"/>
                    </a:lnTo>
                    <a:lnTo>
                      <a:pt x="38" y="37"/>
                    </a:lnTo>
                    <a:lnTo>
                      <a:pt x="47" y="39"/>
                    </a:lnTo>
                    <a:lnTo>
                      <a:pt x="72" y="34"/>
                    </a:lnTo>
                    <a:lnTo>
                      <a:pt x="77" y="32"/>
                    </a:lnTo>
                    <a:lnTo>
                      <a:pt x="77" y="32"/>
                    </a:lnTo>
                    <a:lnTo>
                      <a:pt x="77" y="29"/>
                    </a:lnTo>
                    <a:lnTo>
                      <a:pt x="77" y="24"/>
                    </a:lnTo>
                    <a:lnTo>
                      <a:pt x="75" y="22"/>
                    </a:lnTo>
                    <a:lnTo>
                      <a:pt x="67" y="19"/>
                    </a:lnTo>
                    <a:lnTo>
                      <a:pt x="67" y="17"/>
                    </a:lnTo>
                    <a:lnTo>
                      <a:pt x="67" y="17"/>
                    </a:lnTo>
                    <a:lnTo>
                      <a:pt x="67" y="14"/>
                    </a:lnTo>
                    <a:lnTo>
                      <a:pt x="67"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4" name="Google Shape;1964;p38"/>
              <p:cNvSpPr/>
              <p:nvPr/>
            </p:nvSpPr>
            <p:spPr>
              <a:xfrm>
                <a:off x="6151" y="2056"/>
                <a:ext cx="133" cy="123"/>
              </a:xfrm>
              <a:custGeom>
                <a:avLst/>
                <a:gdLst/>
                <a:ahLst/>
                <a:cxnLst/>
                <a:rect l="l" t="t" r="r" b="b"/>
                <a:pathLst>
                  <a:path w="133" h="123" extrusionOk="0">
                    <a:moveTo>
                      <a:pt x="116" y="44"/>
                    </a:moveTo>
                    <a:lnTo>
                      <a:pt x="123" y="37"/>
                    </a:lnTo>
                    <a:lnTo>
                      <a:pt x="123" y="39"/>
                    </a:lnTo>
                    <a:lnTo>
                      <a:pt x="118" y="51"/>
                    </a:lnTo>
                    <a:lnTo>
                      <a:pt x="118" y="56"/>
                    </a:lnTo>
                    <a:lnTo>
                      <a:pt x="123" y="59"/>
                    </a:lnTo>
                    <a:lnTo>
                      <a:pt x="123" y="66"/>
                    </a:lnTo>
                    <a:lnTo>
                      <a:pt x="128" y="66"/>
                    </a:lnTo>
                    <a:lnTo>
                      <a:pt x="133" y="64"/>
                    </a:lnTo>
                    <a:lnTo>
                      <a:pt x="133" y="69"/>
                    </a:lnTo>
                    <a:lnTo>
                      <a:pt x="118" y="76"/>
                    </a:lnTo>
                    <a:lnTo>
                      <a:pt x="116" y="76"/>
                    </a:lnTo>
                    <a:lnTo>
                      <a:pt x="113" y="76"/>
                    </a:lnTo>
                    <a:lnTo>
                      <a:pt x="111" y="79"/>
                    </a:lnTo>
                    <a:lnTo>
                      <a:pt x="103" y="79"/>
                    </a:lnTo>
                    <a:lnTo>
                      <a:pt x="96" y="79"/>
                    </a:lnTo>
                    <a:lnTo>
                      <a:pt x="91" y="81"/>
                    </a:lnTo>
                    <a:lnTo>
                      <a:pt x="81" y="96"/>
                    </a:lnTo>
                    <a:lnTo>
                      <a:pt x="79" y="103"/>
                    </a:lnTo>
                    <a:lnTo>
                      <a:pt x="76" y="108"/>
                    </a:lnTo>
                    <a:lnTo>
                      <a:pt x="46" y="89"/>
                    </a:lnTo>
                    <a:lnTo>
                      <a:pt x="39" y="89"/>
                    </a:lnTo>
                    <a:lnTo>
                      <a:pt x="34" y="91"/>
                    </a:lnTo>
                    <a:lnTo>
                      <a:pt x="32" y="93"/>
                    </a:lnTo>
                    <a:lnTo>
                      <a:pt x="27" y="93"/>
                    </a:lnTo>
                    <a:lnTo>
                      <a:pt x="22" y="91"/>
                    </a:lnTo>
                    <a:lnTo>
                      <a:pt x="14" y="91"/>
                    </a:lnTo>
                    <a:lnTo>
                      <a:pt x="12" y="96"/>
                    </a:lnTo>
                    <a:lnTo>
                      <a:pt x="14" y="101"/>
                    </a:lnTo>
                    <a:lnTo>
                      <a:pt x="24" y="106"/>
                    </a:lnTo>
                    <a:lnTo>
                      <a:pt x="32" y="111"/>
                    </a:lnTo>
                    <a:lnTo>
                      <a:pt x="29" y="113"/>
                    </a:lnTo>
                    <a:lnTo>
                      <a:pt x="22" y="113"/>
                    </a:lnTo>
                    <a:lnTo>
                      <a:pt x="17" y="116"/>
                    </a:lnTo>
                    <a:lnTo>
                      <a:pt x="14" y="121"/>
                    </a:lnTo>
                    <a:lnTo>
                      <a:pt x="9" y="123"/>
                    </a:lnTo>
                    <a:lnTo>
                      <a:pt x="7" y="123"/>
                    </a:lnTo>
                    <a:lnTo>
                      <a:pt x="5" y="118"/>
                    </a:lnTo>
                    <a:lnTo>
                      <a:pt x="7" y="106"/>
                    </a:lnTo>
                    <a:lnTo>
                      <a:pt x="0" y="98"/>
                    </a:lnTo>
                    <a:lnTo>
                      <a:pt x="2" y="91"/>
                    </a:lnTo>
                    <a:lnTo>
                      <a:pt x="5" y="86"/>
                    </a:lnTo>
                    <a:lnTo>
                      <a:pt x="9" y="84"/>
                    </a:lnTo>
                    <a:lnTo>
                      <a:pt x="14" y="79"/>
                    </a:lnTo>
                    <a:lnTo>
                      <a:pt x="17" y="74"/>
                    </a:lnTo>
                    <a:lnTo>
                      <a:pt x="14" y="71"/>
                    </a:lnTo>
                    <a:lnTo>
                      <a:pt x="14" y="66"/>
                    </a:lnTo>
                    <a:lnTo>
                      <a:pt x="24" y="71"/>
                    </a:lnTo>
                    <a:lnTo>
                      <a:pt x="34" y="69"/>
                    </a:lnTo>
                    <a:lnTo>
                      <a:pt x="37" y="64"/>
                    </a:lnTo>
                    <a:lnTo>
                      <a:pt x="37" y="54"/>
                    </a:lnTo>
                    <a:lnTo>
                      <a:pt x="39" y="51"/>
                    </a:lnTo>
                    <a:lnTo>
                      <a:pt x="44" y="22"/>
                    </a:lnTo>
                    <a:lnTo>
                      <a:pt x="42" y="9"/>
                    </a:lnTo>
                    <a:lnTo>
                      <a:pt x="42" y="4"/>
                    </a:lnTo>
                    <a:lnTo>
                      <a:pt x="46" y="0"/>
                    </a:lnTo>
                    <a:lnTo>
                      <a:pt x="46" y="0"/>
                    </a:lnTo>
                    <a:lnTo>
                      <a:pt x="51" y="2"/>
                    </a:lnTo>
                    <a:lnTo>
                      <a:pt x="51" y="4"/>
                    </a:lnTo>
                    <a:lnTo>
                      <a:pt x="74" y="29"/>
                    </a:lnTo>
                    <a:lnTo>
                      <a:pt x="91" y="42"/>
                    </a:lnTo>
                    <a:lnTo>
                      <a:pt x="98" y="44"/>
                    </a:lnTo>
                    <a:lnTo>
                      <a:pt x="101" y="46"/>
                    </a:lnTo>
                    <a:lnTo>
                      <a:pt x="106" y="49"/>
                    </a:lnTo>
                    <a:lnTo>
                      <a:pt x="111" y="46"/>
                    </a:lnTo>
                    <a:lnTo>
                      <a:pt x="116" y="4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5" name="Google Shape;1965;p38"/>
              <p:cNvSpPr/>
              <p:nvPr/>
            </p:nvSpPr>
            <p:spPr>
              <a:xfrm>
                <a:off x="6151" y="2056"/>
                <a:ext cx="133" cy="123"/>
              </a:xfrm>
              <a:custGeom>
                <a:avLst/>
                <a:gdLst/>
                <a:ahLst/>
                <a:cxnLst/>
                <a:rect l="l" t="t" r="r" b="b"/>
                <a:pathLst>
                  <a:path w="133" h="123" extrusionOk="0">
                    <a:moveTo>
                      <a:pt x="116" y="44"/>
                    </a:moveTo>
                    <a:lnTo>
                      <a:pt x="123" y="37"/>
                    </a:lnTo>
                    <a:lnTo>
                      <a:pt x="123" y="39"/>
                    </a:lnTo>
                    <a:lnTo>
                      <a:pt x="118" y="51"/>
                    </a:lnTo>
                    <a:lnTo>
                      <a:pt x="118" y="56"/>
                    </a:lnTo>
                    <a:lnTo>
                      <a:pt x="123" y="59"/>
                    </a:lnTo>
                    <a:lnTo>
                      <a:pt x="123" y="66"/>
                    </a:lnTo>
                    <a:lnTo>
                      <a:pt x="128" y="66"/>
                    </a:lnTo>
                    <a:lnTo>
                      <a:pt x="133" y="64"/>
                    </a:lnTo>
                    <a:lnTo>
                      <a:pt x="133" y="69"/>
                    </a:lnTo>
                    <a:lnTo>
                      <a:pt x="118" y="76"/>
                    </a:lnTo>
                    <a:lnTo>
                      <a:pt x="116" y="76"/>
                    </a:lnTo>
                    <a:lnTo>
                      <a:pt x="113" y="76"/>
                    </a:lnTo>
                    <a:lnTo>
                      <a:pt x="111" y="79"/>
                    </a:lnTo>
                    <a:lnTo>
                      <a:pt x="103" y="79"/>
                    </a:lnTo>
                    <a:lnTo>
                      <a:pt x="96" y="79"/>
                    </a:lnTo>
                    <a:lnTo>
                      <a:pt x="91" y="81"/>
                    </a:lnTo>
                    <a:lnTo>
                      <a:pt x="81" y="96"/>
                    </a:lnTo>
                    <a:lnTo>
                      <a:pt x="79" y="103"/>
                    </a:lnTo>
                    <a:lnTo>
                      <a:pt x="76" y="108"/>
                    </a:lnTo>
                    <a:lnTo>
                      <a:pt x="46" y="89"/>
                    </a:lnTo>
                    <a:lnTo>
                      <a:pt x="39" y="89"/>
                    </a:lnTo>
                    <a:lnTo>
                      <a:pt x="34" y="91"/>
                    </a:lnTo>
                    <a:lnTo>
                      <a:pt x="32" y="93"/>
                    </a:lnTo>
                    <a:lnTo>
                      <a:pt x="27" y="93"/>
                    </a:lnTo>
                    <a:lnTo>
                      <a:pt x="22" y="91"/>
                    </a:lnTo>
                    <a:lnTo>
                      <a:pt x="14" y="91"/>
                    </a:lnTo>
                    <a:lnTo>
                      <a:pt x="12" y="96"/>
                    </a:lnTo>
                    <a:lnTo>
                      <a:pt x="14" y="101"/>
                    </a:lnTo>
                    <a:lnTo>
                      <a:pt x="24" y="106"/>
                    </a:lnTo>
                    <a:lnTo>
                      <a:pt x="32" y="111"/>
                    </a:lnTo>
                    <a:lnTo>
                      <a:pt x="29" y="113"/>
                    </a:lnTo>
                    <a:lnTo>
                      <a:pt x="22" y="113"/>
                    </a:lnTo>
                    <a:lnTo>
                      <a:pt x="17" y="116"/>
                    </a:lnTo>
                    <a:lnTo>
                      <a:pt x="14" y="121"/>
                    </a:lnTo>
                    <a:lnTo>
                      <a:pt x="9" y="123"/>
                    </a:lnTo>
                    <a:lnTo>
                      <a:pt x="7" y="123"/>
                    </a:lnTo>
                    <a:lnTo>
                      <a:pt x="5" y="118"/>
                    </a:lnTo>
                    <a:lnTo>
                      <a:pt x="7" y="106"/>
                    </a:lnTo>
                    <a:lnTo>
                      <a:pt x="0" y="98"/>
                    </a:lnTo>
                    <a:lnTo>
                      <a:pt x="2" y="91"/>
                    </a:lnTo>
                    <a:lnTo>
                      <a:pt x="5" y="86"/>
                    </a:lnTo>
                    <a:lnTo>
                      <a:pt x="9" y="84"/>
                    </a:lnTo>
                    <a:lnTo>
                      <a:pt x="14" y="79"/>
                    </a:lnTo>
                    <a:lnTo>
                      <a:pt x="17" y="74"/>
                    </a:lnTo>
                    <a:lnTo>
                      <a:pt x="14" y="71"/>
                    </a:lnTo>
                    <a:lnTo>
                      <a:pt x="14" y="66"/>
                    </a:lnTo>
                    <a:lnTo>
                      <a:pt x="24" y="71"/>
                    </a:lnTo>
                    <a:lnTo>
                      <a:pt x="34" y="69"/>
                    </a:lnTo>
                    <a:lnTo>
                      <a:pt x="37" y="64"/>
                    </a:lnTo>
                    <a:lnTo>
                      <a:pt x="37" y="54"/>
                    </a:lnTo>
                    <a:lnTo>
                      <a:pt x="39" y="51"/>
                    </a:lnTo>
                    <a:lnTo>
                      <a:pt x="44" y="22"/>
                    </a:lnTo>
                    <a:lnTo>
                      <a:pt x="42" y="9"/>
                    </a:lnTo>
                    <a:lnTo>
                      <a:pt x="42" y="4"/>
                    </a:lnTo>
                    <a:lnTo>
                      <a:pt x="46" y="0"/>
                    </a:lnTo>
                    <a:lnTo>
                      <a:pt x="46" y="0"/>
                    </a:lnTo>
                    <a:lnTo>
                      <a:pt x="51" y="2"/>
                    </a:lnTo>
                    <a:lnTo>
                      <a:pt x="51" y="4"/>
                    </a:lnTo>
                    <a:lnTo>
                      <a:pt x="74" y="29"/>
                    </a:lnTo>
                    <a:lnTo>
                      <a:pt x="91" y="42"/>
                    </a:lnTo>
                    <a:lnTo>
                      <a:pt x="98" y="44"/>
                    </a:lnTo>
                    <a:lnTo>
                      <a:pt x="101" y="46"/>
                    </a:lnTo>
                    <a:lnTo>
                      <a:pt x="106" y="49"/>
                    </a:lnTo>
                    <a:lnTo>
                      <a:pt x="111" y="46"/>
                    </a:lnTo>
                    <a:lnTo>
                      <a:pt x="116" y="44"/>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6" name="Google Shape;1966;p38"/>
              <p:cNvSpPr/>
              <p:nvPr/>
            </p:nvSpPr>
            <p:spPr>
              <a:xfrm>
                <a:off x="5956" y="2177"/>
                <a:ext cx="246" cy="222"/>
              </a:xfrm>
              <a:custGeom>
                <a:avLst/>
                <a:gdLst/>
                <a:ahLst/>
                <a:cxnLst/>
                <a:rect l="l" t="t" r="r" b="b"/>
                <a:pathLst>
                  <a:path w="246" h="222" extrusionOk="0">
                    <a:moveTo>
                      <a:pt x="224" y="2"/>
                    </a:moveTo>
                    <a:lnTo>
                      <a:pt x="232" y="2"/>
                    </a:lnTo>
                    <a:lnTo>
                      <a:pt x="232" y="5"/>
                    </a:lnTo>
                    <a:lnTo>
                      <a:pt x="232" y="22"/>
                    </a:lnTo>
                    <a:lnTo>
                      <a:pt x="234" y="29"/>
                    </a:lnTo>
                    <a:lnTo>
                      <a:pt x="239" y="34"/>
                    </a:lnTo>
                    <a:lnTo>
                      <a:pt x="246" y="59"/>
                    </a:lnTo>
                    <a:lnTo>
                      <a:pt x="246" y="61"/>
                    </a:lnTo>
                    <a:lnTo>
                      <a:pt x="244" y="64"/>
                    </a:lnTo>
                    <a:lnTo>
                      <a:pt x="244" y="69"/>
                    </a:lnTo>
                    <a:lnTo>
                      <a:pt x="241" y="74"/>
                    </a:lnTo>
                    <a:lnTo>
                      <a:pt x="239" y="74"/>
                    </a:lnTo>
                    <a:lnTo>
                      <a:pt x="234" y="84"/>
                    </a:lnTo>
                    <a:lnTo>
                      <a:pt x="234" y="91"/>
                    </a:lnTo>
                    <a:lnTo>
                      <a:pt x="229" y="91"/>
                    </a:lnTo>
                    <a:lnTo>
                      <a:pt x="224" y="94"/>
                    </a:lnTo>
                    <a:lnTo>
                      <a:pt x="222" y="101"/>
                    </a:lnTo>
                    <a:lnTo>
                      <a:pt x="224" y="128"/>
                    </a:lnTo>
                    <a:lnTo>
                      <a:pt x="219" y="133"/>
                    </a:lnTo>
                    <a:lnTo>
                      <a:pt x="217" y="141"/>
                    </a:lnTo>
                    <a:lnTo>
                      <a:pt x="214" y="155"/>
                    </a:lnTo>
                    <a:lnTo>
                      <a:pt x="217" y="160"/>
                    </a:lnTo>
                    <a:lnTo>
                      <a:pt x="219" y="163"/>
                    </a:lnTo>
                    <a:lnTo>
                      <a:pt x="214" y="165"/>
                    </a:lnTo>
                    <a:lnTo>
                      <a:pt x="209" y="178"/>
                    </a:lnTo>
                    <a:lnTo>
                      <a:pt x="197" y="185"/>
                    </a:lnTo>
                    <a:lnTo>
                      <a:pt x="197" y="183"/>
                    </a:lnTo>
                    <a:lnTo>
                      <a:pt x="200" y="173"/>
                    </a:lnTo>
                    <a:lnTo>
                      <a:pt x="202" y="168"/>
                    </a:lnTo>
                    <a:lnTo>
                      <a:pt x="202" y="165"/>
                    </a:lnTo>
                    <a:lnTo>
                      <a:pt x="197" y="165"/>
                    </a:lnTo>
                    <a:lnTo>
                      <a:pt x="195" y="173"/>
                    </a:lnTo>
                    <a:lnTo>
                      <a:pt x="195" y="178"/>
                    </a:lnTo>
                    <a:lnTo>
                      <a:pt x="190" y="175"/>
                    </a:lnTo>
                    <a:lnTo>
                      <a:pt x="185" y="175"/>
                    </a:lnTo>
                    <a:lnTo>
                      <a:pt x="182" y="180"/>
                    </a:lnTo>
                    <a:lnTo>
                      <a:pt x="180" y="190"/>
                    </a:lnTo>
                    <a:lnTo>
                      <a:pt x="177" y="192"/>
                    </a:lnTo>
                    <a:lnTo>
                      <a:pt x="175" y="192"/>
                    </a:lnTo>
                    <a:lnTo>
                      <a:pt x="175" y="185"/>
                    </a:lnTo>
                    <a:lnTo>
                      <a:pt x="175" y="180"/>
                    </a:lnTo>
                    <a:lnTo>
                      <a:pt x="172" y="180"/>
                    </a:lnTo>
                    <a:lnTo>
                      <a:pt x="160" y="195"/>
                    </a:lnTo>
                    <a:lnTo>
                      <a:pt x="143" y="192"/>
                    </a:lnTo>
                    <a:lnTo>
                      <a:pt x="135" y="195"/>
                    </a:lnTo>
                    <a:lnTo>
                      <a:pt x="138" y="192"/>
                    </a:lnTo>
                    <a:lnTo>
                      <a:pt x="140" y="190"/>
                    </a:lnTo>
                    <a:lnTo>
                      <a:pt x="135" y="190"/>
                    </a:lnTo>
                    <a:lnTo>
                      <a:pt x="135" y="188"/>
                    </a:lnTo>
                    <a:lnTo>
                      <a:pt x="133" y="190"/>
                    </a:lnTo>
                    <a:lnTo>
                      <a:pt x="130" y="188"/>
                    </a:lnTo>
                    <a:lnTo>
                      <a:pt x="130" y="183"/>
                    </a:lnTo>
                    <a:lnTo>
                      <a:pt x="128" y="183"/>
                    </a:lnTo>
                    <a:lnTo>
                      <a:pt x="123" y="192"/>
                    </a:lnTo>
                    <a:lnTo>
                      <a:pt x="130" y="197"/>
                    </a:lnTo>
                    <a:lnTo>
                      <a:pt x="130" y="205"/>
                    </a:lnTo>
                    <a:lnTo>
                      <a:pt x="128" y="202"/>
                    </a:lnTo>
                    <a:lnTo>
                      <a:pt x="126" y="202"/>
                    </a:lnTo>
                    <a:lnTo>
                      <a:pt x="123" y="202"/>
                    </a:lnTo>
                    <a:lnTo>
                      <a:pt x="121" y="205"/>
                    </a:lnTo>
                    <a:lnTo>
                      <a:pt x="111" y="220"/>
                    </a:lnTo>
                    <a:lnTo>
                      <a:pt x="106" y="222"/>
                    </a:lnTo>
                    <a:lnTo>
                      <a:pt x="101" y="220"/>
                    </a:lnTo>
                    <a:lnTo>
                      <a:pt x="98" y="217"/>
                    </a:lnTo>
                    <a:lnTo>
                      <a:pt x="93" y="215"/>
                    </a:lnTo>
                    <a:lnTo>
                      <a:pt x="93" y="210"/>
                    </a:lnTo>
                    <a:lnTo>
                      <a:pt x="93" y="202"/>
                    </a:lnTo>
                    <a:lnTo>
                      <a:pt x="98" y="195"/>
                    </a:lnTo>
                    <a:lnTo>
                      <a:pt x="98" y="192"/>
                    </a:lnTo>
                    <a:lnTo>
                      <a:pt x="98" y="190"/>
                    </a:lnTo>
                    <a:lnTo>
                      <a:pt x="91" y="192"/>
                    </a:lnTo>
                    <a:lnTo>
                      <a:pt x="81" y="190"/>
                    </a:lnTo>
                    <a:lnTo>
                      <a:pt x="76" y="190"/>
                    </a:lnTo>
                    <a:lnTo>
                      <a:pt x="64" y="197"/>
                    </a:lnTo>
                    <a:lnTo>
                      <a:pt x="61" y="195"/>
                    </a:lnTo>
                    <a:lnTo>
                      <a:pt x="37" y="202"/>
                    </a:lnTo>
                    <a:lnTo>
                      <a:pt x="34" y="200"/>
                    </a:lnTo>
                    <a:lnTo>
                      <a:pt x="32" y="202"/>
                    </a:lnTo>
                    <a:lnTo>
                      <a:pt x="27" y="212"/>
                    </a:lnTo>
                    <a:lnTo>
                      <a:pt x="24" y="212"/>
                    </a:lnTo>
                    <a:lnTo>
                      <a:pt x="17" y="210"/>
                    </a:lnTo>
                    <a:lnTo>
                      <a:pt x="12" y="210"/>
                    </a:lnTo>
                    <a:lnTo>
                      <a:pt x="10" y="210"/>
                    </a:lnTo>
                    <a:lnTo>
                      <a:pt x="7" y="212"/>
                    </a:lnTo>
                    <a:lnTo>
                      <a:pt x="0" y="210"/>
                    </a:lnTo>
                    <a:lnTo>
                      <a:pt x="0" y="200"/>
                    </a:lnTo>
                    <a:lnTo>
                      <a:pt x="10" y="197"/>
                    </a:lnTo>
                    <a:lnTo>
                      <a:pt x="24" y="188"/>
                    </a:lnTo>
                    <a:lnTo>
                      <a:pt x="29" y="180"/>
                    </a:lnTo>
                    <a:lnTo>
                      <a:pt x="34" y="178"/>
                    </a:lnTo>
                    <a:lnTo>
                      <a:pt x="37" y="173"/>
                    </a:lnTo>
                    <a:lnTo>
                      <a:pt x="47" y="168"/>
                    </a:lnTo>
                    <a:lnTo>
                      <a:pt x="54" y="170"/>
                    </a:lnTo>
                    <a:lnTo>
                      <a:pt x="96" y="163"/>
                    </a:lnTo>
                    <a:lnTo>
                      <a:pt x="96" y="168"/>
                    </a:lnTo>
                    <a:lnTo>
                      <a:pt x="103" y="170"/>
                    </a:lnTo>
                    <a:lnTo>
                      <a:pt x="106" y="168"/>
                    </a:lnTo>
                    <a:lnTo>
                      <a:pt x="113" y="163"/>
                    </a:lnTo>
                    <a:lnTo>
                      <a:pt x="113" y="150"/>
                    </a:lnTo>
                    <a:lnTo>
                      <a:pt x="126" y="138"/>
                    </a:lnTo>
                    <a:lnTo>
                      <a:pt x="128" y="131"/>
                    </a:lnTo>
                    <a:lnTo>
                      <a:pt x="130" y="118"/>
                    </a:lnTo>
                    <a:lnTo>
                      <a:pt x="138" y="113"/>
                    </a:lnTo>
                    <a:lnTo>
                      <a:pt x="140" y="116"/>
                    </a:lnTo>
                    <a:lnTo>
                      <a:pt x="140" y="118"/>
                    </a:lnTo>
                    <a:lnTo>
                      <a:pt x="135" y="121"/>
                    </a:lnTo>
                    <a:lnTo>
                      <a:pt x="133" y="123"/>
                    </a:lnTo>
                    <a:lnTo>
                      <a:pt x="133" y="126"/>
                    </a:lnTo>
                    <a:lnTo>
                      <a:pt x="135" y="131"/>
                    </a:lnTo>
                    <a:lnTo>
                      <a:pt x="135" y="136"/>
                    </a:lnTo>
                    <a:lnTo>
                      <a:pt x="143" y="133"/>
                    </a:lnTo>
                    <a:lnTo>
                      <a:pt x="145" y="131"/>
                    </a:lnTo>
                    <a:lnTo>
                      <a:pt x="158" y="126"/>
                    </a:lnTo>
                    <a:lnTo>
                      <a:pt x="170" y="116"/>
                    </a:lnTo>
                    <a:lnTo>
                      <a:pt x="177" y="103"/>
                    </a:lnTo>
                    <a:lnTo>
                      <a:pt x="182" y="101"/>
                    </a:lnTo>
                    <a:lnTo>
                      <a:pt x="185" y="101"/>
                    </a:lnTo>
                    <a:lnTo>
                      <a:pt x="187" y="96"/>
                    </a:lnTo>
                    <a:lnTo>
                      <a:pt x="202" y="49"/>
                    </a:lnTo>
                    <a:lnTo>
                      <a:pt x="200" y="47"/>
                    </a:lnTo>
                    <a:lnTo>
                      <a:pt x="195" y="47"/>
                    </a:lnTo>
                    <a:lnTo>
                      <a:pt x="200" y="37"/>
                    </a:lnTo>
                    <a:lnTo>
                      <a:pt x="200" y="24"/>
                    </a:lnTo>
                    <a:lnTo>
                      <a:pt x="202" y="22"/>
                    </a:lnTo>
                    <a:lnTo>
                      <a:pt x="204" y="19"/>
                    </a:lnTo>
                    <a:lnTo>
                      <a:pt x="207" y="14"/>
                    </a:lnTo>
                    <a:lnTo>
                      <a:pt x="207" y="10"/>
                    </a:lnTo>
                    <a:lnTo>
                      <a:pt x="209" y="10"/>
                    </a:lnTo>
                    <a:lnTo>
                      <a:pt x="212" y="12"/>
                    </a:lnTo>
                    <a:lnTo>
                      <a:pt x="214" y="17"/>
                    </a:lnTo>
                    <a:lnTo>
                      <a:pt x="217" y="19"/>
                    </a:lnTo>
                    <a:lnTo>
                      <a:pt x="219" y="17"/>
                    </a:lnTo>
                    <a:lnTo>
                      <a:pt x="222" y="17"/>
                    </a:lnTo>
                    <a:lnTo>
                      <a:pt x="224" y="17"/>
                    </a:lnTo>
                    <a:lnTo>
                      <a:pt x="227" y="12"/>
                    </a:lnTo>
                    <a:lnTo>
                      <a:pt x="227" y="7"/>
                    </a:lnTo>
                    <a:lnTo>
                      <a:pt x="224" y="10"/>
                    </a:lnTo>
                    <a:lnTo>
                      <a:pt x="219" y="12"/>
                    </a:lnTo>
                    <a:lnTo>
                      <a:pt x="217" y="7"/>
                    </a:lnTo>
                    <a:lnTo>
                      <a:pt x="219" y="2"/>
                    </a:lnTo>
                    <a:lnTo>
                      <a:pt x="222" y="0"/>
                    </a:lnTo>
                    <a:lnTo>
                      <a:pt x="224"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7" name="Google Shape;1967;p38"/>
              <p:cNvSpPr/>
              <p:nvPr/>
            </p:nvSpPr>
            <p:spPr>
              <a:xfrm>
                <a:off x="5956" y="2177"/>
                <a:ext cx="246" cy="222"/>
              </a:xfrm>
              <a:custGeom>
                <a:avLst/>
                <a:gdLst/>
                <a:ahLst/>
                <a:cxnLst/>
                <a:rect l="l" t="t" r="r" b="b"/>
                <a:pathLst>
                  <a:path w="246" h="222" extrusionOk="0">
                    <a:moveTo>
                      <a:pt x="224" y="2"/>
                    </a:moveTo>
                    <a:lnTo>
                      <a:pt x="232" y="2"/>
                    </a:lnTo>
                    <a:lnTo>
                      <a:pt x="232" y="5"/>
                    </a:lnTo>
                    <a:lnTo>
                      <a:pt x="232" y="22"/>
                    </a:lnTo>
                    <a:lnTo>
                      <a:pt x="234" y="29"/>
                    </a:lnTo>
                    <a:lnTo>
                      <a:pt x="239" y="34"/>
                    </a:lnTo>
                    <a:lnTo>
                      <a:pt x="246" y="59"/>
                    </a:lnTo>
                    <a:lnTo>
                      <a:pt x="246" y="61"/>
                    </a:lnTo>
                    <a:lnTo>
                      <a:pt x="244" y="64"/>
                    </a:lnTo>
                    <a:lnTo>
                      <a:pt x="244" y="69"/>
                    </a:lnTo>
                    <a:lnTo>
                      <a:pt x="241" y="74"/>
                    </a:lnTo>
                    <a:lnTo>
                      <a:pt x="239" y="74"/>
                    </a:lnTo>
                    <a:lnTo>
                      <a:pt x="234" y="84"/>
                    </a:lnTo>
                    <a:lnTo>
                      <a:pt x="234" y="91"/>
                    </a:lnTo>
                    <a:lnTo>
                      <a:pt x="229" y="91"/>
                    </a:lnTo>
                    <a:lnTo>
                      <a:pt x="224" y="94"/>
                    </a:lnTo>
                    <a:lnTo>
                      <a:pt x="222" y="101"/>
                    </a:lnTo>
                    <a:lnTo>
                      <a:pt x="224" y="128"/>
                    </a:lnTo>
                    <a:lnTo>
                      <a:pt x="219" y="133"/>
                    </a:lnTo>
                    <a:lnTo>
                      <a:pt x="217" y="141"/>
                    </a:lnTo>
                    <a:lnTo>
                      <a:pt x="214" y="155"/>
                    </a:lnTo>
                    <a:lnTo>
                      <a:pt x="217" y="160"/>
                    </a:lnTo>
                    <a:lnTo>
                      <a:pt x="219" y="163"/>
                    </a:lnTo>
                    <a:lnTo>
                      <a:pt x="214" y="165"/>
                    </a:lnTo>
                    <a:lnTo>
                      <a:pt x="209" y="178"/>
                    </a:lnTo>
                    <a:lnTo>
                      <a:pt x="197" y="185"/>
                    </a:lnTo>
                    <a:lnTo>
                      <a:pt x="197" y="183"/>
                    </a:lnTo>
                    <a:lnTo>
                      <a:pt x="200" y="173"/>
                    </a:lnTo>
                    <a:lnTo>
                      <a:pt x="202" y="168"/>
                    </a:lnTo>
                    <a:lnTo>
                      <a:pt x="202" y="165"/>
                    </a:lnTo>
                    <a:lnTo>
                      <a:pt x="197" y="165"/>
                    </a:lnTo>
                    <a:lnTo>
                      <a:pt x="195" y="173"/>
                    </a:lnTo>
                    <a:lnTo>
                      <a:pt x="195" y="178"/>
                    </a:lnTo>
                    <a:lnTo>
                      <a:pt x="190" y="175"/>
                    </a:lnTo>
                    <a:lnTo>
                      <a:pt x="185" y="175"/>
                    </a:lnTo>
                    <a:lnTo>
                      <a:pt x="182" y="180"/>
                    </a:lnTo>
                    <a:lnTo>
                      <a:pt x="180" y="190"/>
                    </a:lnTo>
                    <a:lnTo>
                      <a:pt x="177" y="192"/>
                    </a:lnTo>
                    <a:lnTo>
                      <a:pt x="175" y="192"/>
                    </a:lnTo>
                    <a:lnTo>
                      <a:pt x="175" y="185"/>
                    </a:lnTo>
                    <a:lnTo>
                      <a:pt x="175" y="180"/>
                    </a:lnTo>
                    <a:lnTo>
                      <a:pt x="172" y="180"/>
                    </a:lnTo>
                    <a:lnTo>
                      <a:pt x="160" y="195"/>
                    </a:lnTo>
                    <a:lnTo>
                      <a:pt x="143" y="192"/>
                    </a:lnTo>
                    <a:lnTo>
                      <a:pt x="135" y="195"/>
                    </a:lnTo>
                    <a:lnTo>
                      <a:pt x="138" y="192"/>
                    </a:lnTo>
                    <a:lnTo>
                      <a:pt x="140" y="190"/>
                    </a:lnTo>
                    <a:lnTo>
                      <a:pt x="135" y="190"/>
                    </a:lnTo>
                    <a:lnTo>
                      <a:pt x="135" y="188"/>
                    </a:lnTo>
                    <a:lnTo>
                      <a:pt x="133" y="190"/>
                    </a:lnTo>
                    <a:lnTo>
                      <a:pt x="130" y="188"/>
                    </a:lnTo>
                    <a:lnTo>
                      <a:pt x="130" y="183"/>
                    </a:lnTo>
                    <a:lnTo>
                      <a:pt x="128" y="183"/>
                    </a:lnTo>
                    <a:lnTo>
                      <a:pt x="123" y="192"/>
                    </a:lnTo>
                    <a:lnTo>
                      <a:pt x="130" y="197"/>
                    </a:lnTo>
                    <a:lnTo>
                      <a:pt x="130" y="205"/>
                    </a:lnTo>
                    <a:lnTo>
                      <a:pt x="128" y="202"/>
                    </a:lnTo>
                    <a:lnTo>
                      <a:pt x="126" y="202"/>
                    </a:lnTo>
                    <a:lnTo>
                      <a:pt x="123" y="202"/>
                    </a:lnTo>
                    <a:lnTo>
                      <a:pt x="121" y="205"/>
                    </a:lnTo>
                    <a:lnTo>
                      <a:pt x="111" y="220"/>
                    </a:lnTo>
                    <a:lnTo>
                      <a:pt x="106" y="222"/>
                    </a:lnTo>
                    <a:lnTo>
                      <a:pt x="101" y="220"/>
                    </a:lnTo>
                    <a:lnTo>
                      <a:pt x="98" y="217"/>
                    </a:lnTo>
                    <a:lnTo>
                      <a:pt x="93" y="215"/>
                    </a:lnTo>
                    <a:lnTo>
                      <a:pt x="93" y="210"/>
                    </a:lnTo>
                    <a:lnTo>
                      <a:pt x="93" y="202"/>
                    </a:lnTo>
                    <a:lnTo>
                      <a:pt x="98" y="195"/>
                    </a:lnTo>
                    <a:lnTo>
                      <a:pt x="98" y="192"/>
                    </a:lnTo>
                    <a:lnTo>
                      <a:pt x="98" y="190"/>
                    </a:lnTo>
                    <a:lnTo>
                      <a:pt x="91" y="192"/>
                    </a:lnTo>
                    <a:lnTo>
                      <a:pt x="81" y="190"/>
                    </a:lnTo>
                    <a:lnTo>
                      <a:pt x="76" y="190"/>
                    </a:lnTo>
                    <a:lnTo>
                      <a:pt x="64" y="197"/>
                    </a:lnTo>
                    <a:lnTo>
                      <a:pt x="61" y="195"/>
                    </a:lnTo>
                    <a:lnTo>
                      <a:pt x="37" y="202"/>
                    </a:lnTo>
                    <a:lnTo>
                      <a:pt x="34" y="200"/>
                    </a:lnTo>
                    <a:lnTo>
                      <a:pt x="32" y="202"/>
                    </a:lnTo>
                    <a:lnTo>
                      <a:pt x="27" y="212"/>
                    </a:lnTo>
                    <a:lnTo>
                      <a:pt x="24" y="212"/>
                    </a:lnTo>
                    <a:lnTo>
                      <a:pt x="17" y="210"/>
                    </a:lnTo>
                    <a:lnTo>
                      <a:pt x="12" y="210"/>
                    </a:lnTo>
                    <a:lnTo>
                      <a:pt x="10" y="210"/>
                    </a:lnTo>
                    <a:lnTo>
                      <a:pt x="7" y="212"/>
                    </a:lnTo>
                    <a:lnTo>
                      <a:pt x="0" y="210"/>
                    </a:lnTo>
                    <a:lnTo>
                      <a:pt x="0" y="200"/>
                    </a:lnTo>
                    <a:lnTo>
                      <a:pt x="10" y="197"/>
                    </a:lnTo>
                    <a:lnTo>
                      <a:pt x="24" y="188"/>
                    </a:lnTo>
                    <a:lnTo>
                      <a:pt x="29" y="180"/>
                    </a:lnTo>
                    <a:lnTo>
                      <a:pt x="34" y="178"/>
                    </a:lnTo>
                    <a:lnTo>
                      <a:pt x="37" y="173"/>
                    </a:lnTo>
                    <a:lnTo>
                      <a:pt x="47" y="168"/>
                    </a:lnTo>
                    <a:lnTo>
                      <a:pt x="54" y="170"/>
                    </a:lnTo>
                    <a:lnTo>
                      <a:pt x="96" y="163"/>
                    </a:lnTo>
                    <a:lnTo>
                      <a:pt x="96" y="168"/>
                    </a:lnTo>
                    <a:lnTo>
                      <a:pt x="103" y="170"/>
                    </a:lnTo>
                    <a:lnTo>
                      <a:pt x="106" y="168"/>
                    </a:lnTo>
                    <a:lnTo>
                      <a:pt x="113" y="163"/>
                    </a:lnTo>
                    <a:lnTo>
                      <a:pt x="113" y="150"/>
                    </a:lnTo>
                    <a:lnTo>
                      <a:pt x="126" y="138"/>
                    </a:lnTo>
                    <a:lnTo>
                      <a:pt x="128" y="131"/>
                    </a:lnTo>
                    <a:lnTo>
                      <a:pt x="130" y="118"/>
                    </a:lnTo>
                    <a:lnTo>
                      <a:pt x="138" y="113"/>
                    </a:lnTo>
                    <a:lnTo>
                      <a:pt x="140" y="116"/>
                    </a:lnTo>
                    <a:lnTo>
                      <a:pt x="140" y="118"/>
                    </a:lnTo>
                    <a:lnTo>
                      <a:pt x="135" y="121"/>
                    </a:lnTo>
                    <a:lnTo>
                      <a:pt x="133" y="123"/>
                    </a:lnTo>
                    <a:lnTo>
                      <a:pt x="133" y="126"/>
                    </a:lnTo>
                    <a:lnTo>
                      <a:pt x="135" y="131"/>
                    </a:lnTo>
                    <a:lnTo>
                      <a:pt x="135" y="136"/>
                    </a:lnTo>
                    <a:lnTo>
                      <a:pt x="143" y="133"/>
                    </a:lnTo>
                    <a:lnTo>
                      <a:pt x="145" y="131"/>
                    </a:lnTo>
                    <a:lnTo>
                      <a:pt x="158" y="126"/>
                    </a:lnTo>
                    <a:lnTo>
                      <a:pt x="170" y="116"/>
                    </a:lnTo>
                    <a:lnTo>
                      <a:pt x="177" y="103"/>
                    </a:lnTo>
                    <a:lnTo>
                      <a:pt x="182" y="101"/>
                    </a:lnTo>
                    <a:lnTo>
                      <a:pt x="185" y="101"/>
                    </a:lnTo>
                    <a:lnTo>
                      <a:pt x="187" y="96"/>
                    </a:lnTo>
                    <a:lnTo>
                      <a:pt x="202" y="49"/>
                    </a:lnTo>
                    <a:lnTo>
                      <a:pt x="200" y="47"/>
                    </a:lnTo>
                    <a:lnTo>
                      <a:pt x="195" y="47"/>
                    </a:lnTo>
                    <a:lnTo>
                      <a:pt x="200" y="37"/>
                    </a:lnTo>
                    <a:lnTo>
                      <a:pt x="200" y="24"/>
                    </a:lnTo>
                    <a:lnTo>
                      <a:pt x="202" y="22"/>
                    </a:lnTo>
                    <a:lnTo>
                      <a:pt x="204" y="19"/>
                    </a:lnTo>
                    <a:lnTo>
                      <a:pt x="207" y="14"/>
                    </a:lnTo>
                    <a:lnTo>
                      <a:pt x="207" y="10"/>
                    </a:lnTo>
                    <a:lnTo>
                      <a:pt x="209" y="10"/>
                    </a:lnTo>
                    <a:lnTo>
                      <a:pt x="212" y="12"/>
                    </a:lnTo>
                    <a:lnTo>
                      <a:pt x="214" y="17"/>
                    </a:lnTo>
                    <a:lnTo>
                      <a:pt x="217" y="19"/>
                    </a:lnTo>
                    <a:lnTo>
                      <a:pt x="219" y="17"/>
                    </a:lnTo>
                    <a:lnTo>
                      <a:pt x="222" y="17"/>
                    </a:lnTo>
                    <a:lnTo>
                      <a:pt x="224" y="17"/>
                    </a:lnTo>
                    <a:lnTo>
                      <a:pt x="227" y="12"/>
                    </a:lnTo>
                    <a:lnTo>
                      <a:pt x="227" y="7"/>
                    </a:lnTo>
                    <a:lnTo>
                      <a:pt x="224" y="10"/>
                    </a:lnTo>
                    <a:lnTo>
                      <a:pt x="219" y="12"/>
                    </a:lnTo>
                    <a:lnTo>
                      <a:pt x="217" y="7"/>
                    </a:lnTo>
                    <a:lnTo>
                      <a:pt x="219" y="2"/>
                    </a:lnTo>
                    <a:lnTo>
                      <a:pt x="222" y="0"/>
                    </a:lnTo>
                    <a:lnTo>
                      <a:pt x="224"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8" name="Google Shape;1968;p38"/>
              <p:cNvSpPr/>
              <p:nvPr/>
            </p:nvSpPr>
            <p:spPr>
              <a:xfrm>
                <a:off x="6116" y="2268"/>
                <a:ext cx="7" cy="15"/>
              </a:xfrm>
              <a:custGeom>
                <a:avLst/>
                <a:gdLst/>
                <a:ahLst/>
                <a:cxnLst/>
                <a:rect l="l" t="t" r="r" b="b"/>
                <a:pathLst>
                  <a:path w="7" h="15" extrusionOk="0">
                    <a:moveTo>
                      <a:pt x="7" y="0"/>
                    </a:moveTo>
                    <a:lnTo>
                      <a:pt x="7" y="5"/>
                    </a:lnTo>
                    <a:lnTo>
                      <a:pt x="7" y="8"/>
                    </a:lnTo>
                    <a:lnTo>
                      <a:pt x="5" y="15"/>
                    </a:lnTo>
                    <a:lnTo>
                      <a:pt x="3" y="15"/>
                    </a:lnTo>
                    <a:lnTo>
                      <a:pt x="0" y="10"/>
                    </a:lnTo>
                    <a:lnTo>
                      <a:pt x="5" y="3"/>
                    </a:lnTo>
                    <a:lnTo>
                      <a:pt x="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69" name="Google Shape;1969;p38"/>
              <p:cNvSpPr/>
              <p:nvPr/>
            </p:nvSpPr>
            <p:spPr>
              <a:xfrm>
                <a:off x="6116" y="2268"/>
                <a:ext cx="7" cy="15"/>
              </a:xfrm>
              <a:custGeom>
                <a:avLst/>
                <a:gdLst/>
                <a:ahLst/>
                <a:cxnLst/>
                <a:rect l="l" t="t" r="r" b="b"/>
                <a:pathLst>
                  <a:path w="7" h="15" extrusionOk="0">
                    <a:moveTo>
                      <a:pt x="7" y="0"/>
                    </a:moveTo>
                    <a:lnTo>
                      <a:pt x="7" y="5"/>
                    </a:lnTo>
                    <a:lnTo>
                      <a:pt x="7" y="8"/>
                    </a:lnTo>
                    <a:lnTo>
                      <a:pt x="5" y="15"/>
                    </a:lnTo>
                    <a:lnTo>
                      <a:pt x="3" y="15"/>
                    </a:lnTo>
                    <a:lnTo>
                      <a:pt x="0" y="10"/>
                    </a:lnTo>
                    <a:lnTo>
                      <a:pt x="5" y="3"/>
                    </a:lnTo>
                    <a:lnTo>
                      <a:pt x="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0" name="Google Shape;1970;p38"/>
              <p:cNvSpPr/>
              <p:nvPr/>
            </p:nvSpPr>
            <p:spPr>
              <a:xfrm>
                <a:off x="5983" y="2377"/>
                <a:ext cx="57" cy="44"/>
              </a:xfrm>
              <a:custGeom>
                <a:avLst/>
                <a:gdLst/>
                <a:ahLst/>
                <a:cxnLst/>
                <a:rect l="l" t="t" r="r" b="b"/>
                <a:pathLst>
                  <a:path w="57" h="44" extrusionOk="0">
                    <a:moveTo>
                      <a:pt x="44" y="27"/>
                    </a:moveTo>
                    <a:lnTo>
                      <a:pt x="34" y="22"/>
                    </a:lnTo>
                    <a:lnTo>
                      <a:pt x="29" y="25"/>
                    </a:lnTo>
                    <a:lnTo>
                      <a:pt x="24" y="27"/>
                    </a:lnTo>
                    <a:lnTo>
                      <a:pt x="20" y="39"/>
                    </a:lnTo>
                    <a:lnTo>
                      <a:pt x="20" y="42"/>
                    </a:lnTo>
                    <a:lnTo>
                      <a:pt x="15" y="44"/>
                    </a:lnTo>
                    <a:lnTo>
                      <a:pt x="10" y="39"/>
                    </a:lnTo>
                    <a:lnTo>
                      <a:pt x="7" y="32"/>
                    </a:lnTo>
                    <a:lnTo>
                      <a:pt x="7" y="32"/>
                    </a:lnTo>
                    <a:lnTo>
                      <a:pt x="5" y="27"/>
                    </a:lnTo>
                    <a:lnTo>
                      <a:pt x="2" y="27"/>
                    </a:lnTo>
                    <a:lnTo>
                      <a:pt x="0" y="27"/>
                    </a:lnTo>
                    <a:lnTo>
                      <a:pt x="15" y="10"/>
                    </a:lnTo>
                    <a:lnTo>
                      <a:pt x="22" y="12"/>
                    </a:lnTo>
                    <a:lnTo>
                      <a:pt x="27" y="10"/>
                    </a:lnTo>
                    <a:lnTo>
                      <a:pt x="29" y="10"/>
                    </a:lnTo>
                    <a:lnTo>
                      <a:pt x="32" y="5"/>
                    </a:lnTo>
                    <a:lnTo>
                      <a:pt x="37" y="0"/>
                    </a:lnTo>
                    <a:lnTo>
                      <a:pt x="39" y="0"/>
                    </a:lnTo>
                    <a:lnTo>
                      <a:pt x="44" y="2"/>
                    </a:lnTo>
                    <a:lnTo>
                      <a:pt x="49" y="2"/>
                    </a:lnTo>
                    <a:lnTo>
                      <a:pt x="52" y="5"/>
                    </a:lnTo>
                    <a:lnTo>
                      <a:pt x="54" y="15"/>
                    </a:lnTo>
                    <a:lnTo>
                      <a:pt x="57" y="15"/>
                    </a:lnTo>
                    <a:lnTo>
                      <a:pt x="54" y="17"/>
                    </a:lnTo>
                    <a:lnTo>
                      <a:pt x="52" y="20"/>
                    </a:lnTo>
                    <a:lnTo>
                      <a:pt x="44" y="27"/>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1" name="Google Shape;1971;p38"/>
              <p:cNvSpPr/>
              <p:nvPr/>
            </p:nvSpPr>
            <p:spPr>
              <a:xfrm>
                <a:off x="5983" y="2377"/>
                <a:ext cx="57" cy="44"/>
              </a:xfrm>
              <a:custGeom>
                <a:avLst/>
                <a:gdLst/>
                <a:ahLst/>
                <a:cxnLst/>
                <a:rect l="l" t="t" r="r" b="b"/>
                <a:pathLst>
                  <a:path w="57" h="44" extrusionOk="0">
                    <a:moveTo>
                      <a:pt x="44" y="27"/>
                    </a:moveTo>
                    <a:lnTo>
                      <a:pt x="34" y="22"/>
                    </a:lnTo>
                    <a:lnTo>
                      <a:pt x="29" y="25"/>
                    </a:lnTo>
                    <a:lnTo>
                      <a:pt x="24" y="27"/>
                    </a:lnTo>
                    <a:lnTo>
                      <a:pt x="20" y="39"/>
                    </a:lnTo>
                    <a:lnTo>
                      <a:pt x="20" y="42"/>
                    </a:lnTo>
                    <a:lnTo>
                      <a:pt x="15" y="44"/>
                    </a:lnTo>
                    <a:lnTo>
                      <a:pt x="10" y="39"/>
                    </a:lnTo>
                    <a:lnTo>
                      <a:pt x="7" y="32"/>
                    </a:lnTo>
                    <a:lnTo>
                      <a:pt x="7" y="32"/>
                    </a:lnTo>
                    <a:lnTo>
                      <a:pt x="5" y="27"/>
                    </a:lnTo>
                    <a:lnTo>
                      <a:pt x="2" y="27"/>
                    </a:lnTo>
                    <a:lnTo>
                      <a:pt x="0" y="27"/>
                    </a:lnTo>
                    <a:lnTo>
                      <a:pt x="15" y="10"/>
                    </a:lnTo>
                    <a:lnTo>
                      <a:pt x="22" y="12"/>
                    </a:lnTo>
                    <a:lnTo>
                      <a:pt x="27" y="10"/>
                    </a:lnTo>
                    <a:lnTo>
                      <a:pt x="29" y="10"/>
                    </a:lnTo>
                    <a:lnTo>
                      <a:pt x="32" y="5"/>
                    </a:lnTo>
                    <a:lnTo>
                      <a:pt x="37" y="0"/>
                    </a:lnTo>
                    <a:lnTo>
                      <a:pt x="39" y="0"/>
                    </a:lnTo>
                    <a:lnTo>
                      <a:pt x="44" y="2"/>
                    </a:lnTo>
                    <a:lnTo>
                      <a:pt x="49" y="2"/>
                    </a:lnTo>
                    <a:lnTo>
                      <a:pt x="52" y="5"/>
                    </a:lnTo>
                    <a:lnTo>
                      <a:pt x="54" y="15"/>
                    </a:lnTo>
                    <a:lnTo>
                      <a:pt x="57" y="15"/>
                    </a:lnTo>
                    <a:lnTo>
                      <a:pt x="54" y="17"/>
                    </a:lnTo>
                    <a:lnTo>
                      <a:pt x="52" y="20"/>
                    </a:lnTo>
                    <a:lnTo>
                      <a:pt x="44" y="27"/>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2" name="Google Shape;1972;p38"/>
              <p:cNvSpPr/>
              <p:nvPr/>
            </p:nvSpPr>
            <p:spPr>
              <a:xfrm>
                <a:off x="6040" y="2369"/>
                <a:ext cx="5" cy="13"/>
              </a:xfrm>
              <a:custGeom>
                <a:avLst/>
                <a:gdLst/>
                <a:ahLst/>
                <a:cxnLst/>
                <a:rect l="l" t="t" r="r" b="b"/>
                <a:pathLst>
                  <a:path w="5" h="13" extrusionOk="0">
                    <a:moveTo>
                      <a:pt x="5" y="0"/>
                    </a:moveTo>
                    <a:lnTo>
                      <a:pt x="0" y="10"/>
                    </a:lnTo>
                    <a:lnTo>
                      <a:pt x="2" y="13"/>
                    </a:lnTo>
                    <a:lnTo>
                      <a:pt x="5" y="10"/>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3" name="Google Shape;1973;p38"/>
              <p:cNvSpPr/>
              <p:nvPr/>
            </p:nvSpPr>
            <p:spPr>
              <a:xfrm>
                <a:off x="6040" y="2369"/>
                <a:ext cx="5" cy="13"/>
              </a:xfrm>
              <a:custGeom>
                <a:avLst/>
                <a:gdLst/>
                <a:ahLst/>
                <a:cxnLst/>
                <a:rect l="l" t="t" r="r" b="b"/>
                <a:pathLst>
                  <a:path w="5" h="13" extrusionOk="0">
                    <a:moveTo>
                      <a:pt x="5" y="0"/>
                    </a:moveTo>
                    <a:lnTo>
                      <a:pt x="0" y="10"/>
                    </a:lnTo>
                    <a:lnTo>
                      <a:pt x="2" y="13"/>
                    </a:lnTo>
                    <a:lnTo>
                      <a:pt x="5" y="10"/>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4" name="Google Shape;1974;p38"/>
              <p:cNvSpPr/>
              <p:nvPr/>
            </p:nvSpPr>
            <p:spPr>
              <a:xfrm>
                <a:off x="5926" y="2389"/>
                <a:ext cx="52" cy="74"/>
              </a:xfrm>
              <a:custGeom>
                <a:avLst/>
                <a:gdLst/>
                <a:ahLst/>
                <a:cxnLst/>
                <a:rect l="l" t="t" r="r" b="b"/>
                <a:pathLst>
                  <a:path w="52" h="74" extrusionOk="0">
                    <a:moveTo>
                      <a:pt x="27" y="0"/>
                    </a:moveTo>
                    <a:lnTo>
                      <a:pt x="27" y="0"/>
                    </a:lnTo>
                    <a:lnTo>
                      <a:pt x="25" y="0"/>
                    </a:lnTo>
                    <a:lnTo>
                      <a:pt x="22" y="0"/>
                    </a:lnTo>
                    <a:lnTo>
                      <a:pt x="20" y="5"/>
                    </a:lnTo>
                    <a:lnTo>
                      <a:pt x="17" y="8"/>
                    </a:lnTo>
                    <a:lnTo>
                      <a:pt x="12" y="8"/>
                    </a:lnTo>
                    <a:lnTo>
                      <a:pt x="10" y="10"/>
                    </a:lnTo>
                    <a:lnTo>
                      <a:pt x="7" y="13"/>
                    </a:lnTo>
                    <a:lnTo>
                      <a:pt x="7" y="10"/>
                    </a:lnTo>
                    <a:lnTo>
                      <a:pt x="5" y="13"/>
                    </a:lnTo>
                    <a:lnTo>
                      <a:pt x="0" y="18"/>
                    </a:lnTo>
                    <a:lnTo>
                      <a:pt x="5" y="25"/>
                    </a:lnTo>
                    <a:lnTo>
                      <a:pt x="7" y="27"/>
                    </a:lnTo>
                    <a:lnTo>
                      <a:pt x="5" y="25"/>
                    </a:lnTo>
                    <a:lnTo>
                      <a:pt x="3" y="25"/>
                    </a:lnTo>
                    <a:lnTo>
                      <a:pt x="3" y="35"/>
                    </a:lnTo>
                    <a:lnTo>
                      <a:pt x="5" y="32"/>
                    </a:lnTo>
                    <a:lnTo>
                      <a:pt x="10" y="30"/>
                    </a:lnTo>
                    <a:lnTo>
                      <a:pt x="15" y="32"/>
                    </a:lnTo>
                    <a:lnTo>
                      <a:pt x="17" y="30"/>
                    </a:lnTo>
                    <a:lnTo>
                      <a:pt x="12" y="27"/>
                    </a:lnTo>
                    <a:lnTo>
                      <a:pt x="12" y="25"/>
                    </a:lnTo>
                    <a:lnTo>
                      <a:pt x="12" y="20"/>
                    </a:lnTo>
                    <a:lnTo>
                      <a:pt x="15" y="20"/>
                    </a:lnTo>
                    <a:lnTo>
                      <a:pt x="20" y="30"/>
                    </a:lnTo>
                    <a:lnTo>
                      <a:pt x="20" y="35"/>
                    </a:lnTo>
                    <a:lnTo>
                      <a:pt x="22" y="35"/>
                    </a:lnTo>
                    <a:lnTo>
                      <a:pt x="20" y="40"/>
                    </a:lnTo>
                    <a:lnTo>
                      <a:pt x="20" y="45"/>
                    </a:lnTo>
                    <a:lnTo>
                      <a:pt x="15" y="47"/>
                    </a:lnTo>
                    <a:lnTo>
                      <a:pt x="15" y="52"/>
                    </a:lnTo>
                    <a:lnTo>
                      <a:pt x="15" y="65"/>
                    </a:lnTo>
                    <a:lnTo>
                      <a:pt x="12" y="67"/>
                    </a:lnTo>
                    <a:lnTo>
                      <a:pt x="15" y="69"/>
                    </a:lnTo>
                    <a:lnTo>
                      <a:pt x="22" y="72"/>
                    </a:lnTo>
                    <a:lnTo>
                      <a:pt x="22" y="67"/>
                    </a:lnTo>
                    <a:lnTo>
                      <a:pt x="22" y="62"/>
                    </a:lnTo>
                    <a:lnTo>
                      <a:pt x="22" y="57"/>
                    </a:lnTo>
                    <a:lnTo>
                      <a:pt x="27" y="60"/>
                    </a:lnTo>
                    <a:lnTo>
                      <a:pt x="25" y="60"/>
                    </a:lnTo>
                    <a:lnTo>
                      <a:pt x="25" y="65"/>
                    </a:lnTo>
                    <a:lnTo>
                      <a:pt x="25" y="74"/>
                    </a:lnTo>
                    <a:lnTo>
                      <a:pt x="27" y="74"/>
                    </a:lnTo>
                    <a:lnTo>
                      <a:pt x="32" y="72"/>
                    </a:lnTo>
                    <a:lnTo>
                      <a:pt x="32" y="67"/>
                    </a:lnTo>
                    <a:lnTo>
                      <a:pt x="35" y="65"/>
                    </a:lnTo>
                    <a:lnTo>
                      <a:pt x="37" y="65"/>
                    </a:lnTo>
                    <a:lnTo>
                      <a:pt x="52" y="27"/>
                    </a:lnTo>
                    <a:lnTo>
                      <a:pt x="52" y="22"/>
                    </a:lnTo>
                    <a:lnTo>
                      <a:pt x="49" y="18"/>
                    </a:lnTo>
                    <a:lnTo>
                      <a:pt x="44" y="18"/>
                    </a:lnTo>
                    <a:lnTo>
                      <a:pt x="44" y="15"/>
                    </a:lnTo>
                    <a:lnTo>
                      <a:pt x="47" y="10"/>
                    </a:lnTo>
                    <a:lnTo>
                      <a:pt x="44" y="8"/>
                    </a:lnTo>
                    <a:lnTo>
                      <a:pt x="42" y="8"/>
                    </a:lnTo>
                    <a:lnTo>
                      <a:pt x="35" y="8"/>
                    </a:lnTo>
                    <a:lnTo>
                      <a:pt x="30" y="3"/>
                    </a:lnTo>
                    <a:lnTo>
                      <a:pt x="30" y="0"/>
                    </a:lnTo>
                    <a:lnTo>
                      <a:pt x="27"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5" name="Google Shape;1975;p38"/>
              <p:cNvSpPr/>
              <p:nvPr/>
            </p:nvSpPr>
            <p:spPr>
              <a:xfrm>
                <a:off x="5926" y="2389"/>
                <a:ext cx="52" cy="74"/>
              </a:xfrm>
              <a:custGeom>
                <a:avLst/>
                <a:gdLst/>
                <a:ahLst/>
                <a:cxnLst/>
                <a:rect l="l" t="t" r="r" b="b"/>
                <a:pathLst>
                  <a:path w="52" h="74" extrusionOk="0">
                    <a:moveTo>
                      <a:pt x="27" y="0"/>
                    </a:moveTo>
                    <a:lnTo>
                      <a:pt x="27" y="0"/>
                    </a:lnTo>
                    <a:lnTo>
                      <a:pt x="25" y="0"/>
                    </a:lnTo>
                    <a:lnTo>
                      <a:pt x="22" y="0"/>
                    </a:lnTo>
                    <a:lnTo>
                      <a:pt x="20" y="5"/>
                    </a:lnTo>
                    <a:lnTo>
                      <a:pt x="17" y="8"/>
                    </a:lnTo>
                    <a:lnTo>
                      <a:pt x="12" y="8"/>
                    </a:lnTo>
                    <a:lnTo>
                      <a:pt x="10" y="10"/>
                    </a:lnTo>
                    <a:lnTo>
                      <a:pt x="7" y="13"/>
                    </a:lnTo>
                    <a:lnTo>
                      <a:pt x="7" y="10"/>
                    </a:lnTo>
                    <a:lnTo>
                      <a:pt x="5" y="13"/>
                    </a:lnTo>
                    <a:lnTo>
                      <a:pt x="0" y="18"/>
                    </a:lnTo>
                    <a:lnTo>
                      <a:pt x="5" y="25"/>
                    </a:lnTo>
                    <a:lnTo>
                      <a:pt x="7" y="27"/>
                    </a:lnTo>
                    <a:lnTo>
                      <a:pt x="5" y="25"/>
                    </a:lnTo>
                    <a:lnTo>
                      <a:pt x="3" y="25"/>
                    </a:lnTo>
                    <a:lnTo>
                      <a:pt x="3" y="35"/>
                    </a:lnTo>
                    <a:lnTo>
                      <a:pt x="5" y="32"/>
                    </a:lnTo>
                    <a:lnTo>
                      <a:pt x="10" y="30"/>
                    </a:lnTo>
                    <a:lnTo>
                      <a:pt x="15" y="32"/>
                    </a:lnTo>
                    <a:lnTo>
                      <a:pt x="17" y="30"/>
                    </a:lnTo>
                    <a:lnTo>
                      <a:pt x="12" y="27"/>
                    </a:lnTo>
                    <a:lnTo>
                      <a:pt x="12" y="25"/>
                    </a:lnTo>
                    <a:lnTo>
                      <a:pt x="12" y="20"/>
                    </a:lnTo>
                    <a:lnTo>
                      <a:pt x="15" y="20"/>
                    </a:lnTo>
                    <a:lnTo>
                      <a:pt x="20" y="30"/>
                    </a:lnTo>
                    <a:lnTo>
                      <a:pt x="20" y="35"/>
                    </a:lnTo>
                    <a:lnTo>
                      <a:pt x="22" y="35"/>
                    </a:lnTo>
                    <a:lnTo>
                      <a:pt x="20" y="40"/>
                    </a:lnTo>
                    <a:lnTo>
                      <a:pt x="20" y="45"/>
                    </a:lnTo>
                    <a:lnTo>
                      <a:pt x="15" y="47"/>
                    </a:lnTo>
                    <a:lnTo>
                      <a:pt x="15" y="52"/>
                    </a:lnTo>
                    <a:lnTo>
                      <a:pt x="15" y="65"/>
                    </a:lnTo>
                    <a:lnTo>
                      <a:pt x="12" y="67"/>
                    </a:lnTo>
                    <a:lnTo>
                      <a:pt x="15" y="69"/>
                    </a:lnTo>
                    <a:lnTo>
                      <a:pt x="22" y="72"/>
                    </a:lnTo>
                    <a:lnTo>
                      <a:pt x="22" y="67"/>
                    </a:lnTo>
                    <a:lnTo>
                      <a:pt x="22" y="62"/>
                    </a:lnTo>
                    <a:lnTo>
                      <a:pt x="22" y="57"/>
                    </a:lnTo>
                    <a:lnTo>
                      <a:pt x="27" y="60"/>
                    </a:lnTo>
                    <a:lnTo>
                      <a:pt x="25" y="60"/>
                    </a:lnTo>
                    <a:lnTo>
                      <a:pt x="25" y="65"/>
                    </a:lnTo>
                    <a:lnTo>
                      <a:pt x="25" y="74"/>
                    </a:lnTo>
                    <a:lnTo>
                      <a:pt x="27" y="74"/>
                    </a:lnTo>
                    <a:lnTo>
                      <a:pt x="32" y="72"/>
                    </a:lnTo>
                    <a:lnTo>
                      <a:pt x="32" y="67"/>
                    </a:lnTo>
                    <a:lnTo>
                      <a:pt x="35" y="65"/>
                    </a:lnTo>
                    <a:lnTo>
                      <a:pt x="37" y="65"/>
                    </a:lnTo>
                    <a:lnTo>
                      <a:pt x="52" y="27"/>
                    </a:lnTo>
                    <a:lnTo>
                      <a:pt x="52" y="22"/>
                    </a:lnTo>
                    <a:lnTo>
                      <a:pt x="49" y="18"/>
                    </a:lnTo>
                    <a:lnTo>
                      <a:pt x="44" y="18"/>
                    </a:lnTo>
                    <a:lnTo>
                      <a:pt x="44" y="15"/>
                    </a:lnTo>
                    <a:lnTo>
                      <a:pt x="47" y="10"/>
                    </a:lnTo>
                    <a:lnTo>
                      <a:pt x="44" y="8"/>
                    </a:lnTo>
                    <a:lnTo>
                      <a:pt x="42" y="8"/>
                    </a:lnTo>
                    <a:lnTo>
                      <a:pt x="35" y="8"/>
                    </a:lnTo>
                    <a:lnTo>
                      <a:pt x="30" y="3"/>
                    </a:lnTo>
                    <a:lnTo>
                      <a:pt x="30" y="0"/>
                    </a:lnTo>
                    <a:lnTo>
                      <a:pt x="27"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6" name="Google Shape;1976;p38"/>
              <p:cNvSpPr/>
              <p:nvPr/>
            </p:nvSpPr>
            <p:spPr>
              <a:xfrm>
                <a:off x="5936" y="2426"/>
                <a:ext cx="2" cy="8"/>
              </a:xfrm>
              <a:custGeom>
                <a:avLst/>
                <a:gdLst/>
                <a:ahLst/>
                <a:cxnLst/>
                <a:rect l="l" t="t" r="r" b="b"/>
                <a:pathLst>
                  <a:path w="2" h="8" extrusionOk="0">
                    <a:moveTo>
                      <a:pt x="0" y="0"/>
                    </a:moveTo>
                    <a:lnTo>
                      <a:pt x="0" y="3"/>
                    </a:lnTo>
                    <a:lnTo>
                      <a:pt x="0" y="8"/>
                    </a:lnTo>
                    <a:lnTo>
                      <a:pt x="0" y="8"/>
                    </a:lnTo>
                    <a:lnTo>
                      <a:pt x="2" y="0"/>
                    </a:lnTo>
                    <a:lnTo>
                      <a:pt x="0"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7" name="Google Shape;1977;p38"/>
              <p:cNvSpPr/>
              <p:nvPr/>
            </p:nvSpPr>
            <p:spPr>
              <a:xfrm>
                <a:off x="5936" y="2426"/>
                <a:ext cx="2" cy="8"/>
              </a:xfrm>
              <a:custGeom>
                <a:avLst/>
                <a:gdLst/>
                <a:ahLst/>
                <a:cxnLst/>
                <a:rect l="l" t="t" r="r" b="b"/>
                <a:pathLst>
                  <a:path w="2" h="8" extrusionOk="0">
                    <a:moveTo>
                      <a:pt x="0" y="0"/>
                    </a:moveTo>
                    <a:lnTo>
                      <a:pt x="0" y="3"/>
                    </a:lnTo>
                    <a:lnTo>
                      <a:pt x="0" y="8"/>
                    </a:lnTo>
                    <a:lnTo>
                      <a:pt x="0" y="8"/>
                    </a:lnTo>
                    <a:lnTo>
                      <a:pt x="2" y="0"/>
                    </a:lnTo>
                    <a:lnTo>
                      <a:pt x="0"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8" name="Google Shape;1978;p38"/>
              <p:cNvSpPr/>
              <p:nvPr/>
            </p:nvSpPr>
            <p:spPr>
              <a:xfrm>
                <a:off x="5956" y="2471"/>
                <a:ext cx="2" cy="10"/>
              </a:xfrm>
              <a:custGeom>
                <a:avLst/>
                <a:gdLst/>
                <a:ahLst/>
                <a:cxnLst/>
                <a:rect l="l" t="t" r="r" b="b"/>
                <a:pathLst>
                  <a:path w="2" h="10" extrusionOk="0">
                    <a:moveTo>
                      <a:pt x="2" y="2"/>
                    </a:moveTo>
                    <a:lnTo>
                      <a:pt x="2" y="0"/>
                    </a:lnTo>
                    <a:lnTo>
                      <a:pt x="0" y="7"/>
                    </a:lnTo>
                    <a:lnTo>
                      <a:pt x="0" y="10"/>
                    </a:lnTo>
                    <a:lnTo>
                      <a:pt x="2"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9" name="Google Shape;1979;p38"/>
              <p:cNvSpPr/>
              <p:nvPr/>
            </p:nvSpPr>
            <p:spPr>
              <a:xfrm>
                <a:off x="5956" y="2471"/>
                <a:ext cx="2" cy="10"/>
              </a:xfrm>
              <a:custGeom>
                <a:avLst/>
                <a:gdLst/>
                <a:ahLst/>
                <a:cxnLst/>
                <a:rect l="l" t="t" r="r" b="b"/>
                <a:pathLst>
                  <a:path w="2" h="10" extrusionOk="0">
                    <a:moveTo>
                      <a:pt x="2" y="2"/>
                    </a:moveTo>
                    <a:lnTo>
                      <a:pt x="2" y="0"/>
                    </a:lnTo>
                    <a:lnTo>
                      <a:pt x="0" y="7"/>
                    </a:lnTo>
                    <a:lnTo>
                      <a:pt x="0" y="10"/>
                    </a:lnTo>
                    <a:lnTo>
                      <a:pt x="2"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0" name="Google Shape;1980;p38"/>
              <p:cNvSpPr/>
              <p:nvPr/>
            </p:nvSpPr>
            <p:spPr>
              <a:xfrm>
                <a:off x="5943" y="2478"/>
                <a:ext cx="5" cy="8"/>
              </a:xfrm>
              <a:custGeom>
                <a:avLst/>
                <a:gdLst/>
                <a:ahLst/>
                <a:cxnLst/>
                <a:rect l="l" t="t" r="r" b="b"/>
                <a:pathLst>
                  <a:path w="5" h="8" extrusionOk="0">
                    <a:moveTo>
                      <a:pt x="3" y="3"/>
                    </a:moveTo>
                    <a:lnTo>
                      <a:pt x="0" y="0"/>
                    </a:lnTo>
                    <a:lnTo>
                      <a:pt x="0" y="3"/>
                    </a:lnTo>
                    <a:lnTo>
                      <a:pt x="0" y="8"/>
                    </a:lnTo>
                    <a:lnTo>
                      <a:pt x="5" y="8"/>
                    </a:lnTo>
                    <a:lnTo>
                      <a:pt x="5" y="3"/>
                    </a:lnTo>
                    <a:lnTo>
                      <a:pt x="3"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1" name="Google Shape;1981;p38"/>
              <p:cNvSpPr/>
              <p:nvPr/>
            </p:nvSpPr>
            <p:spPr>
              <a:xfrm>
                <a:off x="5943" y="2478"/>
                <a:ext cx="5" cy="8"/>
              </a:xfrm>
              <a:custGeom>
                <a:avLst/>
                <a:gdLst/>
                <a:ahLst/>
                <a:cxnLst/>
                <a:rect l="l" t="t" r="r" b="b"/>
                <a:pathLst>
                  <a:path w="5" h="8" extrusionOk="0">
                    <a:moveTo>
                      <a:pt x="3" y="3"/>
                    </a:moveTo>
                    <a:lnTo>
                      <a:pt x="0" y="0"/>
                    </a:lnTo>
                    <a:lnTo>
                      <a:pt x="0" y="3"/>
                    </a:lnTo>
                    <a:lnTo>
                      <a:pt x="0" y="8"/>
                    </a:lnTo>
                    <a:lnTo>
                      <a:pt x="5" y="8"/>
                    </a:lnTo>
                    <a:lnTo>
                      <a:pt x="5" y="3"/>
                    </a:lnTo>
                    <a:lnTo>
                      <a:pt x="3"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2" name="Google Shape;1982;p38"/>
              <p:cNvSpPr/>
              <p:nvPr/>
            </p:nvSpPr>
            <p:spPr>
              <a:xfrm>
                <a:off x="5904" y="2419"/>
                <a:ext cx="5" cy="5"/>
              </a:xfrm>
              <a:custGeom>
                <a:avLst/>
                <a:gdLst/>
                <a:ahLst/>
                <a:cxnLst/>
                <a:rect l="l" t="t" r="r" b="b"/>
                <a:pathLst>
                  <a:path w="5" h="5" extrusionOk="0">
                    <a:moveTo>
                      <a:pt x="5" y="0"/>
                    </a:moveTo>
                    <a:lnTo>
                      <a:pt x="0" y="2"/>
                    </a:lnTo>
                    <a:lnTo>
                      <a:pt x="0" y="5"/>
                    </a:lnTo>
                    <a:lnTo>
                      <a:pt x="5" y="5"/>
                    </a:lnTo>
                    <a:lnTo>
                      <a:pt x="5"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3" name="Google Shape;1983;p38"/>
              <p:cNvSpPr/>
              <p:nvPr/>
            </p:nvSpPr>
            <p:spPr>
              <a:xfrm>
                <a:off x="5904" y="2419"/>
                <a:ext cx="5" cy="5"/>
              </a:xfrm>
              <a:custGeom>
                <a:avLst/>
                <a:gdLst/>
                <a:ahLst/>
                <a:cxnLst/>
                <a:rect l="l" t="t" r="r" b="b"/>
                <a:pathLst>
                  <a:path w="5" h="5" extrusionOk="0">
                    <a:moveTo>
                      <a:pt x="5" y="0"/>
                    </a:moveTo>
                    <a:lnTo>
                      <a:pt x="0" y="2"/>
                    </a:lnTo>
                    <a:lnTo>
                      <a:pt x="0" y="5"/>
                    </a:lnTo>
                    <a:lnTo>
                      <a:pt x="5" y="5"/>
                    </a:lnTo>
                    <a:lnTo>
                      <a:pt x="5"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4" name="Google Shape;1984;p38"/>
              <p:cNvSpPr/>
              <p:nvPr/>
            </p:nvSpPr>
            <p:spPr>
              <a:xfrm>
                <a:off x="5911" y="2411"/>
                <a:ext cx="5" cy="5"/>
              </a:xfrm>
              <a:custGeom>
                <a:avLst/>
                <a:gdLst/>
                <a:ahLst/>
                <a:cxnLst/>
                <a:rect l="l" t="t" r="r" b="b"/>
                <a:pathLst>
                  <a:path w="5" h="5" extrusionOk="0">
                    <a:moveTo>
                      <a:pt x="5" y="3"/>
                    </a:moveTo>
                    <a:lnTo>
                      <a:pt x="5" y="0"/>
                    </a:lnTo>
                    <a:lnTo>
                      <a:pt x="3" y="0"/>
                    </a:lnTo>
                    <a:lnTo>
                      <a:pt x="0" y="3"/>
                    </a:lnTo>
                    <a:lnTo>
                      <a:pt x="3" y="5"/>
                    </a:lnTo>
                    <a:lnTo>
                      <a:pt x="5" y="3"/>
                    </a:lnTo>
                    <a:lnTo>
                      <a:pt x="5" y="3"/>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5" name="Google Shape;1985;p38"/>
              <p:cNvSpPr/>
              <p:nvPr/>
            </p:nvSpPr>
            <p:spPr>
              <a:xfrm>
                <a:off x="5911" y="2411"/>
                <a:ext cx="5" cy="5"/>
              </a:xfrm>
              <a:custGeom>
                <a:avLst/>
                <a:gdLst/>
                <a:ahLst/>
                <a:cxnLst/>
                <a:rect l="l" t="t" r="r" b="b"/>
                <a:pathLst>
                  <a:path w="5" h="5" extrusionOk="0">
                    <a:moveTo>
                      <a:pt x="5" y="3"/>
                    </a:moveTo>
                    <a:lnTo>
                      <a:pt x="5" y="0"/>
                    </a:lnTo>
                    <a:lnTo>
                      <a:pt x="3" y="0"/>
                    </a:lnTo>
                    <a:lnTo>
                      <a:pt x="0" y="3"/>
                    </a:lnTo>
                    <a:lnTo>
                      <a:pt x="3" y="5"/>
                    </a:lnTo>
                    <a:lnTo>
                      <a:pt x="5" y="3"/>
                    </a:lnTo>
                    <a:lnTo>
                      <a:pt x="5" y="3"/>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6" name="Google Shape;1986;p38"/>
              <p:cNvSpPr/>
              <p:nvPr/>
            </p:nvSpPr>
            <p:spPr>
              <a:xfrm>
                <a:off x="5926" y="2389"/>
                <a:ext cx="3" cy="5"/>
              </a:xfrm>
              <a:custGeom>
                <a:avLst/>
                <a:gdLst/>
                <a:ahLst/>
                <a:cxnLst/>
                <a:rect l="l" t="t" r="r" b="b"/>
                <a:pathLst>
                  <a:path w="3" h="5" extrusionOk="0">
                    <a:moveTo>
                      <a:pt x="3" y="0"/>
                    </a:moveTo>
                    <a:lnTo>
                      <a:pt x="0" y="3"/>
                    </a:lnTo>
                    <a:lnTo>
                      <a:pt x="3" y="5"/>
                    </a:lnTo>
                    <a:lnTo>
                      <a:pt x="3" y="3"/>
                    </a:lnTo>
                    <a:lnTo>
                      <a:pt x="3"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7" name="Google Shape;1987;p38"/>
              <p:cNvSpPr/>
              <p:nvPr/>
            </p:nvSpPr>
            <p:spPr>
              <a:xfrm>
                <a:off x="5926" y="2389"/>
                <a:ext cx="3" cy="5"/>
              </a:xfrm>
              <a:custGeom>
                <a:avLst/>
                <a:gdLst/>
                <a:ahLst/>
                <a:cxnLst/>
                <a:rect l="l" t="t" r="r" b="b"/>
                <a:pathLst>
                  <a:path w="3" h="5" extrusionOk="0">
                    <a:moveTo>
                      <a:pt x="3" y="0"/>
                    </a:moveTo>
                    <a:lnTo>
                      <a:pt x="0" y="3"/>
                    </a:lnTo>
                    <a:lnTo>
                      <a:pt x="3" y="5"/>
                    </a:lnTo>
                    <a:lnTo>
                      <a:pt x="3" y="3"/>
                    </a:lnTo>
                    <a:lnTo>
                      <a:pt x="3"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8" name="Google Shape;1988;p38"/>
              <p:cNvSpPr/>
              <p:nvPr/>
            </p:nvSpPr>
            <p:spPr>
              <a:xfrm>
                <a:off x="5714" y="2607"/>
                <a:ext cx="39" cy="81"/>
              </a:xfrm>
              <a:custGeom>
                <a:avLst/>
                <a:gdLst/>
                <a:ahLst/>
                <a:cxnLst/>
                <a:rect l="l" t="t" r="r" b="b"/>
                <a:pathLst>
                  <a:path w="39" h="81" extrusionOk="0">
                    <a:moveTo>
                      <a:pt x="29" y="0"/>
                    </a:moveTo>
                    <a:lnTo>
                      <a:pt x="32" y="2"/>
                    </a:lnTo>
                    <a:lnTo>
                      <a:pt x="34" y="5"/>
                    </a:lnTo>
                    <a:lnTo>
                      <a:pt x="37" y="5"/>
                    </a:lnTo>
                    <a:lnTo>
                      <a:pt x="37" y="5"/>
                    </a:lnTo>
                    <a:lnTo>
                      <a:pt x="39" y="7"/>
                    </a:lnTo>
                    <a:lnTo>
                      <a:pt x="37" y="12"/>
                    </a:lnTo>
                    <a:lnTo>
                      <a:pt x="37" y="17"/>
                    </a:lnTo>
                    <a:lnTo>
                      <a:pt x="17" y="81"/>
                    </a:lnTo>
                    <a:lnTo>
                      <a:pt x="15" y="79"/>
                    </a:lnTo>
                    <a:lnTo>
                      <a:pt x="10" y="69"/>
                    </a:lnTo>
                    <a:lnTo>
                      <a:pt x="7" y="67"/>
                    </a:lnTo>
                    <a:lnTo>
                      <a:pt x="2" y="59"/>
                    </a:lnTo>
                    <a:lnTo>
                      <a:pt x="0" y="42"/>
                    </a:lnTo>
                    <a:lnTo>
                      <a:pt x="0" y="37"/>
                    </a:lnTo>
                    <a:lnTo>
                      <a:pt x="20" y="7"/>
                    </a:lnTo>
                    <a:lnTo>
                      <a:pt x="27" y="2"/>
                    </a:lnTo>
                    <a:lnTo>
                      <a:pt x="27" y="2"/>
                    </a:lnTo>
                    <a:lnTo>
                      <a:pt x="29"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9" name="Google Shape;1989;p38"/>
              <p:cNvSpPr/>
              <p:nvPr/>
            </p:nvSpPr>
            <p:spPr>
              <a:xfrm>
                <a:off x="5714" y="2607"/>
                <a:ext cx="39" cy="81"/>
              </a:xfrm>
              <a:custGeom>
                <a:avLst/>
                <a:gdLst/>
                <a:ahLst/>
                <a:cxnLst/>
                <a:rect l="l" t="t" r="r" b="b"/>
                <a:pathLst>
                  <a:path w="39" h="81" extrusionOk="0">
                    <a:moveTo>
                      <a:pt x="29" y="0"/>
                    </a:moveTo>
                    <a:lnTo>
                      <a:pt x="32" y="2"/>
                    </a:lnTo>
                    <a:lnTo>
                      <a:pt x="34" y="5"/>
                    </a:lnTo>
                    <a:lnTo>
                      <a:pt x="37" y="5"/>
                    </a:lnTo>
                    <a:lnTo>
                      <a:pt x="37" y="5"/>
                    </a:lnTo>
                    <a:lnTo>
                      <a:pt x="39" y="7"/>
                    </a:lnTo>
                    <a:lnTo>
                      <a:pt x="37" y="12"/>
                    </a:lnTo>
                    <a:lnTo>
                      <a:pt x="37" y="17"/>
                    </a:lnTo>
                    <a:lnTo>
                      <a:pt x="17" y="81"/>
                    </a:lnTo>
                    <a:lnTo>
                      <a:pt x="15" y="79"/>
                    </a:lnTo>
                    <a:lnTo>
                      <a:pt x="10" y="69"/>
                    </a:lnTo>
                    <a:lnTo>
                      <a:pt x="7" y="67"/>
                    </a:lnTo>
                    <a:lnTo>
                      <a:pt x="2" y="59"/>
                    </a:lnTo>
                    <a:lnTo>
                      <a:pt x="0" y="42"/>
                    </a:lnTo>
                    <a:lnTo>
                      <a:pt x="0" y="37"/>
                    </a:lnTo>
                    <a:lnTo>
                      <a:pt x="20" y="7"/>
                    </a:lnTo>
                    <a:lnTo>
                      <a:pt x="27" y="2"/>
                    </a:lnTo>
                    <a:lnTo>
                      <a:pt x="27" y="2"/>
                    </a:lnTo>
                    <a:lnTo>
                      <a:pt x="29"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990" name="Google Shape;1990;p38"/>
            <p:cNvSpPr/>
            <p:nvPr/>
          </p:nvSpPr>
          <p:spPr>
            <a:xfrm>
              <a:off x="5793" y="2629"/>
              <a:ext cx="5" cy="3"/>
            </a:xfrm>
            <a:custGeom>
              <a:avLst/>
              <a:gdLst/>
              <a:ahLst/>
              <a:cxnLst/>
              <a:rect l="l" t="t" r="r" b="b"/>
              <a:pathLst>
                <a:path w="5" h="3" extrusionOk="0">
                  <a:moveTo>
                    <a:pt x="2" y="0"/>
                  </a:moveTo>
                  <a:lnTo>
                    <a:pt x="2" y="0"/>
                  </a:lnTo>
                  <a:lnTo>
                    <a:pt x="5" y="0"/>
                  </a:lnTo>
                  <a:lnTo>
                    <a:pt x="5" y="3"/>
                  </a:lnTo>
                  <a:lnTo>
                    <a:pt x="5" y="3"/>
                  </a:lnTo>
                  <a:lnTo>
                    <a:pt x="2" y="3"/>
                  </a:lnTo>
                  <a:lnTo>
                    <a:pt x="0" y="0"/>
                  </a:lnTo>
                  <a:lnTo>
                    <a:pt x="2" y="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1" name="Google Shape;1991;p38"/>
            <p:cNvSpPr/>
            <p:nvPr/>
          </p:nvSpPr>
          <p:spPr>
            <a:xfrm>
              <a:off x="5793" y="2629"/>
              <a:ext cx="5" cy="3"/>
            </a:xfrm>
            <a:custGeom>
              <a:avLst/>
              <a:gdLst/>
              <a:ahLst/>
              <a:cxnLst/>
              <a:rect l="l" t="t" r="r" b="b"/>
              <a:pathLst>
                <a:path w="5" h="3" extrusionOk="0">
                  <a:moveTo>
                    <a:pt x="2" y="0"/>
                  </a:moveTo>
                  <a:lnTo>
                    <a:pt x="2" y="0"/>
                  </a:lnTo>
                  <a:lnTo>
                    <a:pt x="5" y="0"/>
                  </a:lnTo>
                  <a:lnTo>
                    <a:pt x="5" y="3"/>
                  </a:lnTo>
                  <a:lnTo>
                    <a:pt x="5" y="3"/>
                  </a:lnTo>
                  <a:lnTo>
                    <a:pt x="2" y="3"/>
                  </a:lnTo>
                  <a:lnTo>
                    <a:pt x="0" y="0"/>
                  </a:lnTo>
                  <a:lnTo>
                    <a:pt x="2" y="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2" name="Google Shape;1992;p38"/>
            <p:cNvSpPr/>
            <p:nvPr/>
          </p:nvSpPr>
          <p:spPr>
            <a:xfrm>
              <a:off x="5803" y="2627"/>
              <a:ext cx="2" cy="5"/>
            </a:xfrm>
            <a:custGeom>
              <a:avLst/>
              <a:gdLst/>
              <a:ahLst/>
              <a:cxnLst/>
              <a:rect l="l" t="t" r="r" b="b"/>
              <a:pathLst>
                <a:path w="2" h="5" extrusionOk="0">
                  <a:moveTo>
                    <a:pt x="0" y="2"/>
                  </a:moveTo>
                  <a:lnTo>
                    <a:pt x="0" y="2"/>
                  </a:lnTo>
                  <a:lnTo>
                    <a:pt x="2" y="0"/>
                  </a:lnTo>
                  <a:lnTo>
                    <a:pt x="2" y="0"/>
                  </a:lnTo>
                  <a:lnTo>
                    <a:pt x="2" y="0"/>
                  </a:lnTo>
                  <a:lnTo>
                    <a:pt x="2" y="2"/>
                  </a:lnTo>
                  <a:lnTo>
                    <a:pt x="0" y="5"/>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3" name="Google Shape;1993;p38"/>
            <p:cNvSpPr/>
            <p:nvPr/>
          </p:nvSpPr>
          <p:spPr>
            <a:xfrm>
              <a:off x="5803" y="2627"/>
              <a:ext cx="2" cy="5"/>
            </a:xfrm>
            <a:custGeom>
              <a:avLst/>
              <a:gdLst/>
              <a:ahLst/>
              <a:cxnLst/>
              <a:rect l="l" t="t" r="r" b="b"/>
              <a:pathLst>
                <a:path w="2" h="5" extrusionOk="0">
                  <a:moveTo>
                    <a:pt x="0" y="2"/>
                  </a:moveTo>
                  <a:lnTo>
                    <a:pt x="0" y="2"/>
                  </a:lnTo>
                  <a:lnTo>
                    <a:pt x="2" y="0"/>
                  </a:lnTo>
                  <a:lnTo>
                    <a:pt x="2" y="0"/>
                  </a:lnTo>
                  <a:lnTo>
                    <a:pt x="2" y="0"/>
                  </a:lnTo>
                  <a:lnTo>
                    <a:pt x="2" y="2"/>
                  </a:lnTo>
                  <a:lnTo>
                    <a:pt x="0" y="5"/>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4" name="Google Shape;1994;p38"/>
            <p:cNvSpPr/>
            <p:nvPr/>
          </p:nvSpPr>
          <p:spPr>
            <a:xfrm>
              <a:off x="5882" y="2567"/>
              <a:ext cx="12" cy="20"/>
            </a:xfrm>
            <a:custGeom>
              <a:avLst/>
              <a:gdLst/>
              <a:ahLst/>
              <a:cxnLst/>
              <a:rect l="l" t="t" r="r" b="b"/>
              <a:pathLst>
                <a:path w="12" h="20" extrusionOk="0">
                  <a:moveTo>
                    <a:pt x="2" y="10"/>
                  </a:moveTo>
                  <a:lnTo>
                    <a:pt x="5" y="8"/>
                  </a:lnTo>
                  <a:lnTo>
                    <a:pt x="5" y="5"/>
                  </a:lnTo>
                  <a:lnTo>
                    <a:pt x="7" y="5"/>
                  </a:lnTo>
                  <a:lnTo>
                    <a:pt x="10" y="3"/>
                  </a:lnTo>
                  <a:lnTo>
                    <a:pt x="12" y="0"/>
                  </a:lnTo>
                  <a:lnTo>
                    <a:pt x="12" y="5"/>
                  </a:lnTo>
                  <a:lnTo>
                    <a:pt x="10" y="8"/>
                  </a:lnTo>
                  <a:lnTo>
                    <a:pt x="7" y="10"/>
                  </a:lnTo>
                  <a:lnTo>
                    <a:pt x="5" y="13"/>
                  </a:lnTo>
                  <a:lnTo>
                    <a:pt x="5" y="15"/>
                  </a:lnTo>
                  <a:lnTo>
                    <a:pt x="2" y="15"/>
                  </a:lnTo>
                  <a:lnTo>
                    <a:pt x="2" y="18"/>
                  </a:lnTo>
                  <a:lnTo>
                    <a:pt x="2" y="20"/>
                  </a:lnTo>
                  <a:lnTo>
                    <a:pt x="0" y="15"/>
                  </a:lnTo>
                  <a:lnTo>
                    <a:pt x="0" y="13"/>
                  </a:lnTo>
                  <a:lnTo>
                    <a:pt x="2"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5" name="Google Shape;1995;p38"/>
            <p:cNvSpPr/>
            <p:nvPr/>
          </p:nvSpPr>
          <p:spPr>
            <a:xfrm>
              <a:off x="5882" y="2567"/>
              <a:ext cx="12" cy="20"/>
            </a:xfrm>
            <a:custGeom>
              <a:avLst/>
              <a:gdLst/>
              <a:ahLst/>
              <a:cxnLst/>
              <a:rect l="l" t="t" r="r" b="b"/>
              <a:pathLst>
                <a:path w="12" h="20" extrusionOk="0">
                  <a:moveTo>
                    <a:pt x="2" y="10"/>
                  </a:moveTo>
                  <a:lnTo>
                    <a:pt x="5" y="8"/>
                  </a:lnTo>
                  <a:lnTo>
                    <a:pt x="5" y="5"/>
                  </a:lnTo>
                  <a:lnTo>
                    <a:pt x="7" y="5"/>
                  </a:lnTo>
                  <a:lnTo>
                    <a:pt x="10" y="3"/>
                  </a:lnTo>
                  <a:lnTo>
                    <a:pt x="12" y="0"/>
                  </a:lnTo>
                  <a:lnTo>
                    <a:pt x="12" y="5"/>
                  </a:lnTo>
                  <a:lnTo>
                    <a:pt x="10" y="8"/>
                  </a:lnTo>
                  <a:lnTo>
                    <a:pt x="7" y="10"/>
                  </a:lnTo>
                  <a:lnTo>
                    <a:pt x="5" y="13"/>
                  </a:lnTo>
                  <a:lnTo>
                    <a:pt x="5" y="15"/>
                  </a:lnTo>
                  <a:lnTo>
                    <a:pt x="2" y="15"/>
                  </a:lnTo>
                  <a:lnTo>
                    <a:pt x="2" y="18"/>
                  </a:lnTo>
                  <a:lnTo>
                    <a:pt x="2" y="20"/>
                  </a:lnTo>
                  <a:lnTo>
                    <a:pt x="0" y="15"/>
                  </a:lnTo>
                  <a:lnTo>
                    <a:pt x="0" y="13"/>
                  </a:lnTo>
                  <a:lnTo>
                    <a:pt x="2"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6" name="Google Shape;1996;p38"/>
            <p:cNvSpPr/>
            <p:nvPr/>
          </p:nvSpPr>
          <p:spPr>
            <a:xfrm>
              <a:off x="5909" y="2543"/>
              <a:ext cx="2" cy="4"/>
            </a:xfrm>
            <a:custGeom>
              <a:avLst/>
              <a:gdLst/>
              <a:ahLst/>
              <a:cxnLst/>
              <a:rect l="l" t="t" r="r" b="b"/>
              <a:pathLst>
                <a:path w="2" h="4" extrusionOk="0">
                  <a:moveTo>
                    <a:pt x="0" y="2"/>
                  </a:moveTo>
                  <a:lnTo>
                    <a:pt x="2" y="4"/>
                  </a:lnTo>
                  <a:lnTo>
                    <a:pt x="0" y="4"/>
                  </a:lnTo>
                  <a:lnTo>
                    <a:pt x="0" y="2"/>
                  </a:lnTo>
                  <a:lnTo>
                    <a:pt x="0" y="2"/>
                  </a:lnTo>
                  <a:lnTo>
                    <a:pt x="0" y="0"/>
                  </a:lnTo>
                  <a:lnTo>
                    <a:pt x="0" y="2"/>
                  </a:lnTo>
                  <a:lnTo>
                    <a:pt x="0"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7" name="Google Shape;1997;p38"/>
            <p:cNvSpPr/>
            <p:nvPr/>
          </p:nvSpPr>
          <p:spPr>
            <a:xfrm>
              <a:off x="5909" y="2543"/>
              <a:ext cx="2" cy="4"/>
            </a:xfrm>
            <a:custGeom>
              <a:avLst/>
              <a:gdLst/>
              <a:ahLst/>
              <a:cxnLst/>
              <a:rect l="l" t="t" r="r" b="b"/>
              <a:pathLst>
                <a:path w="2" h="4" extrusionOk="0">
                  <a:moveTo>
                    <a:pt x="0" y="2"/>
                  </a:moveTo>
                  <a:lnTo>
                    <a:pt x="2" y="4"/>
                  </a:lnTo>
                  <a:lnTo>
                    <a:pt x="0" y="4"/>
                  </a:lnTo>
                  <a:lnTo>
                    <a:pt x="0" y="2"/>
                  </a:lnTo>
                  <a:lnTo>
                    <a:pt x="0" y="2"/>
                  </a:lnTo>
                  <a:lnTo>
                    <a:pt x="0" y="0"/>
                  </a:lnTo>
                  <a:lnTo>
                    <a:pt x="0" y="2"/>
                  </a:lnTo>
                  <a:lnTo>
                    <a:pt x="0"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8" name="Google Shape;1998;p38"/>
            <p:cNvSpPr/>
            <p:nvPr/>
          </p:nvSpPr>
          <p:spPr>
            <a:xfrm>
              <a:off x="5916" y="2528"/>
              <a:ext cx="8" cy="7"/>
            </a:xfrm>
            <a:custGeom>
              <a:avLst/>
              <a:gdLst/>
              <a:ahLst/>
              <a:cxnLst/>
              <a:rect l="l" t="t" r="r" b="b"/>
              <a:pathLst>
                <a:path w="8" h="7" extrusionOk="0">
                  <a:moveTo>
                    <a:pt x="3" y="2"/>
                  </a:moveTo>
                  <a:lnTo>
                    <a:pt x="8" y="0"/>
                  </a:lnTo>
                  <a:lnTo>
                    <a:pt x="8" y="0"/>
                  </a:lnTo>
                  <a:lnTo>
                    <a:pt x="8" y="2"/>
                  </a:lnTo>
                  <a:lnTo>
                    <a:pt x="5" y="5"/>
                  </a:lnTo>
                  <a:lnTo>
                    <a:pt x="5" y="7"/>
                  </a:lnTo>
                  <a:lnTo>
                    <a:pt x="3" y="7"/>
                  </a:lnTo>
                  <a:lnTo>
                    <a:pt x="3" y="7"/>
                  </a:lnTo>
                  <a:lnTo>
                    <a:pt x="0" y="7"/>
                  </a:lnTo>
                  <a:lnTo>
                    <a:pt x="0" y="5"/>
                  </a:lnTo>
                  <a:lnTo>
                    <a:pt x="3"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9" name="Google Shape;1999;p38"/>
            <p:cNvSpPr/>
            <p:nvPr/>
          </p:nvSpPr>
          <p:spPr>
            <a:xfrm>
              <a:off x="5916" y="2528"/>
              <a:ext cx="8" cy="7"/>
            </a:xfrm>
            <a:custGeom>
              <a:avLst/>
              <a:gdLst/>
              <a:ahLst/>
              <a:cxnLst/>
              <a:rect l="l" t="t" r="r" b="b"/>
              <a:pathLst>
                <a:path w="8" h="7" extrusionOk="0">
                  <a:moveTo>
                    <a:pt x="3" y="2"/>
                  </a:moveTo>
                  <a:lnTo>
                    <a:pt x="8" y="0"/>
                  </a:lnTo>
                  <a:lnTo>
                    <a:pt x="8" y="0"/>
                  </a:lnTo>
                  <a:lnTo>
                    <a:pt x="8" y="2"/>
                  </a:lnTo>
                  <a:lnTo>
                    <a:pt x="5" y="5"/>
                  </a:lnTo>
                  <a:lnTo>
                    <a:pt x="5" y="7"/>
                  </a:lnTo>
                  <a:lnTo>
                    <a:pt x="3" y="7"/>
                  </a:lnTo>
                  <a:lnTo>
                    <a:pt x="3" y="7"/>
                  </a:lnTo>
                  <a:lnTo>
                    <a:pt x="0" y="7"/>
                  </a:lnTo>
                  <a:lnTo>
                    <a:pt x="0" y="5"/>
                  </a:lnTo>
                  <a:lnTo>
                    <a:pt x="3"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0" name="Google Shape;2000;p38"/>
            <p:cNvSpPr/>
            <p:nvPr/>
          </p:nvSpPr>
          <p:spPr>
            <a:xfrm>
              <a:off x="5827" y="2617"/>
              <a:ext cx="5" cy="5"/>
            </a:xfrm>
            <a:custGeom>
              <a:avLst/>
              <a:gdLst/>
              <a:ahLst/>
              <a:cxnLst/>
              <a:rect l="l" t="t" r="r" b="b"/>
              <a:pathLst>
                <a:path w="5" h="5" extrusionOk="0">
                  <a:moveTo>
                    <a:pt x="3" y="2"/>
                  </a:moveTo>
                  <a:lnTo>
                    <a:pt x="0" y="0"/>
                  </a:lnTo>
                  <a:lnTo>
                    <a:pt x="3" y="2"/>
                  </a:lnTo>
                  <a:lnTo>
                    <a:pt x="3" y="2"/>
                  </a:lnTo>
                  <a:lnTo>
                    <a:pt x="5" y="2"/>
                  </a:lnTo>
                  <a:lnTo>
                    <a:pt x="5" y="5"/>
                  </a:lnTo>
                  <a:lnTo>
                    <a:pt x="3" y="5"/>
                  </a:lnTo>
                  <a:lnTo>
                    <a:pt x="3" y="2"/>
                  </a:lnTo>
                  <a:lnTo>
                    <a:pt x="3" y="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1" name="Google Shape;2001;p38"/>
            <p:cNvSpPr/>
            <p:nvPr/>
          </p:nvSpPr>
          <p:spPr>
            <a:xfrm>
              <a:off x="5827" y="2617"/>
              <a:ext cx="5" cy="5"/>
            </a:xfrm>
            <a:custGeom>
              <a:avLst/>
              <a:gdLst/>
              <a:ahLst/>
              <a:cxnLst/>
              <a:rect l="l" t="t" r="r" b="b"/>
              <a:pathLst>
                <a:path w="5" h="5" extrusionOk="0">
                  <a:moveTo>
                    <a:pt x="3" y="2"/>
                  </a:moveTo>
                  <a:lnTo>
                    <a:pt x="0" y="0"/>
                  </a:lnTo>
                  <a:lnTo>
                    <a:pt x="3" y="2"/>
                  </a:lnTo>
                  <a:lnTo>
                    <a:pt x="3" y="2"/>
                  </a:lnTo>
                  <a:lnTo>
                    <a:pt x="5" y="2"/>
                  </a:lnTo>
                  <a:lnTo>
                    <a:pt x="5" y="5"/>
                  </a:lnTo>
                  <a:lnTo>
                    <a:pt x="3" y="5"/>
                  </a:lnTo>
                  <a:lnTo>
                    <a:pt x="3" y="2"/>
                  </a:lnTo>
                  <a:lnTo>
                    <a:pt x="3" y="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2" name="Google Shape;2002;p38"/>
            <p:cNvSpPr/>
            <p:nvPr/>
          </p:nvSpPr>
          <p:spPr>
            <a:xfrm>
              <a:off x="5808" y="2135"/>
              <a:ext cx="140" cy="150"/>
            </a:xfrm>
            <a:custGeom>
              <a:avLst/>
              <a:gdLst/>
              <a:ahLst/>
              <a:cxnLst/>
              <a:rect l="l" t="t" r="r" b="b"/>
              <a:pathLst>
                <a:path w="140" h="150" extrusionOk="0">
                  <a:moveTo>
                    <a:pt x="91" y="128"/>
                  </a:moveTo>
                  <a:lnTo>
                    <a:pt x="88" y="123"/>
                  </a:lnTo>
                  <a:lnTo>
                    <a:pt x="76" y="111"/>
                  </a:lnTo>
                  <a:lnTo>
                    <a:pt x="69" y="108"/>
                  </a:lnTo>
                  <a:lnTo>
                    <a:pt x="69" y="106"/>
                  </a:lnTo>
                  <a:lnTo>
                    <a:pt x="71" y="101"/>
                  </a:lnTo>
                  <a:lnTo>
                    <a:pt x="71" y="103"/>
                  </a:lnTo>
                  <a:lnTo>
                    <a:pt x="71" y="91"/>
                  </a:lnTo>
                  <a:lnTo>
                    <a:pt x="79" y="89"/>
                  </a:lnTo>
                  <a:lnTo>
                    <a:pt x="81" y="84"/>
                  </a:lnTo>
                  <a:lnTo>
                    <a:pt x="91" y="84"/>
                  </a:lnTo>
                  <a:lnTo>
                    <a:pt x="96" y="81"/>
                  </a:lnTo>
                  <a:lnTo>
                    <a:pt x="96" y="79"/>
                  </a:lnTo>
                  <a:lnTo>
                    <a:pt x="111" y="64"/>
                  </a:lnTo>
                  <a:lnTo>
                    <a:pt x="118" y="61"/>
                  </a:lnTo>
                  <a:lnTo>
                    <a:pt x="121" y="59"/>
                  </a:lnTo>
                  <a:lnTo>
                    <a:pt x="121" y="47"/>
                  </a:lnTo>
                  <a:lnTo>
                    <a:pt x="118" y="44"/>
                  </a:lnTo>
                  <a:lnTo>
                    <a:pt x="121" y="39"/>
                  </a:lnTo>
                  <a:lnTo>
                    <a:pt x="135" y="19"/>
                  </a:lnTo>
                  <a:lnTo>
                    <a:pt x="138" y="17"/>
                  </a:lnTo>
                  <a:lnTo>
                    <a:pt x="140" y="19"/>
                  </a:lnTo>
                  <a:lnTo>
                    <a:pt x="138" y="10"/>
                  </a:lnTo>
                  <a:lnTo>
                    <a:pt x="135" y="10"/>
                  </a:lnTo>
                  <a:lnTo>
                    <a:pt x="133" y="2"/>
                  </a:lnTo>
                  <a:lnTo>
                    <a:pt x="128" y="0"/>
                  </a:lnTo>
                  <a:lnTo>
                    <a:pt x="123" y="2"/>
                  </a:lnTo>
                  <a:lnTo>
                    <a:pt x="116" y="17"/>
                  </a:lnTo>
                  <a:lnTo>
                    <a:pt x="103" y="27"/>
                  </a:lnTo>
                  <a:lnTo>
                    <a:pt x="86" y="29"/>
                  </a:lnTo>
                  <a:lnTo>
                    <a:pt x="84" y="32"/>
                  </a:lnTo>
                  <a:lnTo>
                    <a:pt x="86" y="44"/>
                  </a:lnTo>
                  <a:lnTo>
                    <a:pt x="71" y="47"/>
                  </a:lnTo>
                  <a:lnTo>
                    <a:pt x="64" y="42"/>
                  </a:lnTo>
                  <a:lnTo>
                    <a:pt x="56" y="42"/>
                  </a:lnTo>
                  <a:lnTo>
                    <a:pt x="19" y="71"/>
                  </a:lnTo>
                  <a:lnTo>
                    <a:pt x="12" y="74"/>
                  </a:lnTo>
                  <a:lnTo>
                    <a:pt x="2" y="89"/>
                  </a:lnTo>
                  <a:lnTo>
                    <a:pt x="0" y="89"/>
                  </a:lnTo>
                  <a:lnTo>
                    <a:pt x="5" y="94"/>
                  </a:lnTo>
                  <a:lnTo>
                    <a:pt x="7" y="99"/>
                  </a:lnTo>
                  <a:lnTo>
                    <a:pt x="12" y="96"/>
                  </a:lnTo>
                  <a:lnTo>
                    <a:pt x="24" y="99"/>
                  </a:lnTo>
                  <a:lnTo>
                    <a:pt x="27" y="99"/>
                  </a:lnTo>
                  <a:lnTo>
                    <a:pt x="19" y="121"/>
                  </a:lnTo>
                  <a:lnTo>
                    <a:pt x="22" y="123"/>
                  </a:lnTo>
                  <a:lnTo>
                    <a:pt x="24" y="123"/>
                  </a:lnTo>
                  <a:lnTo>
                    <a:pt x="19" y="126"/>
                  </a:lnTo>
                  <a:lnTo>
                    <a:pt x="17" y="128"/>
                  </a:lnTo>
                  <a:lnTo>
                    <a:pt x="14" y="128"/>
                  </a:lnTo>
                  <a:lnTo>
                    <a:pt x="14" y="136"/>
                  </a:lnTo>
                  <a:lnTo>
                    <a:pt x="10" y="141"/>
                  </a:lnTo>
                  <a:lnTo>
                    <a:pt x="17" y="141"/>
                  </a:lnTo>
                  <a:lnTo>
                    <a:pt x="19" y="141"/>
                  </a:lnTo>
                  <a:lnTo>
                    <a:pt x="19" y="143"/>
                  </a:lnTo>
                  <a:lnTo>
                    <a:pt x="19" y="145"/>
                  </a:lnTo>
                  <a:lnTo>
                    <a:pt x="17" y="145"/>
                  </a:lnTo>
                  <a:lnTo>
                    <a:pt x="17" y="148"/>
                  </a:lnTo>
                  <a:lnTo>
                    <a:pt x="19" y="145"/>
                  </a:lnTo>
                  <a:lnTo>
                    <a:pt x="22" y="150"/>
                  </a:lnTo>
                  <a:lnTo>
                    <a:pt x="24" y="150"/>
                  </a:lnTo>
                  <a:lnTo>
                    <a:pt x="27" y="148"/>
                  </a:lnTo>
                  <a:lnTo>
                    <a:pt x="29" y="148"/>
                  </a:lnTo>
                  <a:lnTo>
                    <a:pt x="32" y="143"/>
                  </a:lnTo>
                  <a:lnTo>
                    <a:pt x="29" y="143"/>
                  </a:lnTo>
                  <a:lnTo>
                    <a:pt x="32" y="143"/>
                  </a:lnTo>
                  <a:lnTo>
                    <a:pt x="34" y="145"/>
                  </a:lnTo>
                  <a:lnTo>
                    <a:pt x="37" y="148"/>
                  </a:lnTo>
                  <a:lnTo>
                    <a:pt x="42" y="150"/>
                  </a:lnTo>
                  <a:lnTo>
                    <a:pt x="42" y="148"/>
                  </a:lnTo>
                  <a:lnTo>
                    <a:pt x="47" y="145"/>
                  </a:lnTo>
                  <a:lnTo>
                    <a:pt x="49" y="150"/>
                  </a:lnTo>
                  <a:lnTo>
                    <a:pt x="64" y="136"/>
                  </a:lnTo>
                  <a:lnTo>
                    <a:pt x="79" y="136"/>
                  </a:lnTo>
                  <a:lnTo>
                    <a:pt x="84" y="133"/>
                  </a:lnTo>
                  <a:lnTo>
                    <a:pt x="91" y="128"/>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3" name="Google Shape;2003;p38"/>
            <p:cNvSpPr/>
            <p:nvPr/>
          </p:nvSpPr>
          <p:spPr>
            <a:xfrm>
              <a:off x="5808" y="2135"/>
              <a:ext cx="140" cy="150"/>
            </a:xfrm>
            <a:custGeom>
              <a:avLst/>
              <a:gdLst/>
              <a:ahLst/>
              <a:cxnLst/>
              <a:rect l="l" t="t" r="r" b="b"/>
              <a:pathLst>
                <a:path w="140" h="150" extrusionOk="0">
                  <a:moveTo>
                    <a:pt x="91" y="128"/>
                  </a:moveTo>
                  <a:lnTo>
                    <a:pt x="88" y="123"/>
                  </a:lnTo>
                  <a:lnTo>
                    <a:pt x="76" y="111"/>
                  </a:lnTo>
                  <a:lnTo>
                    <a:pt x="69" y="108"/>
                  </a:lnTo>
                  <a:lnTo>
                    <a:pt x="69" y="106"/>
                  </a:lnTo>
                  <a:lnTo>
                    <a:pt x="71" y="101"/>
                  </a:lnTo>
                  <a:lnTo>
                    <a:pt x="71" y="103"/>
                  </a:lnTo>
                  <a:lnTo>
                    <a:pt x="71" y="91"/>
                  </a:lnTo>
                  <a:lnTo>
                    <a:pt x="79" y="89"/>
                  </a:lnTo>
                  <a:lnTo>
                    <a:pt x="81" y="84"/>
                  </a:lnTo>
                  <a:lnTo>
                    <a:pt x="91" y="84"/>
                  </a:lnTo>
                  <a:lnTo>
                    <a:pt x="96" y="81"/>
                  </a:lnTo>
                  <a:lnTo>
                    <a:pt x="96" y="79"/>
                  </a:lnTo>
                  <a:lnTo>
                    <a:pt x="111" y="64"/>
                  </a:lnTo>
                  <a:lnTo>
                    <a:pt x="118" y="61"/>
                  </a:lnTo>
                  <a:lnTo>
                    <a:pt x="121" y="59"/>
                  </a:lnTo>
                  <a:lnTo>
                    <a:pt x="121" y="47"/>
                  </a:lnTo>
                  <a:lnTo>
                    <a:pt x="118" y="44"/>
                  </a:lnTo>
                  <a:lnTo>
                    <a:pt x="121" y="39"/>
                  </a:lnTo>
                  <a:lnTo>
                    <a:pt x="135" y="19"/>
                  </a:lnTo>
                  <a:lnTo>
                    <a:pt x="138" y="17"/>
                  </a:lnTo>
                  <a:lnTo>
                    <a:pt x="140" y="19"/>
                  </a:lnTo>
                  <a:lnTo>
                    <a:pt x="138" y="10"/>
                  </a:lnTo>
                  <a:lnTo>
                    <a:pt x="135" y="10"/>
                  </a:lnTo>
                  <a:lnTo>
                    <a:pt x="133" y="2"/>
                  </a:lnTo>
                  <a:lnTo>
                    <a:pt x="128" y="0"/>
                  </a:lnTo>
                  <a:lnTo>
                    <a:pt x="123" y="2"/>
                  </a:lnTo>
                  <a:lnTo>
                    <a:pt x="116" y="17"/>
                  </a:lnTo>
                  <a:lnTo>
                    <a:pt x="103" y="27"/>
                  </a:lnTo>
                  <a:lnTo>
                    <a:pt x="86" y="29"/>
                  </a:lnTo>
                  <a:lnTo>
                    <a:pt x="84" y="32"/>
                  </a:lnTo>
                  <a:lnTo>
                    <a:pt x="86" y="44"/>
                  </a:lnTo>
                  <a:lnTo>
                    <a:pt x="71" y="47"/>
                  </a:lnTo>
                  <a:lnTo>
                    <a:pt x="64" y="42"/>
                  </a:lnTo>
                  <a:lnTo>
                    <a:pt x="56" y="42"/>
                  </a:lnTo>
                  <a:lnTo>
                    <a:pt x="19" y="71"/>
                  </a:lnTo>
                  <a:lnTo>
                    <a:pt x="12" y="74"/>
                  </a:lnTo>
                  <a:lnTo>
                    <a:pt x="2" y="89"/>
                  </a:lnTo>
                  <a:lnTo>
                    <a:pt x="0" y="89"/>
                  </a:lnTo>
                  <a:lnTo>
                    <a:pt x="5" y="94"/>
                  </a:lnTo>
                  <a:lnTo>
                    <a:pt x="7" y="99"/>
                  </a:lnTo>
                  <a:lnTo>
                    <a:pt x="12" y="96"/>
                  </a:lnTo>
                  <a:lnTo>
                    <a:pt x="24" y="99"/>
                  </a:lnTo>
                  <a:lnTo>
                    <a:pt x="27" y="99"/>
                  </a:lnTo>
                  <a:lnTo>
                    <a:pt x="19" y="121"/>
                  </a:lnTo>
                  <a:lnTo>
                    <a:pt x="22" y="123"/>
                  </a:lnTo>
                  <a:lnTo>
                    <a:pt x="24" y="123"/>
                  </a:lnTo>
                  <a:lnTo>
                    <a:pt x="19" y="126"/>
                  </a:lnTo>
                  <a:lnTo>
                    <a:pt x="17" y="128"/>
                  </a:lnTo>
                  <a:lnTo>
                    <a:pt x="14" y="128"/>
                  </a:lnTo>
                  <a:lnTo>
                    <a:pt x="14" y="136"/>
                  </a:lnTo>
                  <a:lnTo>
                    <a:pt x="10" y="141"/>
                  </a:lnTo>
                  <a:lnTo>
                    <a:pt x="17" y="141"/>
                  </a:lnTo>
                  <a:lnTo>
                    <a:pt x="19" y="141"/>
                  </a:lnTo>
                  <a:lnTo>
                    <a:pt x="19" y="143"/>
                  </a:lnTo>
                  <a:lnTo>
                    <a:pt x="19" y="145"/>
                  </a:lnTo>
                  <a:lnTo>
                    <a:pt x="17" y="145"/>
                  </a:lnTo>
                  <a:lnTo>
                    <a:pt x="17" y="148"/>
                  </a:lnTo>
                  <a:lnTo>
                    <a:pt x="19" y="145"/>
                  </a:lnTo>
                  <a:lnTo>
                    <a:pt x="22" y="150"/>
                  </a:lnTo>
                  <a:lnTo>
                    <a:pt x="24" y="150"/>
                  </a:lnTo>
                  <a:lnTo>
                    <a:pt x="27" y="148"/>
                  </a:lnTo>
                  <a:lnTo>
                    <a:pt x="29" y="148"/>
                  </a:lnTo>
                  <a:lnTo>
                    <a:pt x="32" y="143"/>
                  </a:lnTo>
                  <a:lnTo>
                    <a:pt x="29" y="143"/>
                  </a:lnTo>
                  <a:lnTo>
                    <a:pt x="32" y="143"/>
                  </a:lnTo>
                  <a:lnTo>
                    <a:pt x="34" y="145"/>
                  </a:lnTo>
                  <a:lnTo>
                    <a:pt x="37" y="148"/>
                  </a:lnTo>
                  <a:lnTo>
                    <a:pt x="42" y="150"/>
                  </a:lnTo>
                  <a:lnTo>
                    <a:pt x="42" y="148"/>
                  </a:lnTo>
                  <a:lnTo>
                    <a:pt x="47" y="145"/>
                  </a:lnTo>
                  <a:lnTo>
                    <a:pt x="49" y="150"/>
                  </a:lnTo>
                  <a:lnTo>
                    <a:pt x="64" y="136"/>
                  </a:lnTo>
                  <a:lnTo>
                    <a:pt x="79" y="136"/>
                  </a:lnTo>
                  <a:lnTo>
                    <a:pt x="84" y="133"/>
                  </a:lnTo>
                  <a:lnTo>
                    <a:pt x="91" y="128"/>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4" name="Google Shape;2004;p38"/>
            <p:cNvSpPr/>
            <p:nvPr/>
          </p:nvSpPr>
          <p:spPr>
            <a:xfrm>
              <a:off x="6178" y="3237"/>
              <a:ext cx="217" cy="178"/>
            </a:xfrm>
            <a:custGeom>
              <a:avLst/>
              <a:gdLst/>
              <a:ahLst/>
              <a:cxnLst/>
              <a:rect l="l" t="t" r="r" b="b"/>
              <a:pathLst>
                <a:path w="217" h="178" extrusionOk="0">
                  <a:moveTo>
                    <a:pt x="0" y="146"/>
                  </a:moveTo>
                  <a:lnTo>
                    <a:pt x="0" y="146"/>
                  </a:lnTo>
                  <a:lnTo>
                    <a:pt x="2" y="114"/>
                  </a:lnTo>
                  <a:lnTo>
                    <a:pt x="2" y="114"/>
                  </a:lnTo>
                  <a:lnTo>
                    <a:pt x="5" y="99"/>
                  </a:lnTo>
                  <a:lnTo>
                    <a:pt x="5" y="99"/>
                  </a:lnTo>
                  <a:lnTo>
                    <a:pt x="2" y="94"/>
                  </a:lnTo>
                  <a:lnTo>
                    <a:pt x="2" y="89"/>
                  </a:lnTo>
                  <a:lnTo>
                    <a:pt x="2" y="89"/>
                  </a:lnTo>
                  <a:lnTo>
                    <a:pt x="5" y="82"/>
                  </a:lnTo>
                  <a:lnTo>
                    <a:pt x="5" y="82"/>
                  </a:lnTo>
                  <a:lnTo>
                    <a:pt x="7" y="74"/>
                  </a:lnTo>
                  <a:lnTo>
                    <a:pt x="7" y="74"/>
                  </a:lnTo>
                  <a:lnTo>
                    <a:pt x="7" y="40"/>
                  </a:lnTo>
                  <a:lnTo>
                    <a:pt x="7" y="40"/>
                  </a:lnTo>
                  <a:lnTo>
                    <a:pt x="10" y="5"/>
                  </a:lnTo>
                  <a:lnTo>
                    <a:pt x="10" y="5"/>
                  </a:lnTo>
                  <a:lnTo>
                    <a:pt x="10" y="0"/>
                  </a:lnTo>
                  <a:lnTo>
                    <a:pt x="10" y="0"/>
                  </a:lnTo>
                  <a:lnTo>
                    <a:pt x="15" y="0"/>
                  </a:lnTo>
                  <a:lnTo>
                    <a:pt x="15" y="0"/>
                  </a:lnTo>
                  <a:lnTo>
                    <a:pt x="22" y="5"/>
                  </a:lnTo>
                  <a:lnTo>
                    <a:pt x="22" y="5"/>
                  </a:lnTo>
                  <a:lnTo>
                    <a:pt x="37" y="10"/>
                  </a:lnTo>
                  <a:lnTo>
                    <a:pt x="49" y="15"/>
                  </a:lnTo>
                  <a:lnTo>
                    <a:pt x="49" y="15"/>
                  </a:lnTo>
                  <a:lnTo>
                    <a:pt x="64" y="17"/>
                  </a:lnTo>
                  <a:lnTo>
                    <a:pt x="64" y="17"/>
                  </a:lnTo>
                  <a:lnTo>
                    <a:pt x="69" y="22"/>
                  </a:lnTo>
                  <a:lnTo>
                    <a:pt x="76" y="25"/>
                  </a:lnTo>
                  <a:lnTo>
                    <a:pt x="76" y="25"/>
                  </a:lnTo>
                  <a:lnTo>
                    <a:pt x="81" y="27"/>
                  </a:lnTo>
                  <a:lnTo>
                    <a:pt x="84" y="25"/>
                  </a:lnTo>
                  <a:lnTo>
                    <a:pt x="84" y="25"/>
                  </a:lnTo>
                  <a:lnTo>
                    <a:pt x="86" y="27"/>
                  </a:lnTo>
                  <a:lnTo>
                    <a:pt x="91" y="30"/>
                  </a:lnTo>
                  <a:lnTo>
                    <a:pt x="91" y="30"/>
                  </a:lnTo>
                  <a:lnTo>
                    <a:pt x="96" y="35"/>
                  </a:lnTo>
                  <a:lnTo>
                    <a:pt x="98" y="37"/>
                  </a:lnTo>
                  <a:lnTo>
                    <a:pt x="98" y="37"/>
                  </a:lnTo>
                  <a:lnTo>
                    <a:pt x="103" y="40"/>
                  </a:lnTo>
                  <a:lnTo>
                    <a:pt x="108" y="42"/>
                  </a:lnTo>
                  <a:lnTo>
                    <a:pt x="108" y="42"/>
                  </a:lnTo>
                  <a:lnTo>
                    <a:pt x="111" y="47"/>
                  </a:lnTo>
                  <a:lnTo>
                    <a:pt x="113" y="52"/>
                  </a:lnTo>
                  <a:lnTo>
                    <a:pt x="113" y="52"/>
                  </a:lnTo>
                  <a:lnTo>
                    <a:pt x="113" y="57"/>
                  </a:lnTo>
                  <a:lnTo>
                    <a:pt x="111" y="59"/>
                  </a:lnTo>
                  <a:lnTo>
                    <a:pt x="111" y="59"/>
                  </a:lnTo>
                  <a:lnTo>
                    <a:pt x="113" y="62"/>
                  </a:lnTo>
                  <a:lnTo>
                    <a:pt x="118" y="64"/>
                  </a:lnTo>
                  <a:lnTo>
                    <a:pt x="128" y="67"/>
                  </a:lnTo>
                  <a:lnTo>
                    <a:pt x="128" y="67"/>
                  </a:lnTo>
                  <a:lnTo>
                    <a:pt x="138" y="72"/>
                  </a:lnTo>
                  <a:lnTo>
                    <a:pt x="138" y="72"/>
                  </a:lnTo>
                  <a:lnTo>
                    <a:pt x="143" y="74"/>
                  </a:lnTo>
                  <a:lnTo>
                    <a:pt x="143" y="74"/>
                  </a:lnTo>
                  <a:lnTo>
                    <a:pt x="148" y="74"/>
                  </a:lnTo>
                  <a:lnTo>
                    <a:pt x="148" y="74"/>
                  </a:lnTo>
                  <a:lnTo>
                    <a:pt x="153" y="77"/>
                  </a:lnTo>
                  <a:lnTo>
                    <a:pt x="155" y="82"/>
                  </a:lnTo>
                  <a:lnTo>
                    <a:pt x="158" y="87"/>
                  </a:lnTo>
                  <a:lnTo>
                    <a:pt x="158" y="89"/>
                  </a:lnTo>
                  <a:lnTo>
                    <a:pt x="158" y="89"/>
                  </a:lnTo>
                  <a:lnTo>
                    <a:pt x="153" y="92"/>
                  </a:lnTo>
                  <a:lnTo>
                    <a:pt x="148" y="92"/>
                  </a:lnTo>
                  <a:lnTo>
                    <a:pt x="140" y="92"/>
                  </a:lnTo>
                  <a:lnTo>
                    <a:pt x="140" y="92"/>
                  </a:lnTo>
                  <a:lnTo>
                    <a:pt x="138" y="92"/>
                  </a:lnTo>
                  <a:lnTo>
                    <a:pt x="138" y="92"/>
                  </a:lnTo>
                  <a:lnTo>
                    <a:pt x="138" y="97"/>
                  </a:lnTo>
                  <a:lnTo>
                    <a:pt x="143" y="106"/>
                  </a:lnTo>
                  <a:lnTo>
                    <a:pt x="143" y="106"/>
                  </a:lnTo>
                  <a:lnTo>
                    <a:pt x="150" y="116"/>
                  </a:lnTo>
                  <a:lnTo>
                    <a:pt x="150" y="116"/>
                  </a:lnTo>
                  <a:lnTo>
                    <a:pt x="155" y="119"/>
                  </a:lnTo>
                  <a:lnTo>
                    <a:pt x="160" y="119"/>
                  </a:lnTo>
                  <a:lnTo>
                    <a:pt x="160" y="119"/>
                  </a:lnTo>
                  <a:lnTo>
                    <a:pt x="163" y="131"/>
                  </a:lnTo>
                  <a:lnTo>
                    <a:pt x="163" y="131"/>
                  </a:lnTo>
                  <a:lnTo>
                    <a:pt x="165" y="134"/>
                  </a:lnTo>
                  <a:lnTo>
                    <a:pt x="165" y="134"/>
                  </a:lnTo>
                  <a:lnTo>
                    <a:pt x="168" y="136"/>
                  </a:lnTo>
                  <a:lnTo>
                    <a:pt x="168" y="139"/>
                  </a:lnTo>
                  <a:lnTo>
                    <a:pt x="168" y="139"/>
                  </a:lnTo>
                  <a:lnTo>
                    <a:pt x="170" y="141"/>
                  </a:lnTo>
                  <a:lnTo>
                    <a:pt x="172" y="144"/>
                  </a:lnTo>
                  <a:lnTo>
                    <a:pt x="177" y="141"/>
                  </a:lnTo>
                  <a:lnTo>
                    <a:pt x="177" y="141"/>
                  </a:lnTo>
                  <a:lnTo>
                    <a:pt x="182" y="141"/>
                  </a:lnTo>
                  <a:lnTo>
                    <a:pt x="185" y="144"/>
                  </a:lnTo>
                  <a:lnTo>
                    <a:pt x="185" y="146"/>
                  </a:lnTo>
                  <a:lnTo>
                    <a:pt x="185" y="146"/>
                  </a:lnTo>
                  <a:lnTo>
                    <a:pt x="182" y="148"/>
                  </a:lnTo>
                  <a:lnTo>
                    <a:pt x="182" y="153"/>
                  </a:lnTo>
                  <a:lnTo>
                    <a:pt x="187" y="153"/>
                  </a:lnTo>
                  <a:lnTo>
                    <a:pt x="192" y="153"/>
                  </a:lnTo>
                  <a:lnTo>
                    <a:pt x="192" y="153"/>
                  </a:lnTo>
                  <a:lnTo>
                    <a:pt x="197" y="153"/>
                  </a:lnTo>
                  <a:lnTo>
                    <a:pt x="200" y="156"/>
                  </a:lnTo>
                  <a:lnTo>
                    <a:pt x="200" y="156"/>
                  </a:lnTo>
                  <a:lnTo>
                    <a:pt x="197" y="158"/>
                  </a:lnTo>
                  <a:lnTo>
                    <a:pt x="192" y="158"/>
                  </a:lnTo>
                  <a:lnTo>
                    <a:pt x="192" y="158"/>
                  </a:lnTo>
                  <a:lnTo>
                    <a:pt x="195" y="163"/>
                  </a:lnTo>
                  <a:lnTo>
                    <a:pt x="195" y="163"/>
                  </a:lnTo>
                  <a:lnTo>
                    <a:pt x="205" y="166"/>
                  </a:lnTo>
                  <a:lnTo>
                    <a:pt x="205" y="166"/>
                  </a:lnTo>
                  <a:lnTo>
                    <a:pt x="209" y="168"/>
                  </a:lnTo>
                  <a:lnTo>
                    <a:pt x="217" y="168"/>
                  </a:lnTo>
                  <a:lnTo>
                    <a:pt x="217" y="168"/>
                  </a:lnTo>
                  <a:lnTo>
                    <a:pt x="214" y="171"/>
                  </a:lnTo>
                  <a:lnTo>
                    <a:pt x="209" y="171"/>
                  </a:lnTo>
                  <a:lnTo>
                    <a:pt x="209" y="171"/>
                  </a:lnTo>
                  <a:lnTo>
                    <a:pt x="207" y="171"/>
                  </a:lnTo>
                  <a:lnTo>
                    <a:pt x="205" y="173"/>
                  </a:lnTo>
                  <a:lnTo>
                    <a:pt x="205" y="173"/>
                  </a:lnTo>
                  <a:lnTo>
                    <a:pt x="212" y="173"/>
                  </a:lnTo>
                  <a:lnTo>
                    <a:pt x="212" y="176"/>
                  </a:lnTo>
                  <a:lnTo>
                    <a:pt x="207" y="178"/>
                  </a:lnTo>
                  <a:lnTo>
                    <a:pt x="207" y="178"/>
                  </a:lnTo>
                  <a:lnTo>
                    <a:pt x="200" y="178"/>
                  </a:lnTo>
                  <a:lnTo>
                    <a:pt x="197" y="178"/>
                  </a:lnTo>
                  <a:lnTo>
                    <a:pt x="195" y="176"/>
                  </a:lnTo>
                  <a:lnTo>
                    <a:pt x="195" y="176"/>
                  </a:lnTo>
                  <a:lnTo>
                    <a:pt x="200" y="173"/>
                  </a:lnTo>
                  <a:lnTo>
                    <a:pt x="200" y="173"/>
                  </a:lnTo>
                  <a:lnTo>
                    <a:pt x="195" y="173"/>
                  </a:lnTo>
                  <a:lnTo>
                    <a:pt x="195" y="173"/>
                  </a:lnTo>
                  <a:lnTo>
                    <a:pt x="195" y="173"/>
                  </a:lnTo>
                  <a:lnTo>
                    <a:pt x="192" y="171"/>
                  </a:lnTo>
                  <a:lnTo>
                    <a:pt x="185" y="171"/>
                  </a:lnTo>
                  <a:lnTo>
                    <a:pt x="185" y="171"/>
                  </a:lnTo>
                  <a:lnTo>
                    <a:pt x="177" y="168"/>
                  </a:lnTo>
                  <a:lnTo>
                    <a:pt x="170" y="168"/>
                  </a:lnTo>
                  <a:lnTo>
                    <a:pt x="170" y="168"/>
                  </a:lnTo>
                  <a:lnTo>
                    <a:pt x="170" y="166"/>
                  </a:lnTo>
                  <a:lnTo>
                    <a:pt x="170" y="166"/>
                  </a:lnTo>
                  <a:lnTo>
                    <a:pt x="163" y="168"/>
                  </a:lnTo>
                  <a:lnTo>
                    <a:pt x="163" y="168"/>
                  </a:lnTo>
                  <a:lnTo>
                    <a:pt x="160" y="166"/>
                  </a:lnTo>
                  <a:lnTo>
                    <a:pt x="155" y="166"/>
                  </a:lnTo>
                  <a:lnTo>
                    <a:pt x="155" y="166"/>
                  </a:lnTo>
                  <a:lnTo>
                    <a:pt x="153" y="166"/>
                  </a:lnTo>
                  <a:lnTo>
                    <a:pt x="150" y="166"/>
                  </a:lnTo>
                  <a:lnTo>
                    <a:pt x="148" y="166"/>
                  </a:lnTo>
                  <a:lnTo>
                    <a:pt x="148" y="166"/>
                  </a:lnTo>
                  <a:lnTo>
                    <a:pt x="148" y="166"/>
                  </a:lnTo>
                  <a:lnTo>
                    <a:pt x="145" y="163"/>
                  </a:lnTo>
                  <a:lnTo>
                    <a:pt x="143" y="161"/>
                  </a:lnTo>
                  <a:lnTo>
                    <a:pt x="143" y="161"/>
                  </a:lnTo>
                  <a:lnTo>
                    <a:pt x="140" y="153"/>
                  </a:lnTo>
                  <a:lnTo>
                    <a:pt x="140" y="153"/>
                  </a:lnTo>
                  <a:lnTo>
                    <a:pt x="138" y="153"/>
                  </a:lnTo>
                  <a:lnTo>
                    <a:pt x="133" y="151"/>
                  </a:lnTo>
                  <a:lnTo>
                    <a:pt x="133" y="151"/>
                  </a:lnTo>
                  <a:lnTo>
                    <a:pt x="131" y="148"/>
                  </a:lnTo>
                  <a:lnTo>
                    <a:pt x="131" y="144"/>
                  </a:lnTo>
                  <a:lnTo>
                    <a:pt x="131" y="144"/>
                  </a:lnTo>
                  <a:lnTo>
                    <a:pt x="128" y="144"/>
                  </a:lnTo>
                  <a:lnTo>
                    <a:pt x="126" y="141"/>
                  </a:lnTo>
                  <a:lnTo>
                    <a:pt x="123" y="136"/>
                  </a:lnTo>
                  <a:lnTo>
                    <a:pt x="123" y="136"/>
                  </a:lnTo>
                  <a:lnTo>
                    <a:pt x="121" y="129"/>
                  </a:lnTo>
                  <a:lnTo>
                    <a:pt x="116" y="124"/>
                  </a:lnTo>
                  <a:lnTo>
                    <a:pt x="113" y="121"/>
                  </a:lnTo>
                  <a:lnTo>
                    <a:pt x="113" y="121"/>
                  </a:lnTo>
                  <a:lnTo>
                    <a:pt x="108" y="119"/>
                  </a:lnTo>
                  <a:lnTo>
                    <a:pt x="108" y="119"/>
                  </a:lnTo>
                  <a:lnTo>
                    <a:pt x="106" y="119"/>
                  </a:lnTo>
                  <a:lnTo>
                    <a:pt x="103" y="119"/>
                  </a:lnTo>
                  <a:lnTo>
                    <a:pt x="103" y="119"/>
                  </a:lnTo>
                  <a:lnTo>
                    <a:pt x="94" y="116"/>
                  </a:lnTo>
                  <a:lnTo>
                    <a:pt x="94" y="116"/>
                  </a:lnTo>
                  <a:lnTo>
                    <a:pt x="89" y="114"/>
                  </a:lnTo>
                  <a:lnTo>
                    <a:pt x="89" y="109"/>
                  </a:lnTo>
                  <a:lnTo>
                    <a:pt x="89" y="109"/>
                  </a:lnTo>
                  <a:lnTo>
                    <a:pt x="89" y="111"/>
                  </a:lnTo>
                  <a:lnTo>
                    <a:pt x="86" y="111"/>
                  </a:lnTo>
                  <a:lnTo>
                    <a:pt x="84" y="109"/>
                  </a:lnTo>
                  <a:lnTo>
                    <a:pt x="84" y="109"/>
                  </a:lnTo>
                  <a:lnTo>
                    <a:pt x="84" y="111"/>
                  </a:lnTo>
                  <a:lnTo>
                    <a:pt x="84" y="111"/>
                  </a:lnTo>
                  <a:lnTo>
                    <a:pt x="81" y="109"/>
                  </a:lnTo>
                  <a:lnTo>
                    <a:pt x="81" y="109"/>
                  </a:lnTo>
                  <a:lnTo>
                    <a:pt x="81" y="111"/>
                  </a:lnTo>
                  <a:lnTo>
                    <a:pt x="79" y="109"/>
                  </a:lnTo>
                  <a:lnTo>
                    <a:pt x="79" y="109"/>
                  </a:lnTo>
                  <a:lnTo>
                    <a:pt x="79" y="114"/>
                  </a:lnTo>
                  <a:lnTo>
                    <a:pt x="79" y="114"/>
                  </a:lnTo>
                  <a:lnTo>
                    <a:pt x="76" y="111"/>
                  </a:lnTo>
                  <a:lnTo>
                    <a:pt x="76" y="111"/>
                  </a:lnTo>
                  <a:lnTo>
                    <a:pt x="74" y="114"/>
                  </a:lnTo>
                  <a:lnTo>
                    <a:pt x="74" y="114"/>
                  </a:lnTo>
                  <a:lnTo>
                    <a:pt x="69" y="114"/>
                  </a:lnTo>
                  <a:lnTo>
                    <a:pt x="61" y="106"/>
                  </a:lnTo>
                  <a:lnTo>
                    <a:pt x="61" y="106"/>
                  </a:lnTo>
                  <a:lnTo>
                    <a:pt x="66" y="114"/>
                  </a:lnTo>
                  <a:lnTo>
                    <a:pt x="69" y="119"/>
                  </a:lnTo>
                  <a:lnTo>
                    <a:pt x="69" y="119"/>
                  </a:lnTo>
                  <a:lnTo>
                    <a:pt x="66" y="119"/>
                  </a:lnTo>
                  <a:lnTo>
                    <a:pt x="66" y="119"/>
                  </a:lnTo>
                  <a:lnTo>
                    <a:pt x="64" y="121"/>
                  </a:lnTo>
                  <a:lnTo>
                    <a:pt x="61" y="119"/>
                  </a:lnTo>
                  <a:lnTo>
                    <a:pt x="54" y="116"/>
                  </a:lnTo>
                  <a:lnTo>
                    <a:pt x="54" y="116"/>
                  </a:lnTo>
                  <a:lnTo>
                    <a:pt x="59" y="121"/>
                  </a:lnTo>
                  <a:lnTo>
                    <a:pt x="59" y="124"/>
                  </a:lnTo>
                  <a:lnTo>
                    <a:pt x="59" y="124"/>
                  </a:lnTo>
                  <a:lnTo>
                    <a:pt x="59" y="124"/>
                  </a:lnTo>
                  <a:lnTo>
                    <a:pt x="52" y="126"/>
                  </a:lnTo>
                  <a:lnTo>
                    <a:pt x="52" y="126"/>
                  </a:lnTo>
                  <a:lnTo>
                    <a:pt x="44" y="126"/>
                  </a:lnTo>
                  <a:lnTo>
                    <a:pt x="44" y="126"/>
                  </a:lnTo>
                  <a:lnTo>
                    <a:pt x="39" y="126"/>
                  </a:lnTo>
                  <a:lnTo>
                    <a:pt x="39" y="126"/>
                  </a:lnTo>
                  <a:lnTo>
                    <a:pt x="34" y="126"/>
                  </a:lnTo>
                  <a:lnTo>
                    <a:pt x="32" y="124"/>
                  </a:lnTo>
                  <a:lnTo>
                    <a:pt x="32" y="124"/>
                  </a:lnTo>
                  <a:lnTo>
                    <a:pt x="34" y="126"/>
                  </a:lnTo>
                  <a:lnTo>
                    <a:pt x="37" y="126"/>
                  </a:lnTo>
                  <a:lnTo>
                    <a:pt x="37" y="126"/>
                  </a:lnTo>
                  <a:lnTo>
                    <a:pt x="42" y="126"/>
                  </a:lnTo>
                  <a:lnTo>
                    <a:pt x="47" y="129"/>
                  </a:lnTo>
                  <a:lnTo>
                    <a:pt x="47" y="129"/>
                  </a:lnTo>
                  <a:lnTo>
                    <a:pt x="52" y="134"/>
                  </a:lnTo>
                  <a:lnTo>
                    <a:pt x="54" y="136"/>
                  </a:lnTo>
                  <a:lnTo>
                    <a:pt x="54" y="141"/>
                  </a:lnTo>
                  <a:lnTo>
                    <a:pt x="49" y="144"/>
                  </a:lnTo>
                  <a:lnTo>
                    <a:pt x="49" y="144"/>
                  </a:lnTo>
                  <a:lnTo>
                    <a:pt x="44" y="146"/>
                  </a:lnTo>
                  <a:lnTo>
                    <a:pt x="37" y="148"/>
                  </a:lnTo>
                  <a:lnTo>
                    <a:pt x="37" y="148"/>
                  </a:lnTo>
                  <a:lnTo>
                    <a:pt x="32" y="148"/>
                  </a:lnTo>
                  <a:lnTo>
                    <a:pt x="24" y="146"/>
                  </a:lnTo>
                  <a:lnTo>
                    <a:pt x="24" y="146"/>
                  </a:lnTo>
                  <a:lnTo>
                    <a:pt x="17" y="146"/>
                  </a:lnTo>
                  <a:lnTo>
                    <a:pt x="10" y="146"/>
                  </a:lnTo>
                  <a:lnTo>
                    <a:pt x="10" y="146"/>
                  </a:lnTo>
                  <a:lnTo>
                    <a:pt x="5" y="146"/>
                  </a:lnTo>
                  <a:lnTo>
                    <a:pt x="2" y="146"/>
                  </a:lnTo>
                  <a:lnTo>
                    <a:pt x="0" y="146"/>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5" name="Google Shape;2005;p38"/>
            <p:cNvSpPr/>
            <p:nvPr/>
          </p:nvSpPr>
          <p:spPr>
            <a:xfrm>
              <a:off x="6178" y="3237"/>
              <a:ext cx="217" cy="178"/>
            </a:xfrm>
            <a:custGeom>
              <a:avLst/>
              <a:gdLst/>
              <a:ahLst/>
              <a:cxnLst/>
              <a:rect l="l" t="t" r="r" b="b"/>
              <a:pathLst>
                <a:path w="217" h="178" extrusionOk="0">
                  <a:moveTo>
                    <a:pt x="0" y="146"/>
                  </a:moveTo>
                  <a:lnTo>
                    <a:pt x="0" y="146"/>
                  </a:lnTo>
                  <a:lnTo>
                    <a:pt x="2" y="114"/>
                  </a:lnTo>
                  <a:lnTo>
                    <a:pt x="2" y="114"/>
                  </a:lnTo>
                  <a:lnTo>
                    <a:pt x="5" y="99"/>
                  </a:lnTo>
                  <a:lnTo>
                    <a:pt x="5" y="99"/>
                  </a:lnTo>
                  <a:lnTo>
                    <a:pt x="2" y="94"/>
                  </a:lnTo>
                  <a:lnTo>
                    <a:pt x="2" y="89"/>
                  </a:lnTo>
                  <a:lnTo>
                    <a:pt x="2" y="89"/>
                  </a:lnTo>
                  <a:lnTo>
                    <a:pt x="5" y="82"/>
                  </a:lnTo>
                  <a:lnTo>
                    <a:pt x="5" y="82"/>
                  </a:lnTo>
                  <a:lnTo>
                    <a:pt x="7" y="74"/>
                  </a:lnTo>
                  <a:lnTo>
                    <a:pt x="7" y="74"/>
                  </a:lnTo>
                  <a:lnTo>
                    <a:pt x="7" y="40"/>
                  </a:lnTo>
                  <a:lnTo>
                    <a:pt x="7" y="40"/>
                  </a:lnTo>
                  <a:lnTo>
                    <a:pt x="10" y="5"/>
                  </a:lnTo>
                  <a:lnTo>
                    <a:pt x="10" y="5"/>
                  </a:lnTo>
                  <a:lnTo>
                    <a:pt x="10" y="0"/>
                  </a:lnTo>
                  <a:lnTo>
                    <a:pt x="10" y="0"/>
                  </a:lnTo>
                  <a:lnTo>
                    <a:pt x="15" y="0"/>
                  </a:lnTo>
                  <a:lnTo>
                    <a:pt x="15" y="0"/>
                  </a:lnTo>
                  <a:lnTo>
                    <a:pt x="22" y="5"/>
                  </a:lnTo>
                  <a:lnTo>
                    <a:pt x="22" y="5"/>
                  </a:lnTo>
                  <a:lnTo>
                    <a:pt x="37" y="10"/>
                  </a:lnTo>
                  <a:lnTo>
                    <a:pt x="49" y="15"/>
                  </a:lnTo>
                  <a:lnTo>
                    <a:pt x="49" y="15"/>
                  </a:lnTo>
                  <a:lnTo>
                    <a:pt x="64" y="17"/>
                  </a:lnTo>
                  <a:lnTo>
                    <a:pt x="64" y="17"/>
                  </a:lnTo>
                  <a:lnTo>
                    <a:pt x="69" y="22"/>
                  </a:lnTo>
                  <a:lnTo>
                    <a:pt x="76" y="25"/>
                  </a:lnTo>
                  <a:lnTo>
                    <a:pt x="76" y="25"/>
                  </a:lnTo>
                  <a:lnTo>
                    <a:pt x="81" y="27"/>
                  </a:lnTo>
                  <a:lnTo>
                    <a:pt x="84" y="25"/>
                  </a:lnTo>
                  <a:lnTo>
                    <a:pt x="84" y="25"/>
                  </a:lnTo>
                  <a:lnTo>
                    <a:pt x="86" y="27"/>
                  </a:lnTo>
                  <a:lnTo>
                    <a:pt x="91" y="30"/>
                  </a:lnTo>
                  <a:lnTo>
                    <a:pt x="91" y="30"/>
                  </a:lnTo>
                  <a:lnTo>
                    <a:pt x="96" y="35"/>
                  </a:lnTo>
                  <a:lnTo>
                    <a:pt x="98" y="37"/>
                  </a:lnTo>
                  <a:lnTo>
                    <a:pt x="98" y="37"/>
                  </a:lnTo>
                  <a:lnTo>
                    <a:pt x="103" y="40"/>
                  </a:lnTo>
                  <a:lnTo>
                    <a:pt x="108" y="42"/>
                  </a:lnTo>
                  <a:lnTo>
                    <a:pt x="108" y="42"/>
                  </a:lnTo>
                  <a:lnTo>
                    <a:pt x="111" y="47"/>
                  </a:lnTo>
                  <a:lnTo>
                    <a:pt x="113" y="52"/>
                  </a:lnTo>
                  <a:lnTo>
                    <a:pt x="113" y="52"/>
                  </a:lnTo>
                  <a:lnTo>
                    <a:pt x="113" y="57"/>
                  </a:lnTo>
                  <a:lnTo>
                    <a:pt x="111" y="59"/>
                  </a:lnTo>
                  <a:lnTo>
                    <a:pt x="111" y="59"/>
                  </a:lnTo>
                  <a:lnTo>
                    <a:pt x="113" y="62"/>
                  </a:lnTo>
                  <a:lnTo>
                    <a:pt x="118" y="64"/>
                  </a:lnTo>
                  <a:lnTo>
                    <a:pt x="128" y="67"/>
                  </a:lnTo>
                  <a:lnTo>
                    <a:pt x="128" y="67"/>
                  </a:lnTo>
                  <a:lnTo>
                    <a:pt x="138" y="72"/>
                  </a:lnTo>
                  <a:lnTo>
                    <a:pt x="138" y="72"/>
                  </a:lnTo>
                  <a:lnTo>
                    <a:pt x="143" y="74"/>
                  </a:lnTo>
                  <a:lnTo>
                    <a:pt x="143" y="74"/>
                  </a:lnTo>
                  <a:lnTo>
                    <a:pt x="148" y="74"/>
                  </a:lnTo>
                  <a:lnTo>
                    <a:pt x="148" y="74"/>
                  </a:lnTo>
                  <a:lnTo>
                    <a:pt x="153" y="77"/>
                  </a:lnTo>
                  <a:lnTo>
                    <a:pt x="155" y="82"/>
                  </a:lnTo>
                  <a:lnTo>
                    <a:pt x="158" y="87"/>
                  </a:lnTo>
                  <a:lnTo>
                    <a:pt x="158" y="89"/>
                  </a:lnTo>
                  <a:lnTo>
                    <a:pt x="158" y="89"/>
                  </a:lnTo>
                  <a:lnTo>
                    <a:pt x="153" y="92"/>
                  </a:lnTo>
                  <a:lnTo>
                    <a:pt x="148" y="92"/>
                  </a:lnTo>
                  <a:lnTo>
                    <a:pt x="140" y="92"/>
                  </a:lnTo>
                  <a:lnTo>
                    <a:pt x="140" y="92"/>
                  </a:lnTo>
                  <a:lnTo>
                    <a:pt x="138" y="92"/>
                  </a:lnTo>
                  <a:lnTo>
                    <a:pt x="138" y="92"/>
                  </a:lnTo>
                  <a:lnTo>
                    <a:pt x="138" y="97"/>
                  </a:lnTo>
                  <a:lnTo>
                    <a:pt x="143" y="106"/>
                  </a:lnTo>
                  <a:lnTo>
                    <a:pt x="143" y="106"/>
                  </a:lnTo>
                  <a:lnTo>
                    <a:pt x="150" y="116"/>
                  </a:lnTo>
                  <a:lnTo>
                    <a:pt x="150" y="116"/>
                  </a:lnTo>
                  <a:lnTo>
                    <a:pt x="155" y="119"/>
                  </a:lnTo>
                  <a:lnTo>
                    <a:pt x="160" y="119"/>
                  </a:lnTo>
                  <a:lnTo>
                    <a:pt x="160" y="119"/>
                  </a:lnTo>
                  <a:lnTo>
                    <a:pt x="163" y="131"/>
                  </a:lnTo>
                  <a:lnTo>
                    <a:pt x="163" y="131"/>
                  </a:lnTo>
                  <a:lnTo>
                    <a:pt x="165" y="134"/>
                  </a:lnTo>
                  <a:lnTo>
                    <a:pt x="165" y="134"/>
                  </a:lnTo>
                  <a:lnTo>
                    <a:pt x="168" y="136"/>
                  </a:lnTo>
                  <a:lnTo>
                    <a:pt x="168" y="139"/>
                  </a:lnTo>
                  <a:lnTo>
                    <a:pt x="168" y="139"/>
                  </a:lnTo>
                  <a:lnTo>
                    <a:pt x="170" y="141"/>
                  </a:lnTo>
                  <a:lnTo>
                    <a:pt x="172" y="144"/>
                  </a:lnTo>
                  <a:lnTo>
                    <a:pt x="177" y="141"/>
                  </a:lnTo>
                  <a:lnTo>
                    <a:pt x="177" y="141"/>
                  </a:lnTo>
                  <a:lnTo>
                    <a:pt x="182" y="141"/>
                  </a:lnTo>
                  <a:lnTo>
                    <a:pt x="185" y="144"/>
                  </a:lnTo>
                  <a:lnTo>
                    <a:pt x="185" y="146"/>
                  </a:lnTo>
                  <a:lnTo>
                    <a:pt x="185" y="146"/>
                  </a:lnTo>
                  <a:lnTo>
                    <a:pt x="182" y="148"/>
                  </a:lnTo>
                  <a:lnTo>
                    <a:pt x="182" y="153"/>
                  </a:lnTo>
                  <a:lnTo>
                    <a:pt x="187" y="153"/>
                  </a:lnTo>
                  <a:lnTo>
                    <a:pt x="192" y="153"/>
                  </a:lnTo>
                  <a:lnTo>
                    <a:pt x="192" y="153"/>
                  </a:lnTo>
                  <a:lnTo>
                    <a:pt x="197" y="153"/>
                  </a:lnTo>
                  <a:lnTo>
                    <a:pt x="200" y="156"/>
                  </a:lnTo>
                  <a:lnTo>
                    <a:pt x="200" y="156"/>
                  </a:lnTo>
                  <a:lnTo>
                    <a:pt x="197" y="158"/>
                  </a:lnTo>
                  <a:lnTo>
                    <a:pt x="192" y="158"/>
                  </a:lnTo>
                  <a:lnTo>
                    <a:pt x="192" y="158"/>
                  </a:lnTo>
                  <a:lnTo>
                    <a:pt x="195" y="163"/>
                  </a:lnTo>
                  <a:lnTo>
                    <a:pt x="195" y="163"/>
                  </a:lnTo>
                  <a:lnTo>
                    <a:pt x="205" y="166"/>
                  </a:lnTo>
                  <a:lnTo>
                    <a:pt x="205" y="166"/>
                  </a:lnTo>
                  <a:lnTo>
                    <a:pt x="209" y="168"/>
                  </a:lnTo>
                  <a:lnTo>
                    <a:pt x="217" y="168"/>
                  </a:lnTo>
                  <a:lnTo>
                    <a:pt x="217" y="168"/>
                  </a:lnTo>
                  <a:lnTo>
                    <a:pt x="214" y="171"/>
                  </a:lnTo>
                  <a:lnTo>
                    <a:pt x="209" y="171"/>
                  </a:lnTo>
                  <a:lnTo>
                    <a:pt x="209" y="171"/>
                  </a:lnTo>
                  <a:lnTo>
                    <a:pt x="207" y="171"/>
                  </a:lnTo>
                  <a:lnTo>
                    <a:pt x="205" y="173"/>
                  </a:lnTo>
                  <a:lnTo>
                    <a:pt x="205" y="173"/>
                  </a:lnTo>
                  <a:lnTo>
                    <a:pt x="212" y="173"/>
                  </a:lnTo>
                  <a:lnTo>
                    <a:pt x="212" y="176"/>
                  </a:lnTo>
                  <a:lnTo>
                    <a:pt x="207" y="178"/>
                  </a:lnTo>
                  <a:lnTo>
                    <a:pt x="207" y="178"/>
                  </a:lnTo>
                  <a:lnTo>
                    <a:pt x="200" y="178"/>
                  </a:lnTo>
                  <a:lnTo>
                    <a:pt x="197" y="178"/>
                  </a:lnTo>
                  <a:lnTo>
                    <a:pt x="195" y="176"/>
                  </a:lnTo>
                  <a:lnTo>
                    <a:pt x="195" y="176"/>
                  </a:lnTo>
                  <a:lnTo>
                    <a:pt x="200" y="173"/>
                  </a:lnTo>
                  <a:lnTo>
                    <a:pt x="200" y="173"/>
                  </a:lnTo>
                  <a:lnTo>
                    <a:pt x="195" y="173"/>
                  </a:lnTo>
                  <a:lnTo>
                    <a:pt x="195" y="173"/>
                  </a:lnTo>
                  <a:lnTo>
                    <a:pt x="195" y="173"/>
                  </a:lnTo>
                  <a:lnTo>
                    <a:pt x="192" y="171"/>
                  </a:lnTo>
                  <a:lnTo>
                    <a:pt x="185" y="171"/>
                  </a:lnTo>
                  <a:lnTo>
                    <a:pt x="185" y="171"/>
                  </a:lnTo>
                  <a:lnTo>
                    <a:pt x="177" y="168"/>
                  </a:lnTo>
                  <a:lnTo>
                    <a:pt x="170" y="168"/>
                  </a:lnTo>
                  <a:lnTo>
                    <a:pt x="170" y="168"/>
                  </a:lnTo>
                  <a:lnTo>
                    <a:pt x="170" y="166"/>
                  </a:lnTo>
                  <a:lnTo>
                    <a:pt x="170" y="166"/>
                  </a:lnTo>
                  <a:lnTo>
                    <a:pt x="163" y="168"/>
                  </a:lnTo>
                  <a:lnTo>
                    <a:pt x="163" y="168"/>
                  </a:lnTo>
                  <a:lnTo>
                    <a:pt x="160" y="166"/>
                  </a:lnTo>
                  <a:lnTo>
                    <a:pt x="155" y="166"/>
                  </a:lnTo>
                  <a:lnTo>
                    <a:pt x="155" y="166"/>
                  </a:lnTo>
                  <a:lnTo>
                    <a:pt x="153" y="166"/>
                  </a:lnTo>
                  <a:lnTo>
                    <a:pt x="150" y="166"/>
                  </a:lnTo>
                  <a:lnTo>
                    <a:pt x="148" y="166"/>
                  </a:lnTo>
                  <a:lnTo>
                    <a:pt x="148" y="166"/>
                  </a:lnTo>
                  <a:lnTo>
                    <a:pt x="148" y="166"/>
                  </a:lnTo>
                  <a:lnTo>
                    <a:pt x="145" y="163"/>
                  </a:lnTo>
                  <a:lnTo>
                    <a:pt x="143" y="161"/>
                  </a:lnTo>
                  <a:lnTo>
                    <a:pt x="143" y="161"/>
                  </a:lnTo>
                  <a:lnTo>
                    <a:pt x="140" y="153"/>
                  </a:lnTo>
                  <a:lnTo>
                    <a:pt x="140" y="153"/>
                  </a:lnTo>
                  <a:lnTo>
                    <a:pt x="138" y="153"/>
                  </a:lnTo>
                  <a:lnTo>
                    <a:pt x="133" y="151"/>
                  </a:lnTo>
                  <a:lnTo>
                    <a:pt x="133" y="151"/>
                  </a:lnTo>
                  <a:lnTo>
                    <a:pt x="131" y="148"/>
                  </a:lnTo>
                  <a:lnTo>
                    <a:pt x="131" y="144"/>
                  </a:lnTo>
                  <a:lnTo>
                    <a:pt x="131" y="144"/>
                  </a:lnTo>
                  <a:lnTo>
                    <a:pt x="128" y="144"/>
                  </a:lnTo>
                  <a:lnTo>
                    <a:pt x="126" y="141"/>
                  </a:lnTo>
                  <a:lnTo>
                    <a:pt x="123" y="136"/>
                  </a:lnTo>
                  <a:lnTo>
                    <a:pt x="123" y="136"/>
                  </a:lnTo>
                  <a:lnTo>
                    <a:pt x="121" y="129"/>
                  </a:lnTo>
                  <a:lnTo>
                    <a:pt x="116" y="124"/>
                  </a:lnTo>
                  <a:lnTo>
                    <a:pt x="113" y="121"/>
                  </a:lnTo>
                  <a:lnTo>
                    <a:pt x="113" y="121"/>
                  </a:lnTo>
                  <a:lnTo>
                    <a:pt x="108" y="119"/>
                  </a:lnTo>
                  <a:lnTo>
                    <a:pt x="108" y="119"/>
                  </a:lnTo>
                  <a:lnTo>
                    <a:pt x="106" y="119"/>
                  </a:lnTo>
                  <a:lnTo>
                    <a:pt x="103" y="119"/>
                  </a:lnTo>
                  <a:lnTo>
                    <a:pt x="103" y="119"/>
                  </a:lnTo>
                  <a:lnTo>
                    <a:pt x="94" y="116"/>
                  </a:lnTo>
                  <a:lnTo>
                    <a:pt x="94" y="116"/>
                  </a:lnTo>
                  <a:lnTo>
                    <a:pt x="89" y="114"/>
                  </a:lnTo>
                  <a:lnTo>
                    <a:pt x="89" y="109"/>
                  </a:lnTo>
                  <a:lnTo>
                    <a:pt x="89" y="109"/>
                  </a:lnTo>
                  <a:lnTo>
                    <a:pt x="89" y="111"/>
                  </a:lnTo>
                  <a:lnTo>
                    <a:pt x="86" y="111"/>
                  </a:lnTo>
                  <a:lnTo>
                    <a:pt x="84" y="109"/>
                  </a:lnTo>
                  <a:lnTo>
                    <a:pt x="84" y="109"/>
                  </a:lnTo>
                  <a:lnTo>
                    <a:pt x="84" y="111"/>
                  </a:lnTo>
                  <a:lnTo>
                    <a:pt x="84" y="111"/>
                  </a:lnTo>
                  <a:lnTo>
                    <a:pt x="81" y="109"/>
                  </a:lnTo>
                  <a:lnTo>
                    <a:pt x="81" y="109"/>
                  </a:lnTo>
                  <a:lnTo>
                    <a:pt x="81" y="111"/>
                  </a:lnTo>
                  <a:lnTo>
                    <a:pt x="79" y="109"/>
                  </a:lnTo>
                  <a:lnTo>
                    <a:pt x="79" y="109"/>
                  </a:lnTo>
                  <a:lnTo>
                    <a:pt x="79" y="114"/>
                  </a:lnTo>
                  <a:lnTo>
                    <a:pt x="79" y="114"/>
                  </a:lnTo>
                  <a:lnTo>
                    <a:pt x="76" y="111"/>
                  </a:lnTo>
                  <a:lnTo>
                    <a:pt x="76" y="111"/>
                  </a:lnTo>
                  <a:lnTo>
                    <a:pt x="74" y="114"/>
                  </a:lnTo>
                  <a:lnTo>
                    <a:pt x="74" y="114"/>
                  </a:lnTo>
                  <a:lnTo>
                    <a:pt x="69" y="114"/>
                  </a:lnTo>
                  <a:lnTo>
                    <a:pt x="61" y="106"/>
                  </a:lnTo>
                  <a:lnTo>
                    <a:pt x="61" y="106"/>
                  </a:lnTo>
                  <a:lnTo>
                    <a:pt x="66" y="114"/>
                  </a:lnTo>
                  <a:lnTo>
                    <a:pt x="69" y="119"/>
                  </a:lnTo>
                  <a:lnTo>
                    <a:pt x="69" y="119"/>
                  </a:lnTo>
                  <a:lnTo>
                    <a:pt x="66" y="119"/>
                  </a:lnTo>
                  <a:lnTo>
                    <a:pt x="66" y="119"/>
                  </a:lnTo>
                  <a:lnTo>
                    <a:pt x="64" y="121"/>
                  </a:lnTo>
                  <a:lnTo>
                    <a:pt x="61" y="119"/>
                  </a:lnTo>
                  <a:lnTo>
                    <a:pt x="54" y="116"/>
                  </a:lnTo>
                  <a:lnTo>
                    <a:pt x="54" y="116"/>
                  </a:lnTo>
                  <a:lnTo>
                    <a:pt x="59" y="121"/>
                  </a:lnTo>
                  <a:lnTo>
                    <a:pt x="59" y="124"/>
                  </a:lnTo>
                  <a:lnTo>
                    <a:pt x="59" y="124"/>
                  </a:lnTo>
                  <a:lnTo>
                    <a:pt x="59" y="124"/>
                  </a:lnTo>
                  <a:lnTo>
                    <a:pt x="52" y="126"/>
                  </a:lnTo>
                  <a:lnTo>
                    <a:pt x="52" y="126"/>
                  </a:lnTo>
                  <a:lnTo>
                    <a:pt x="44" y="126"/>
                  </a:lnTo>
                  <a:lnTo>
                    <a:pt x="44" y="126"/>
                  </a:lnTo>
                  <a:lnTo>
                    <a:pt x="39" y="126"/>
                  </a:lnTo>
                  <a:lnTo>
                    <a:pt x="39" y="126"/>
                  </a:lnTo>
                  <a:lnTo>
                    <a:pt x="34" y="126"/>
                  </a:lnTo>
                  <a:lnTo>
                    <a:pt x="32" y="124"/>
                  </a:lnTo>
                  <a:lnTo>
                    <a:pt x="32" y="124"/>
                  </a:lnTo>
                  <a:lnTo>
                    <a:pt x="34" y="126"/>
                  </a:lnTo>
                  <a:lnTo>
                    <a:pt x="37" y="126"/>
                  </a:lnTo>
                  <a:lnTo>
                    <a:pt x="37" y="126"/>
                  </a:lnTo>
                  <a:lnTo>
                    <a:pt x="42" y="126"/>
                  </a:lnTo>
                  <a:lnTo>
                    <a:pt x="47" y="129"/>
                  </a:lnTo>
                  <a:lnTo>
                    <a:pt x="47" y="129"/>
                  </a:lnTo>
                  <a:lnTo>
                    <a:pt x="52" y="134"/>
                  </a:lnTo>
                  <a:lnTo>
                    <a:pt x="54" y="136"/>
                  </a:lnTo>
                  <a:lnTo>
                    <a:pt x="54" y="141"/>
                  </a:lnTo>
                  <a:lnTo>
                    <a:pt x="49" y="144"/>
                  </a:lnTo>
                  <a:lnTo>
                    <a:pt x="49" y="144"/>
                  </a:lnTo>
                  <a:lnTo>
                    <a:pt x="44" y="146"/>
                  </a:lnTo>
                  <a:lnTo>
                    <a:pt x="37" y="148"/>
                  </a:lnTo>
                  <a:lnTo>
                    <a:pt x="37" y="148"/>
                  </a:lnTo>
                  <a:lnTo>
                    <a:pt x="32" y="148"/>
                  </a:lnTo>
                  <a:lnTo>
                    <a:pt x="24" y="146"/>
                  </a:lnTo>
                  <a:lnTo>
                    <a:pt x="24" y="146"/>
                  </a:lnTo>
                  <a:lnTo>
                    <a:pt x="17" y="146"/>
                  </a:lnTo>
                  <a:lnTo>
                    <a:pt x="10" y="146"/>
                  </a:lnTo>
                  <a:lnTo>
                    <a:pt x="10" y="146"/>
                  </a:lnTo>
                  <a:lnTo>
                    <a:pt x="5" y="146"/>
                  </a:lnTo>
                  <a:lnTo>
                    <a:pt x="2" y="146"/>
                  </a:lnTo>
                  <a:lnTo>
                    <a:pt x="0" y="146"/>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6" name="Google Shape;2006;p38"/>
            <p:cNvSpPr/>
            <p:nvPr/>
          </p:nvSpPr>
          <p:spPr>
            <a:xfrm>
              <a:off x="6590" y="3383"/>
              <a:ext cx="27" cy="15"/>
            </a:xfrm>
            <a:custGeom>
              <a:avLst/>
              <a:gdLst/>
              <a:ahLst/>
              <a:cxnLst/>
              <a:rect l="l" t="t" r="r" b="b"/>
              <a:pathLst>
                <a:path w="27" h="15" extrusionOk="0">
                  <a:moveTo>
                    <a:pt x="7" y="12"/>
                  </a:moveTo>
                  <a:lnTo>
                    <a:pt x="7" y="12"/>
                  </a:lnTo>
                  <a:lnTo>
                    <a:pt x="12" y="12"/>
                  </a:lnTo>
                  <a:lnTo>
                    <a:pt x="17" y="12"/>
                  </a:lnTo>
                  <a:lnTo>
                    <a:pt x="17" y="12"/>
                  </a:lnTo>
                  <a:lnTo>
                    <a:pt x="22" y="15"/>
                  </a:lnTo>
                  <a:lnTo>
                    <a:pt x="25" y="15"/>
                  </a:lnTo>
                  <a:lnTo>
                    <a:pt x="27" y="12"/>
                  </a:lnTo>
                  <a:lnTo>
                    <a:pt x="27" y="12"/>
                  </a:lnTo>
                  <a:lnTo>
                    <a:pt x="25" y="10"/>
                  </a:lnTo>
                  <a:lnTo>
                    <a:pt x="22" y="7"/>
                  </a:lnTo>
                  <a:lnTo>
                    <a:pt x="17" y="2"/>
                  </a:lnTo>
                  <a:lnTo>
                    <a:pt x="17" y="2"/>
                  </a:lnTo>
                  <a:lnTo>
                    <a:pt x="10" y="5"/>
                  </a:lnTo>
                  <a:lnTo>
                    <a:pt x="7" y="2"/>
                  </a:lnTo>
                  <a:lnTo>
                    <a:pt x="5" y="2"/>
                  </a:lnTo>
                  <a:lnTo>
                    <a:pt x="5" y="2"/>
                  </a:lnTo>
                  <a:lnTo>
                    <a:pt x="2" y="0"/>
                  </a:lnTo>
                  <a:lnTo>
                    <a:pt x="0" y="2"/>
                  </a:lnTo>
                  <a:lnTo>
                    <a:pt x="0" y="2"/>
                  </a:lnTo>
                  <a:lnTo>
                    <a:pt x="0" y="5"/>
                  </a:lnTo>
                  <a:lnTo>
                    <a:pt x="2" y="7"/>
                  </a:lnTo>
                  <a:lnTo>
                    <a:pt x="7" y="12"/>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7" name="Google Shape;2007;p38"/>
            <p:cNvSpPr/>
            <p:nvPr/>
          </p:nvSpPr>
          <p:spPr>
            <a:xfrm>
              <a:off x="6590" y="3383"/>
              <a:ext cx="27" cy="15"/>
            </a:xfrm>
            <a:custGeom>
              <a:avLst/>
              <a:gdLst/>
              <a:ahLst/>
              <a:cxnLst/>
              <a:rect l="l" t="t" r="r" b="b"/>
              <a:pathLst>
                <a:path w="27" h="15" extrusionOk="0">
                  <a:moveTo>
                    <a:pt x="7" y="12"/>
                  </a:moveTo>
                  <a:lnTo>
                    <a:pt x="7" y="12"/>
                  </a:lnTo>
                  <a:lnTo>
                    <a:pt x="12" y="12"/>
                  </a:lnTo>
                  <a:lnTo>
                    <a:pt x="17" y="12"/>
                  </a:lnTo>
                  <a:lnTo>
                    <a:pt x="17" y="12"/>
                  </a:lnTo>
                  <a:lnTo>
                    <a:pt x="22" y="15"/>
                  </a:lnTo>
                  <a:lnTo>
                    <a:pt x="25" y="15"/>
                  </a:lnTo>
                  <a:lnTo>
                    <a:pt x="27" y="12"/>
                  </a:lnTo>
                  <a:lnTo>
                    <a:pt x="27" y="12"/>
                  </a:lnTo>
                  <a:lnTo>
                    <a:pt x="25" y="10"/>
                  </a:lnTo>
                  <a:lnTo>
                    <a:pt x="22" y="7"/>
                  </a:lnTo>
                  <a:lnTo>
                    <a:pt x="17" y="2"/>
                  </a:lnTo>
                  <a:lnTo>
                    <a:pt x="17" y="2"/>
                  </a:lnTo>
                  <a:lnTo>
                    <a:pt x="10" y="5"/>
                  </a:lnTo>
                  <a:lnTo>
                    <a:pt x="7" y="2"/>
                  </a:lnTo>
                  <a:lnTo>
                    <a:pt x="5" y="2"/>
                  </a:lnTo>
                  <a:lnTo>
                    <a:pt x="5" y="2"/>
                  </a:lnTo>
                  <a:lnTo>
                    <a:pt x="2" y="0"/>
                  </a:lnTo>
                  <a:lnTo>
                    <a:pt x="0" y="2"/>
                  </a:lnTo>
                  <a:lnTo>
                    <a:pt x="0" y="2"/>
                  </a:lnTo>
                  <a:lnTo>
                    <a:pt x="0" y="5"/>
                  </a:lnTo>
                  <a:lnTo>
                    <a:pt x="2" y="7"/>
                  </a:lnTo>
                  <a:lnTo>
                    <a:pt x="7" y="12"/>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8" name="Google Shape;2008;p38"/>
            <p:cNvSpPr/>
            <p:nvPr/>
          </p:nvSpPr>
          <p:spPr>
            <a:xfrm>
              <a:off x="6615" y="3361"/>
              <a:ext cx="14" cy="29"/>
            </a:xfrm>
            <a:custGeom>
              <a:avLst/>
              <a:gdLst/>
              <a:ahLst/>
              <a:cxnLst/>
              <a:rect l="l" t="t" r="r" b="b"/>
              <a:pathLst>
                <a:path w="14" h="29" extrusionOk="0">
                  <a:moveTo>
                    <a:pt x="4" y="20"/>
                  </a:moveTo>
                  <a:lnTo>
                    <a:pt x="4" y="20"/>
                  </a:lnTo>
                  <a:lnTo>
                    <a:pt x="9" y="24"/>
                  </a:lnTo>
                  <a:lnTo>
                    <a:pt x="14" y="29"/>
                  </a:lnTo>
                  <a:lnTo>
                    <a:pt x="14" y="29"/>
                  </a:lnTo>
                  <a:lnTo>
                    <a:pt x="14" y="24"/>
                  </a:lnTo>
                  <a:lnTo>
                    <a:pt x="12" y="17"/>
                  </a:lnTo>
                  <a:lnTo>
                    <a:pt x="12" y="17"/>
                  </a:lnTo>
                  <a:lnTo>
                    <a:pt x="7" y="12"/>
                  </a:lnTo>
                  <a:lnTo>
                    <a:pt x="7" y="12"/>
                  </a:lnTo>
                  <a:lnTo>
                    <a:pt x="7" y="10"/>
                  </a:lnTo>
                  <a:lnTo>
                    <a:pt x="7" y="10"/>
                  </a:lnTo>
                  <a:lnTo>
                    <a:pt x="7" y="7"/>
                  </a:lnTo>
                  <a:lnTo>
                    <a:pt x="7" y="7"/>
                  </a:lnTo>
                  <a:lnTo>
                    <a:pt x="4" y="2"/>
                  </a:lnTo>
                  <a:lnTo>
                    <a:pt x="4" y="2"/>
                  </a:lnTo>
                  <a:lnTo>
                    <a:pt x="2" y="0"/>
                  </a:lnTo>
                  <a:lnTo>
                    <a:pt x="0" y="0"/>
                  </a:lnTo>
                  <a:lnTo>
                    <a:pt x="0" y="2"/>
                  </a:lnTo>
                  <a:lnTo>
                    <a:pt x="0" y="2"/>
                  </a:lnTo>
                  <a:lnTo>
                    <a:pt x="2" y="10"/>
                  </a:lnTo>
                  <a:lnTo>
                    <a:pt x="4" y="2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9" name="Google Shape;2009;p38"/>
            <p:cNvSpPr/>
            <p:nvPr/>
          </p:nvSpPr>
          <p:spPr>
            <a:xfrm>
              <a:off x="6615" y="3361"/>
              <a:ext cx="14" cy="29"/>
            </a:xfrm>
            <a:custGeom>
              <a:avLst/>
              <a:gdLst/>
              <a:ahLst/>
              <a:cxnLst/>
              <a:rect l="l" t="t" r="r" b="b"/>
              <a:pathLst>
                <a:path w="14" h="29" extrusionOk="0">
                  <a:moveTo>
                    <a:pt x="4" y="20"/>
                  </a:moveTo>
                  <a:lnTo>
                    <a:pt x="4" y="20"/>
                  </a:lnTo>
                  <a:lnTo>
                    <a:pt x="9" y="24"/>
                  </a:lnTo>
                  <a:lnTo>
                    <a:pt x="14" y="29"/>
                  </a:lnTo>
                  <a:lnTo>
                    <a:pt x="14" y="29"/>
                  </a:lnTo>
                  <a:lnTo>
                    <a:pt x="14" y="24"/>
                  </a:lnTo>
                  <a:lnTo>
                    <a:pt x="12" y="17"/>
                  </a:lnTo>
                  <a:lnTo>
                    <a:pt x="12" y="17"/>
                  </a:lnTo>
                  <a:lnTo>
                    <a:pt x="7" y="12"/>
                  </a:lnTo>
                  <a:lnTo>
                    <a:pt x="7" y="12"/>
                  </a:lnTo>
                  <a:lnTo>
                    <a:pt x="7" y="10"/>
                  </a:lnTo>
                  <a:lnTo>
                    <a:pt x="7" y="10"/>
                  </a:lnTo>
                  <a:lnTo>
                    <a:pt x="7" y="7"/>
                  </a:lnTo>
                  <a:lnTo>
                    <a:pt x="7" y="7"/>
                  </a:lnTo>
                  <a:lnTo>
                    <a:pt x="4" y="2"/>
                  </a:lnTo>
                  <a:lnTo>
                    <a:pt x="4" y="2"/>
                  </a:lnTo>
                  <a:lnTo>
                    <a:pt x="2" y="0"/>
                  </a:lnTo>
                  <a:lnTo>
                    <a:pt x="0" y="0"/>
                  </a:lnTo>
                  <a:lnTo>
                    <a:pt x="0" y="2"/>
                  </a:lnTo>
                  <a:lnTo>
                    <a:pt x="0" y="2"/>
                  </a:lnTo>
                  <a:lnTo>
                    <a:pt x="2" y="10"/>
                  </a:lnTo>
                  <a:lnTo>
                    <a:pt x="4" y="2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0" name="Google Shape;2010;p38"/>
            <p:cNvSpPr/>
            <p:nvPr/>
          </p:nvSpPr>
          <p:spPr>
            <a:xfrm>
              <a:off x="6624" y="3405"/>
              <a:ext cx="23" cy="13"/>
            </a:xfrm>
            <a:custGeom>
              <a:avLst/>
              <a:gdLst/>
              <a:ahLst/>
              <a:cxnLst/>
              <a:rect l="l" t="t" r="r" b="b"/>
              <a:pathLst>
                <a:path w="23" h="13" extrusionOk="0">
                  <a:moveTo>
                    <a:pt x="13" y="10"/>
                  </a:moveTo>
                  <a:lnTo>
                    <a:pt x="13" y="10"/>
                  </a:lnTo>
                  <a:lnTo>
                    <a:pt x="23" y="13"/>
                  </a:lnTo>
                  <a:lnTo>
                    <a:pt x="23" y="13"/>
                  </a:lnTo>
                  <a:lnTo>
                    <a:pt x="20" y="8"/>
                  </a:lnTo>
                  <a:lnTo>
                    <a:pt x="13" y="3"/>
                  </a:lnTo>
                  <a:lnTo>
                    <a:pt x="13" y="3"/>
                  </a:lnTo>
                  <a:lnTo>
                    <a:pt x="8" y="0"/>
                  </a:lnTo>
                  <a:lnTo>
                    <a:pt x="3" y="0"/>
                  </a:lnTo>
                  <a:lnTo>
                    <a:pt x="0" y="0"/>
                  </a:lnTo>
                  <a:lnTo>
                    <a:pt x="0" y="0"/>
                  </a:lnTo>
                  <a:lnTo>
                    <a:pt x="5" y="3"/>
                  </a:lnTo>
                  <a:lnTo>
                    <a:pt x="5" y="3"/>
                  </a:lnTo>
                  <a:lnTo>
                    <a:pt x="8" y="8"/>
                  </a:lnTo>
                  <a:lnTo>
                    <a:pt x="13" y="10"/>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1" name="Google Shape;2011;p38"/>
            <p:cNvSpPr/>
            <p:nvPr/>
          </p:nvSpPr>
          <p:spPr>
            <a:xfrm>
              <a:off x="6624" y="3405"/>
              <a:ext cx="23" cy="13"/>
            </a:xfrm>
            <a:custGeom>
              <a:avLst/>
              <a:gdLst/>
              <a:ahLst/>
              <a:cxnLst/>
              <a:rect l="l" t="t" r="r" b="b"/>
              <a:pathLst>
                <a:path w="23" h="13" extrusionOk="0">
                  <a:moveTo>
                    <a:pt x="13" y="10"/>
                  </a:moveTo>
                  <a:lnTo>
                    <a:pt x="13" y="10"/>
                  </a:lnTo>
                  <a:lnTo>
                    <a:pt x="23" y="13"/>
                  </a:lnTo>
                  <a:lnTo>
                    <a:pt x="23" y="13"/>
                  </a:lnTo>
                  <a:lnTo>
                    <a:pt x="20" y="8"/>
                  </a:lnTo>
                  <a:lnTo>
                    <a:pt x="13" y="3"/>
                  </a:lnTo>
                  <a:lnTo>
                    <a:pt x="13" y="3"/>
                  </a:lnTo>
                  <a:lnTo>
                    <a:pt x="8" y="0"/>
                  </a:lnTo>
                  <a:lnTo>
                    <a:pt x="3" y="0"/>
                  </a:lnTo>
                  <a:lnTo>
                    <a:pt x="0" y="0"/>
                  </a:lnTo>
                  <a:lnTo>
                    <a:pt x="0" y="0"/>
                  </a:lnTo>
                  <a:lnTo>
                    <a:pt x="5" y="3"/>
                  </a:lnTo>
                  <a:lnTo>
                    <a:pt x="5" y="3"/>
                  </a:lnTo>
                  <a:lnTo>
                    <a:pt x="8" y="8"/>
                  </a:lnTo>
                  <a:lnTo>
                    <a:pt x="13" y="10"/>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2" name="Google Shape;2012;p38"/>
            <p:cNvSpPr/>
            <p:nvPr/>
          </p:nvSpPr>
          <p:spPr>
            <a:xfrm>
              <a:off x="4727" y="2407"/>
              <a:ext cx="74" cy="27"/>
            </a:xfrm>
            <a:custGeom>
              <a:avLst/>
              <a:gdLst/>
              <a:ahLst/>
              <a:cxnLst/>
              <a:rect l="l" t="t" r="r" b="b"/>
              <a:pathLst>
                <a:path w="74" h="27" extrusionOk="0">
                  <a:moveTo>
                    <a:pt x="0" y="24"/>
                  </a:moveTo>
                  <a:lnTo>
                    <a:pt x="0" y="24"/>
                  </a:lnTo>
                  <a:lnTo>
                    <a:pt x="2" y="24"/>
                  </a:lnTo>
                  <a:lnTo>
                    <a:pt x="7" y="27"/>
                  </a:lnTo>
                  <a:lnTo>
                    <a:pt x="15" y="22"/>
                  </a:lnTo>
                  <a:lnTo>
                    <a:pt x="15" y="19"/>
                  </a:lnTo>
                  <a:lnTo>
                    <a:pt x="17" y="14"/>
                  </a:lnTo>
                  <a:lnTo>
                    <a:pt x="17" y="14"/>
                  </a:lnTo>
                  <a:lnTo>
                    <a:pt x="20" y="4"/>
                  </a:lnTo>
                  <a:lnTo>
                    <a:pt x="22" y="0"/>
                  </a:lnTo>
                  <a:lnTo>
                    <a:pt x="27" y="0"/>
                  </a:lnTo>
                  <a:lnTo>
                    <a:pt x="29" y="0"/>
                  </a:lnTo>
                  <a:lnTo>
                    <a:pt x="29" y="0"/>
                  </a:lnTo>
                  <a:lnTo>
                    <a:pt x="37" y="0"/>
                  </a:lnTo>
                  <a:lnTo>
                    <a:pt x="44" y="2"/>
                  </a:lnTo>
                  <a:lnTo>
                    <a:pt x="49" y="4"/>
                  </a:lnTo>
                  <a:lnTo>
                    <a:pt x="49" y="4"/>
                  </a:lnTo>
                  <a:lnTo>
                    <a:pt x="52" y="9"/>
                  </a:lnTo>
                  <a:lnTo>
                    <a:pt x="57" y="12"/>
                  </a:lnTo>
                  <a:lnTo>
                    <a:pt x="62" y="12"/>
                  </a:lnTo>
                  <a:lnTo>
                    <a:pt x="64" y="9"/>
                  </a:lnTo>
                  <a:lnTo>
                    <a:pt x="64" y="9"/>
                  </a:lnTo>
                  <a:lnTo>
                    <a:pt x="66" y="9"/>
                  </a:lnTo>
                  <a:lnTo>
                    <a:pt x="69" y="9"/>
                  </a:lnTo>
                  <a:lnTo>
                    <a:pt x="71" y="12"/>
                  </a:lnTo>
                  <a:lnTo>
                    <a:pt x="74" y="14"/>
                  </a:lnTo>
                  <a:lnTo>
                    <a:pt x="0" y="24"/>
                  </a:lnTo>
                  <a:close/>
                </a:path>
              </a:pathLst>
            </a:custGeom>
            <a:solidFill>
              <a:srgbClr val="E6E6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3" name="Google Shape;2013;p38"/>
            <p:cNvSpPr/>
            <p:nvPr/>
          </p:nvSpPr>
          <p:spPr>
            <a:xfrm>
              <a:off x="4727" y="2407"/>
              <a:ext cx="74" cy="27"/>
            </a:xfrm>
            <a:custGeom>
              <a:avLst/>
              <a:gdLst/>
              <a:ahLst/>
              <a:cxnLst/>
              <a:rect l="l" t="t" r="r" b="b"/>
              <a:pathLst>
                <a:path w="74" h="27" extrusionOk="0">
                  <a:moveTo>
                    <a:pt x="0" y="24"/>
                  </a:moveTo>
                  <a:lnTo>
                    <a:pt x="0" y="24"/>
                  </a:lnTo>
                  <a:lnTo>
                    <a:pt x="2" y="24"/>
                  </a:lnTo>
                  <a:lnTo>
                    <a:pt x="7" y="27"/>
                  </a:lnTo>
                  <a:lnTo>
                    <a:pt x="15" y="22"/>
                  </a:lnTo>
                  <a:lnTo>
                    <a:pt x="15" y="19"/>
                  </a:lnTo>
                  <a:lnTo>
                    <a:pt x="17" y="14"/>
                  </a:lnTo>
                  <a:lnTo>
                    <a:pt x="17" y="14"/>
                  </a:lnTo>
                  <a:lnTo>
                    <a:pt x="20" y="4"/>
                  </a:lnTo>
                  <a:lnTo>
                    <a:pt x="22" y="0"/>
                  </a:lnTo>
                  <a:lnTo>
                    <a:pt x="27" y="0"/>
                  </a:lnTo>
                  <a:lnTo>
                    <a:pt x="29" y="0"/>
                  </a:lnTo>
                  <a:lnTo>
                    <a:pt x="29" y="0"/>
                  </a:lnTo>
                  <a:lnTo>
                    <a:pt x="37" y="0"/>
                  </a:lnTo>
                  <a:lnTo>
                    <a:pt x="44" y="2"/>
                  </a:lnTo>
                  <a:lnTo>
                    <a:pt x="49" y="4"/>
                  </a:lnTo>
                  <a:lnTo>
                    <a:pt x="49" y="4"/>
                  </a:lnTo>
                  <a:lnTo>
                    <a:pt x="52" y="9"/>
                  </a:lnTo>
                  <a:lnTo>
                    <a:pt x="57" y="12"/>
                  </a:lnTo>
                  <a:lnTo>
                    <a:pt x="62" y="12"/>
                  </a:lnTo>
                  <a:lnTo>
                    <a:pt x="64" y="9"/>
                  </a:lnTo>
                  <a:lnTo>
                    <a:pt x="64" y="9"/>
                  </a:lnTo>
                  <a:lnTo>
                    <a:pt x="66" y="9"/>
                  </a:lnTo>
                  <a:lnTo>
                    <a:pt x="69" y="9"/>
                  </a:lnTo>
                  <a:lnTo>
                    <a:pt x="71" y="12"/>
                  </a:lnTo>
                  <a:lnTo>
                    <a:pt x="74" y="14"/>
                  </a:lnTo>
                </a:path>
              </a:pathLst>
            </a:custGeom>
            <a:noFill/>
            <a:ln w="9525" cap="flat" cmpd="sng">
              <a:solidFill>
                <a:srgbClr val="E6E6E6"/>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014" name="Google Shape;2014;p38"/>
          <p:cNvSpPr txBox="1"/>
          <p:nvPr/>
        </p:nvSpPr>
        <p:spPr>
          <a:xfrm>
            <a:off x="8790760" y="3552701"/>
            <a:ext cx="16620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112D45"/>
                </a:solidFill>
                <a:latin typeface="Arial"/>
                <a:ea typeface="Arial"/>
                <a:cs typeface="Arial"/>
                <a:sym typeface="Arial"/>
              </a:rPr>
              <a:t>NEPAL</a:t>
            </a:r>
            <a:endParaRPr/>
          </a:p>
        </p:txBody>
      </p:sp>
      <p:cxnSp>
        <p:nvCxnSpPr>
          <p:cNvPr id="2015" name="Google Shape;2015;p38"/>
          <p:cNvCxnSpPr>
            <a:stCxn id="2016" idx="3"/>
          </p:cNvCxnSpPr>
          <p:nvPr/>
        </p:nvCxnSpPr>
        <p:spPr>
          <a:xfrm rot="10800000" flipH="1">
            <a:off x="2621325" y="4261721"/>
            <a:ext cx="872700" cy="471300"/>
          </a:xfrm>
          <a:prstGeom prst="straightConnector1">
            <a:avLst/>
          </a:prstGeom>
          <a:noFill/>
          <a:ln w="9525" cap="flat" cmpd="sng">
            <a:solidFill>
              <a:schemeClr val="accent1"/>
            </a:solidFill>
            <a:prstDash val="solid"/>
            <a:miter lim="800000"/>
            <a:headEnd type="none" w="sm" len="sm"/>
            <a:tailEnd type="none" w="sm" len="sm"/>
          </a:ln>
        </p:spPr>
      </p:cxnSp>
      <p:cxnSp>
        <p:nvCxnSpPr>
          <p:cNvPr id="2017" name="Google Shape;2017;p38"/>
          <p:cNvCxnSpPr>
            <a:stCxn id="485" idx="32"/>
            <a:endCxn id="2018" idx="2"/>
          </p:cNvCxnSpPr>
          <p:nvPr/>
        </p:nvCxnSpPr>
        <p:spPr>
          <a:xfrm rot="10800000" flipH="1">
            <a:off x="4839267" y="3846332"/>
            <a:ext cx="1268400" cy="612600"/>
          </a:xfrm>
          <a:prstGeom prst="straightConnector1">
            <a:avLst/>
          </a:prstGeom>
          <a:noFill/>
          <a:ln w="9525" cap="flat" cmpd="sng">
            <a:solidFill>
              <a:schemeClr val="accent1"/>
            </a:solidFill>
            <a:prstDash val="solid"/>
            <a:miter lim="800000"/>
            <a:headEnd type="none" w="sm" len="sm"/>
            <a:tailEnd type="none" w="sm" len="sm"/>
          </a:ln>
        </p:spPr>
      </p:cxnSp>
      <p:cxnSp>
        <p:nvCxnSpPr>
          <p:cNvPr id="2019" name="Google Shape;2019;p38"/>
          <p:cNvCxnSpPr/>
          <p:nvPr/>
        </p:nvCxnSpPr>
        <p:spPr>
          <a:xfrm rot="10800000">
            <a:off x="5071157" y="5308125"/>
            <a:ext cx="529200" cy="350100"/>
          </a:xfrm>
          <a:prstGeom prst="straightConnector1">
            <a:avLst/>
          </a:prstGeom>
          <a:noFill/>
          <a:ln w="9525" cap="flat" cmpd="sng">
            <a:solidFill>
              <a:schemeClr val="accent1"/>
            </a:solidFill>
            <a:prstDash val="solid"/>
            <a:miter lim="800000"/>
            <a:headEnd type="none" w="sm" len="sm"/>
            <a:tailEnd type="none" w="sm" len="sm"/>
          </a:ln>
        </p:spPr>
      </p:cxnSp>
      <p:grpSp>
        <p:nvGrpSpPr>
          <p:cNvPr id="2020" name="Google Shape;2020;p38"/>
          <p:cNvGrpSpPr/>
          <p:nvPr/>
        </p:nvGrpSpPr>
        <p:grpSpPr>
          <a:xfrm>
            <a:off x="5374467" y="3154708"/>
            <a:ext cx="1466400" cy="691624"/>
            <a:chOff x="-880878" y="2770086"/>
            <a:chExt cx="1315881" cy="661033"/>
          </a:xfrm>
        </p:grpSpPr>
        <p:sp>
          <p:nvSpPr>
            <p:cNvPr id="2018" name="Google Shape;2018;p38"/>
            <p:cNvSpPr/>
            <p:nvPr/>
          </p:nvSpPr>
          <p:spPr>
            <a:xfrm>
              <a:off x="-880878" y="2770086"/>
              <a:ext cx="1315881" cy="6610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1" name="Google Shape;2021;p38"/>
            <p:cNvSpPr txBox="1"/>
            <p:nvPr/>
          </p:nvSpPr>
          <p:spPr>
            <a:xfrm>
              <a:off x="-781329" y="2950253"/>
              <a:ext cx="1128736" cy="352996"/>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112D45"/>
                  </a:solidFill>
                  <a:latin typeface="Arial"/>
                  <a:ea typeface="Arial"/>
                  <a:cs typeface="Arial"/>
                  <a:sym typeface="Arial"/>
                </a:rPr>
                <a:t>RWANDA</a:t>
              </a:r>
              <a:endParaRPr/>
            </a:p>
          </p:txBody>
        </p:sp>
      </p:grpSp>
      <p:grpSp>
        <p:nvGrpSpPr>
          <p:cNvPr id="2022" name="Google Shape;2022;p38"/>
          <p:cNvGrpSpPr/>
          <p:nvPr/>
        </p:nvGrpSpPr>
        <p:grpSpPr>
          <a:xfrm>
            <a:off x="5237410" y="5456762"/>
            <a:ext cx="1466310" cy="691485"/>
            <a:chOff x="-1139627" y="2642231"/>
            <a:chExt cx="1315800" cy="660900"/>
          </a:xfrm>
        </p:grpSpPr>
        <p:sp>
          <p:nvSpPr>
            <p:cNvPr id="2023" name="Google Shape;2023;p38"/>
            <p:cNvSpPr/>
            <p:nvPr/>
          </p:nvSpPr>
          <p:spPr>
            <a:xfrm>
              <a:off x="-1139627" y="2642231"/>
              <a:ext cx="1315800" cy="660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4" name="Google Shape;2024;p38"/>
            <p:cNvSpPr txBox="1"/>
            <p:nvPr/>
          </p:nvSpPr>
          <p:spPr>
            <a:xfrm>
              <a:off x="-1046090" y="2753823"/>
              <a:ext cx="1128600" cy="353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112D45"/>
                  </a:solidFill>
                  <a:latin typeface="Arial"/>
                  <a:ea typeface="Arial"/>
                  <a:cs typeface="Arial"/>
                  <a:sym typeface="Arial"/>
                </a:rPr>
                <a:t>MALAWI</a:t>
              </a:r>
              <a:endParaRPr/>
            </a:p>
          </p:txBody>
        </p:sp>
      </p:grpSp>
      <p:grpSp>
        <p:nvGrpSpPr>
          <p:cNvPr id="2025" name="Google Shape;2025;p38"/>
          <p:cNvGrpSpPr/>
          <p:nvPr/>
        </p:nvGrpSpPr>
        <p:grpSpPr>
          <a:xfrm>
            <a:off x="757480" y="4361702"/>
            <a:ext cx="1863845" cy="742637"/>
            <a:chOff x="-880879" y="3109144"/>
            <a:chExt cx="1315801" cy="660900"/>
          </a:xfrm>
        </p:grpSpPr>
        <p:sp>
          <p:nvSpPr>
            <p:cNvPr id="2016" name="Google Shape;2016;p38"/>
            <p:cNvSpPr/>
            <p:nvPr/>
          </p:nvSpPr>
          <p:spPr>
            <a:xfrm>
              <a:off x="-880878" y="3109144"/>
              <a:ext cx="1315800" cy="660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6" name="Google Shape;2026;p38"/>
            <p:cNvSpPr txBox="1"/>
            <p:nvPr/>
          </p:nvSpPr>
          <p:spPr>
            <a:xfrm>
              <a:off x="-880879" y="3186700"/>
              <a:ext cx="1315799" cy="5205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smtClean="0">
                  <a:solidFill>
                    <a:srgbClr val="112D45"/>
                  </a:solidFill>
                  <a:latin typeface="Arial"/>
                  <a:ea typeface="Arial"/>
                  <a:cs typeface="Arial"/>
                  <a:sym typeface="Arial"/>
                </a:rPr>
                <a:t>CAMEROON</a:t>
              </a:r>
              <a:endParaRPr dirty="0"/>
            </a:p>
            <a:p>
              <a:pPr marL="0" marR="0" lvl="0" indent="0" rtl="0">
                <a:spcBef>
                  <a:spcPts val="0"/>
                </a:spcBef>
                <a:spcAft>
                  <a:spcPts val="0"/>
                </a:spcAft>
                <a:buNone/>
              </a:pPr>
              <a:r>
                <a:rPr lang="en-US" dirty="0" smtClean="0">
                  <a:solidFill>
                    <a:srgbClr val="112D45"/>
                  </a:solidFill>
                  <a:latin typeface="Arial"/>
                  <a:ea typeface="Arial"/>
                  <a:cs typeface="Arial"/>
                  <a:sym typeface="Arial"/>
                </a:rPr>
                <a:t>(vouchers schemes)</a:t>
              </a:r>
              <a:endParaRPr sz="1200" dirty="0"/>
            </a:p>
          </p:txBody>
        </p:sp>
      </p:grpSp>
      <p:sp>
        <p:nvSpPr>
          <p:cNvPr id="2027" name="Google Shape;2027;p38"/>
          <p:cNvSpPr/>
          <p:nvPr/>
        </p:nvSpPr>
        <p:spPr>
          <a:xfrm>
            <a:off x="6952505" y="773795"/>
            <a:ext cx="5257405" cy="6110976"/>
          </a:xfrm>
          <a:prstGeom prst="frame">
            <a:avLst>
              <a:gd name="adj1" fmla="val 141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28" name="Google Shape;2028;p38"/>
          <p:cNvSpPr/>
          <p:nvPr/>
        </p:nvSpPr>
        <p:spPr>
          <a:xfrm>
            <a:off x="7667995" y="1513723"/>
            <a:ext cx="3786615" cy="4657505"/>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029" name="Google Shape;2029;p38"/>
          <p:cNvGrpSpPr/>
          <p:nvPr/>
        </p:nvGrpSpPr>
        <p:grpSpPr>
          <a:xfrm>
            <a:off x="353908" y="6203977"/>
            <a:ext cx="1962295" cy="356163"/>
            <a:chOff x="364772" y="6034108"/>
            <a:chExt cx="2628006" cy="579321"/>
          </a:xfrm>
        </p:grpSpPr>
        <p:sp>
          <p:nvSpPr>
            <p:cNvPr id="2030" name="Google Shape;2030;p38"/>
            <p:cNvSpPr/>
            <p:nvPr/>
          </p:nvSpPr>
          <p:spPr>
            <a:xfrm>
              <a:off x="364772" y="6034108"/>
              <a:ext cx="2628006" cy="579321"/>
            </a:xfrm>
            <a:prstGeom prst="rect">
              <a:avLst/>
            </a:prstGeom>
            <a:solidFill>
              <a:schemeClr val="lt1"/>
            </a:solidFill>
            <a:ln w="12700" cap="flat" cmpd="sng">
              <a:solidFill>
                <a:srgbClr val="0071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31" name="Google Shape;2031;p38"/>
            <p:cNvSpPr txBox="1"/>
            <p:nvPr/>
          </p:nvSpPr>
          <p:spPr>
            <a:xfrm>
              <a:off x="519991" y="6189171"/>
              <a:ext cx="2317488" cy="365236"/>
            </a:xfrm>
            <a:prstGeom prst="rect">
              <a:avLst/>
            </a:prstGeom>
            <a:solidFill>
              <a:schemeClr val="lt1"/>
            </a:solidFill>
            <a:ln>
              <a:noFill/>
            </a:ln>
          </p:spPr>
          <p:txBody>
            <a:bodyPr spcFirstLastPara="1" wrap="square" lIns="91425" tIns="45700" rIns="91425" bIns="45700" anchor="t" anchorCtr="0">
              <a:noAutofit/>
            </a:bodyPr>
            <a:lstStyle/>
            <a:p>
              <a:pPr lvl="0" algn="ctr"/>
              <a:r>
                <a:rPr lang="en-US" sz="1200" dirty="0">
                  <a:solidFill>
                    <a:srgbClr val="112D45"/>
                  </a:solidFill>
                </a:rPr>
                <a:t>under consideration</a:t>
              </a:r>
              <a:endParaRPr sz="1200" dirty="0">
                <a:solidFill>
                  <a:srgbClr val="112D45"/>
                </a:solidFill>
                <a:latin typeface="Arial"/>
                <a:ea typeface="Arial"/>
                <a:cs typeface="Arial"/>
                <a:sym typeface="Arial"/>
              </a:endParaRPr>
            </a:p>
          </p:txBody>
        </p:sp>
      </p:grpSp>
      <p:sp>
        <p:nvSpPr>
          <p:cNvPr id="2032" name="Google Shape;2032;p38"/>
          <p:cNvSpPr txBox="1"/>
          <p:nvPr/>
        </p:nvSpPr>
        <p:spPr>
          <a:xfrm>
            <a:off x="353908" y="5347243"/>
            <a:ext cx="1962295" cy="276999"/>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smtClean="0">
                <a:solidFill>
                  <a:schemeClr val="lt1"/>
                </a:solidFill>
                <a:latin typeface="Arial"/>
                <a:ea typeface="Arial"/>
                <a:cs typeface="Arial"/>
                <a:sym typeface="Arial"/>
              </a:rPr>
              <a:t>Pilot</a:t>
            </a:r>
            <a:endParaRPr sz="1200" b="1" dirty="0">
              <a:solidFill>
                <a:schemeClr val="lt1"/>
              </a:solidFill>
              <a:latin typeface="Arial"/>
              <a:ea typeface="Arial"/>
              <a:cs typeface="Arial"/>
              <a:sym typeface="Arial"/>
            </a:endParaRPr>
          </a:p>
        </p:txBody>
      </p:sp>
      <p:sp>
        <p:nvSpPr>
          <p:cNvPr id="2033" name="Google Shape;2033;p38"/>
          <p:cNvSpPr txBox="1"/>
          <p:nvPr/>
        </p:nvSpPr>
        <p:spPr>
          <a:xfrm>
            <a:off x="353908" y="5769257"/>
            <a:ext cx="1962295" cy="276999"/>
          </a:xfrm>
          <a:prstGeom prst="rect">
            <a:avLst/>
          </a:prstGeom>
          <a:solidFill>
            <a:srgbClr val="112D4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smtClean="0">
                <a:solidFill>
                  <a:schemeClr val="lt1"/>
                </a:solidFill>
                <a:latin typeface="Arial"/>
                <a:ea typeface="Arial"/>
                <a:cs typeface="Arial"/>
                <a:sym typeface="Arial"/>
              </a:rPr>
              <a:t>Implementation</a:t>
            </a:r>
            <a:endParaRPr sz="1200" b="1" dirty="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0" y="3327264"/>
            <a:ext cx="12192000" cy="1440000"/>
          </a:xfrm>
          <a:prstGeom prst="rect">
            <a:avLst/>
          </a:prstGeom>
          <a:solidFill>
            <a:srgbClr val="095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Datumsplatzhalter 3"/>
          <p:cNvSpPr>
            <a:spLocks noGrp="1"/>
          </p:cNvSpPr>
          <p:nvPr>
            <p:ph type="dt" sz="half" idx="14"/>
          </p:nvPr>
        </p:nvSpPr>
        <p:spPr>
          <a:xfrm>
            <a:off x="480000" y="6580588"/>
            <a:ext cx="790001" cy="180000"/>
          </a:xfrm>
        </p:spPr>
        <p:txBody>
          <a:bodyPr/>
          <a:lstStyle/>
          <a:p>
            <a:fld id="{DCD9F9BF-D269-4020-816F-460E917B7A74}" type="datetime1">
              <a:rPr lang="en-GB" noProof="0" smtClean="0"/>
              <a:t>15/08/2019</a:t>
            </a:fld>
            <a:endParaRPr lang="en-GB" noProof="0"/>
          </a:p>
        </p:txBody>
      </p:sp>
      <p:sp>
        <p:nvSpPr>
          <p:cNvPr id="5" name="Fußzeilenplatzhalter 4"/>
          <p:cNvSpPr>
            <a:spLocks noGrp="1"/>
          </p:cNvSpPr>
          <p:nvPr>
            <p:ph type="ftr" sz="quarter" idx="15"/>
          </p:nvPr>
        </p:nvSpPr>
        <p:spPr>
          <a:xfrm>
            <a:off x="1392992" y="6580588"/>
            <a:ext cx="3928516" cy="277412"/>
          </a:xfrm>
        </p:spPr>
        <p:txBody>
          <a:bodyPr/>
          <a:lstStyle/>
          <a:p>
            <a:r>
              <a:rPr lang="en-GB"/>
              <a:t>A global good for Universal Health Coverage (UHC) </a:t>
            </a:r>
            <a:endParaRPr lang="en-GB" dirty="0"/>
          </a:p>
        </p:txBody>
      </p:sp>
      <p:sp>
        <p:nvSpPr>
          <p:cNvPr id="6" name="Foliennummernplatzhalter 5"/>
          <p:cNvSpPr>
            <a:spLocks noGrp="1"/>
          </p:cNvSpPr>
          <p:nvPr>
            <p:ph type="sldNum" sz="quarter" idx="16"/>
          </p:nvPr>
        </p:nvSpPr>
        <p:spPr>
          <a:xfrm>
            <a:off x="11416433" y="6580588"/>
            <a:ext cx="289931" cy="180000"/>
          </a:xfrm>
        </p:spPr>
        <p:txBody>
          <a:bodyPr/>
          <a:lstStyle/>
          <a:p>
            <a:fld id="{A74CE0EA-F3B5-4684-BA10-C594598FDB9C}" type="slidenum">
              <a:rPr lang="en-GB" noProof="0" smtClean="0"/>
              <a:pPr/>
              <a:t>8</a:t>
            </a:fld>
            <a:endParaRPr lang="en-GB" noProof="0"/>
          </a:p>
        </p:txBody>
      </p:sp>
      <p:pic>
        <p:nvPicPr>
          <p:cNvPr id="9" name="Bild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381" y="511025"/>
            <a:ext cx="1519886" cy="508306"/>
          </a:xfrm>
          <a:prstGeom prst="rect">
            <a:avLst/>
          </a:prstGeom>
        </p:spPr>
      </p:pic>
      <p:pic>
        <p:nvPicPr>
          <p:cNvPr id="10"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99524" y="445708"/>
            <a:ext cx="532543" cy="532543"/>
          </a:xfrm>
          <a:prstGeom prst="rect">
            <a:avLst/>
          </a:prstGeom>
        </p:spPr>
      </p:pic>
      <p:sp>
        <p:nvSpPr>
          <p:cNvPr id="19" name="Textfeld 18"/>
          <p:cNvSpPr txBox="1"/>
          <p:nvPr/>
        </p:nvSpPr>
        <p:spPr>
          <a:xfrm>
            <a:off x="479425" y="2866598"/>
            <a:ext cx="11234738" cy="2308324"/>
          </a:xfrm>
          <a:prstGeom prst="rect">
            <a:avLst/>
          </a:prstGeom>
          <a:noFill/>
        </p:spPr>
        <p:txBody>
          <a:bodyPr wrap="square" rtlCol="0">
            <a:spAutoFit/>
          </a:bodyPr>
          <a:lstStyle/>
          <a:p>
            <a:pPr algn="ctr"/>
            <a:endParaRPr lang="en-GB" sz="3600" dirty="0" smtClean="0">
              <a:solidFill>
                <a:schemeClr val="bg1"/>
              </a:solidFill>
              <a:latin typeface="Calibri Light" charset="0"/>
              <a:ea typeface="Calibri Light" charset="0"/>
              <a:cs typeface="Calibri Light" charset="0"/>
            </a:endParaRPr>
          </a:p>
          <a:p>
            <a:pPr algn="ctr"/>
            <a:r>
              <a:rPr lang="en-US" sz="3600" dirty="0">
                <a:solidFill>
                  <a:schemeClr val="bg1"/>
                </a:solidFill>
                <a:latin typeface="Calibri Light" charset="0"/>
                <a:ea typeface="Calibri Light" charset="0"/>
                <a:cs typeface="Calibri Light" charset="0"/>
              </a:rPr>
              <a:t>Country Cases:</a:t>
            </a:r>
          </a:p>
          <a:p>
            <a:pPr algn="ctr"/>
            <a:r>
              <a:rPr lang="en-US" sz="3600" dirty="0" smtClean="0">
                <a:solidFill>
                  <a:schemeClr val="bg1"/>
                </a:solidFill>
                <a:latin typeface="Calibri Light" charset="0"/>
                <a:ea typeface="Calibri Light" charset="0"/>
                <a:cs typeface="Calibri Light" charset="0"/>
              </a:rPr>
              <a:t>Nepal</a:t>
            </a:r>
            <a:r>
              <a:rPr lang="en-US" sz="3600" dirty="0">
                <a:solidFill>
                  <a:schemeClr val="bg1"/>
                </a:solidFill>
                <a:latin typeface="Calibri Light" charset="0"/>
                <a:ea typeface="Calibri Light" charset="0"/>
                <a:cs typeface="Calibri Light" charset="0"/>
              </a:rPr>
              <a:t> </a:t>
            </a:r>
            <a:r>
              <a:rPr lang="en-US" sz="3600" dirty="0" smtClean="0">
                <a:solidFill>
                  <a:schemeClr val="bg1"/>
                </a:solidFill>
                <a:latin typeface="Calibri Light" charset="0"/>
                <a:ea typeface="Calibri Light" charset="0"/>
                <a:cs typeface="Calibri Light" charset="0"/>
              </a:rPr>
              <a:t>and Tanzania</a:t>
            </a:r>
            <a:endParaRPr lang="en-US" sz="3600" dirty="0">
              <a:solidFill>
                <a:schemeClr val="bg1"/>
              </a:solidFill>
              <a:latin typeface="Calibri Light" charset="0"/>
              <a:ea typeface="Calibri Light" charset="0"/>
              <a:cs typeface="Calibri Light" charset="0"/>
            </a:endParaRPr>
          </a:p>
          <a:p>
            <a:pPr algn="ctr"/>
            <a:endParaRPr lang="en-GB" sz="3600" dirty="0">
              <a:solidFill>
                <a:schemeClr val="bg1"/>
              </a:solidFill>
              <a:latin typeface="Calibri Light" charset="0"/>
              <a:ea typeface="Calibri Light" charset="0"/>
              <a:cs typeface="Calibri Light" charset="0"/>
            </a:endParaRPr>
          </a:p>
        </p:txBody>
      </p:sp>
      <p:sp>
        <p:nvSpPr>
          <p:cNvPr id="12" name="Textfeld 11"/>
          <p:cNvSpPr txBox="1"/>
          <p:nvPr/>
        </p:nvSpPr>
        <p:spPr>
          <a:xfrm>
            <a:off x="9399525" y="468484"/>
            <a:ext cx="2306840" cy="593388"/>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3872766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DCD9F9BF-D269-4020-816F-460E917B7A74}" type="datetime1">
              <a:rPr lang="en-GB" noProof="0" smtClean="0"/>
              <a:t>15/08/2019</a:t>
            </a:fld>
            <a:endParaRPr lang="en-GB" noProof="0"/>
          </a:p>
        </p:txBody>
      </p:sp>
      <p:sp>
        <p:nvSpPr>
          <p:cNvPr id="5" name="Fußzeilenplatzhalter 4"/>
          <p:cNvSpPr>
            <a:spLocks noGrp="1"/>
          </p:cNvSpPr>
          <p:nvPr>
            <p:ph type="ftr" sz="quarter" idx="15"/>
          </p:nvPr>
        </p:nvSpPr>
        <p:spPr>
          <a:xfrm>
            <a:off x="1392992" y="6580588"/>
            <a:ext cx="3928516" cy="277412"/>
          </a:xfrm>
        </p:spPr>
        <p:txBody>
          <a:bodyPr/>
          <a:lstStyle/>
          <a:p>
            <a:r>
              <a:rPr lang="en-GB"/>
              <a:t>A global good for Universal Health Coverage (UHC) </a:t>
            </a:r>
            <a:endParaRPr lang="en-GB" dirty="0"/>
          </a:p>
        </p:txBody>
      </p:sp>
      <p:sp>
        <p:nvSpPr>
          <p:cNvPr id="6" name="Foliennummernplatzhalter 5"/>
          <p:cNvSpPr>
            <a:spLocks noGrp="1"/>
          </p:cNvSpPr>
          <p:nvPr>
            <p:ph type="sldNum" sz="quarter" idx="16"/>
          </p:nvPr>
        </p:nvSpPr>
        <p:spPr/>
        <p:txBody>
          <a:bodyPr/>
          <a:lstStyle/>
          <a:p>
            <a:fld id="{A74CE0EA-F3B5-4684-BA10-C594598FDB9C}" type="slidenum">
              <a:rPr lang="en-GB" noProof="0" smtClean="0"/>
              <a:pPr/>
              <a:t>9</a:t>
            </a:fld>
            <a:endParaRPr lang="en-GB" noProof="0"/>
          </a:p>
        </p:txBody>
      </p:sp>
      <p:pic>
        <p:nvPicPr>
          <p:cNvPr id="9" name="Bild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381" y="511025"/>
            <a:ext cx="1519886" cy="508306"/>
          </a:xfrm>
          <a:prstGeom prst="rect">
            <a:avLst/>
          </a:prstGeom>
        </p:spPr>
      </p:pic>
      <p:pic>
        <p:nvPicPr>
          <p:cNvPr id="10"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9524" y="445708"/>
            <a:ext cx="532543" cy="532543"/>
          </a:xfrm>
          <a:prstGeom prst="rect">
            <a:avLst/>
          </a:prstGeom>
        </p:spPr>
      </p:pic>
      <p:sp>
        <p:nvSpPr>
          <p:cNvPr id="21" name="Rechteck 20"/>
          <p:cNvSpPr/>
          <p:nvPr/>
        </p:nvSpPr>
        <p:spPr>
          <a:xfrm flipV="1">
            <a:off x="0" y="-33337"/>
            <a:ext cx="12192000" cy="1514007"/>
          </a:xfrm>
          <a:prstGeom prst="rect">
            <a:avLst/>
          </a:prstGeom>
          <a:solidFill>
            <a:srgbClr val="095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Content Placeholder 6"/>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r="-1052"/>
          <a:stretch/>
        </p:blipFill>
        <p:spPr>
          <a:xfrm>
            <a:off x="1529925" y="1505223"/>
            <a:ext cx="8542016" cy="5194394"/>
          </a:xfrm>
        </p:spPr>
      </p:pic>
      <p:sp>
        <p:nvSpPr>
          <p:cNvPr id="13" name="TextBox 12"/>
          <p:cNvSpPr txBox="1"/>
          <p:nvPr/>
        </p:nvSpPr>
        <p:spPr>
          <a:xfrm>
            <a:off x="8086392" y="2364785"/>
            <a:ext cx="15132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95A65"/>
                </a:solidFill>
                <a:effectLst/>
                <a:uLnTx/>
                <a:uFillTx/>
                <a:latin typeface="Calibri" panose="020F0502020204030204"/>
                <a:ea typeface="+mn-ea"/>
                <a:cs typeface="+mn-cs"/>
              </a:rPr>
              <a:t>Central Server</a:t>
            </a:r>
            <a:br>
              <a:rPr kumimoji="0" lang="en-US" b="0" i="0" u="none" strike="noStrike" kern="1200" cap="none" spc="0" normalizeH="0" baseline="0" noProof="0" dirty="0">
                <a:ln>
                  <a:noFill/>
                </a:ln>
                <a:solidFill>
                  <a:srgbClr val="095A65"/>
                </a:solidFill>
                <a:effectLst/>
                <a:uLnTx/>
                <a:uFillTx/>
                <a:latin typeface="Calibri" panose="020F0502020204030204"/>
                <a:ea typeface="+mn-ea"/>
                <a:cs typeface="+mn-cs"/>
              </a:rPr>
            </a:br>
            <a:r>
              <a:rPr kumimoji="0" lang="en-US" b="0" i="0" u="none" strike="noStrike" kern="1200" cap="none" spc="0" normalizeH="0" baseline="0" noProof="0" dirty="0">
                <a:ln>
                  <a:noFill/>
                </a:ln>
                <a:solidFill>
                  <a:srgbClr val="095A65"/>
                </a:solidFill>
                <a:effectLst/>
                <a:uLnTx/>
                <a:uFillTx/>
                <a:latin typeface="Calibri" panose="020F0502020204030204"/>
                <a:ea typeface="+mn-ea"/>
                <a:cs typeface="+mn-cs"/>
              </a:rPr>
              <a:t>(Kathmandu)</a:t>
            </a:r>
          </a:p>
        </p:txBody>
      </p:sp>
      <p:pic>
        <p:nvPicPr>
          <p:cNvPr id="2" name="Bild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76784" y="2708627"/>
            <a:ext cx="1367721" cy="1367721"/>
          </a:xfrm>
          <a:prstGeom prst="rect">
            <a:avLst/>
          </a:prstGeom>
        </p:spPr>
      </p:pic>
      <p:cxnSp>
        <p:nvCxnSpPr>
          <p:cNvPr id="14" name="Straight Connector 18"/>
          <p:cNvCxnSpPr/>
          <p:nvPr/>
        </p:nvCxnSpPr>
        <p:spPr>
          <a:xfrm flipV="1">
            <a:off x="6857235" y="2743200"/>
            <a:ext cx="1252444" cy="2016701"/>
          </a:xfrm>
          <a:prstGeom prst="line">
            <a:avLst/>
          </a:prstGeom>
          <a:ln w="25400">
            <a:solidFill>
              <a:srgbClr val="095A65"/>
            </a:solidFill>
          </a:ln>
        </p:spPr>
        <p:style>
          <a:lnRef idx="1">
            <a:schemeClr val="accent1"/>
          </a:lnRef>
          <a:fillRef idx="0">
            <a:schemeClr val="accent1"/>
          </a:fillRef>
          <a:effectRef idx="0">
            <a:schemeClr val="accent1"/>
          </a:effectRef>
          <a:fontRef idx="minor">
            <a:schemeClr val="tx1"/>
          </a:fontRef>
        </p:style>
      </p:cxnSp>
      <p:sp>
        <p:nvSpPr>
          <p:cNvPr id="16" name="Rectangle 14"/>
          <p:cNvSpPr/>
          <p:nvPr/>
        </p:nvSpPr>
        <p:spPr>
          <a:xfrm>
            <a:off x="479425" y="4806896"/>
            <a:ext cx="237758" cy="222419"/>
          </a:xfrm>
          <a:prstGeom prst="rect">
            <a:avLst/>
          </a:prstGeom>
          <a:solidFill>
            <a:srgbClr val="33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5"/>
          <p:cNvSpPr/>
          <p:nvPr/>
        </p:nvSpPr>
        <p:spPr>
          <a:xfrm>
            <a:off x="479425" y="5219011"/>
            <a:ext cx="237758" cy="222419"/>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Box 16"/>
          <p:cNvSpPr txBox="1"/>
          <p:nvPr/>
        </p:nvSpPr>
        <p:spPr>
          <a:xfrm>
            <a:off x="762702" y="4778431"/>
            <a:ext cx="21855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5A65"/>
                </a:solidFill>
                <a:effectLst/>
                <a:uLnTx/>
                <a:uFillTx/>
                <a:latin typeface="Calibri" panose="020F0502020204030204"/>
                <a:ea typeface="+mn-ea"/>
                <a:cs typeface="+mn-cs"/>
              </a:rPr>
              <a:t>Districts where SHI is active</a:t>
            </a:r>
          </a:p>
        </p:txBody>
      </p:sp>
      <p:sp>
        <p:nvSpPr>
          <p:cNvPr id="20" name="TextBox 17"/>
          <p:cNvSpPr txBox="1"/>
          <p:nvPr/>
        </p:nvSpPr>
        <p:spPr>
          <a:xfrm>
            <a:off x="762702" y="5184732"/>
            <a:ext cx="15725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5A65"/>
                </a:solidFill>
                <a:effectLst/>
                <a:uLnTx/>
                <a:uFillTx/>
                <a:latin typeface="Calibri" panose="020F0502020204030204"/>
                <a:ea typeface="+mn-ea"/>
                <a:cs typeface="+mn-cs"/>
              </a:rPr>
              <a:t>Remaining districts</a:t>
            </a:r>
          </a:p>
        </p:txBody>
      </p:sp>
      <p:sp>
        <p:nvSpPr>
          <p:cNvPr id="22" name="Rectangle 19"/>
          <p:cNvSpPr/>
          <p:nvPr/>
        </p:nvSpPr>
        <p:spPr>
          <a:xfrm>
            <a:off x="479425" y="5645902"/>
            <a:ext cx="237758" cy="222419"/>
          </a:xfrm>
          <a:prstGeom prst="rect">
            <a:avLst/>
          </a:prstGeom>
          <a:solidFill>
            <a:srgbClr val="669933"/>
          </a:solidFill>
          <a:ln w="28575">
            <a:solidFill>
              <a:srgbClr val="FF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0"/>
          <p:cNvSpPr txBox="1"/>
          <p:nvPr/>
        </p:nvSpPr>
        <p:spPr>
          <a:xfrm>
            <a:off x="762702" y="5611623"/>
            <a:ext cx="18903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5A65"/>
                </a:solidFill>
                <a:effectLst/>
                <a:uLnTx/>
                <a:uFillTx/>
                <a:latin typeface="Calibri" panose="020F0502020204030204"/>
                <a:ea typeface="+mn-ea"/>
                <a:cs typeface="+mn-cs"/>
              </a:rPr>
              <a:t>HIB Office - Kathmandu</a:t>
            </a:r>
          </a:p>
        </p:txBody>
      </p:sp>
      <p:sp>
        <p:nvSpPr>
          <p:cNvPr id="19" name="Textfeld 18"/>
          <p:cNvSpPr txBox="1"/>
          <p:nvPr/>
        </p:nvSpPr>
        <p:spPr>
          <a:xfrm>
            <a:off x="13672" y="146511"/>
            <a:ext cx="11234738" cy="1200329"/>
          </a:xfrm>
          <a:prstGeom prst="rect">
            <a:avLst/>
          </a:prstGeom>
          <a:noFill/>
        </p:spPr>
        <p:txBody>
          <a:bodyPr wrap="square" rtlCol="0">
            <a:spAutoFit/>
          </a:bodyPr>
          <a:lstStyle/>
          <a:p>
            <a:pPr algn="ctr"/>
            <a:r>
              <a:rPr lang="de-DE" sz="3600" dirty="0" smtClean="0">
                <a:solidFill>
                  <a:schemeClr val="bg1"/>
                </a:solidFill>
                <a:latin typeface="Calibri Light" charset="0"/>
                <a:ea typeface="Calibri Light" charset="0"/>
                <a:cs typeface="Calibri Light" charset="0"/>
              </a:rPr>
              <a:t>Nepal</a:t>
            </a:r>
            <a:r>
              <a:rPr lang="de-DE" sz="3600" dirty="0">
                <a:solidFill>
                  <a:schemeClr val="bg1"/>
                </a:solidFill>
                <a:latin typeface="Calibri" charset="0"/>
                <a:ea typeface="Calibri" charset="0"/>
                <a:cs typeface="Calibri" charset="0"/>
              </a:rPr>
              <a:t/>
            </a:r>
            <a:br>
              <a:rPr lang="de-DE" sz="3600" dirty="0">
                <a:solidFill>
                  <a:schemeClr val="bg1"/>
                </a:solidFill>
                <a:latin typeface="Calibri" charset="0"/>
                <a:ea typeface="Calibri" charset="0"/>
                <a:cs typeface="Calibri" charset="0"/>
              </a:rPr>
            </a:br>
            <a:r>
              <a:rPr lang="de-DE" dirty="0">
                <a:solidFill>
                  <a:schemeClr val="bg1"/>
                </a:solidFill>
                <a:latin typeface="Calibri" charset="0"/>
                <a:ea typeface="Calibri" charset="0"/>
                <a:cs typeface="Calibri" charset="0"/>
              </a:rPr>
              <a:t>National roll-out: </a:t>
            </a:r>
            <a:r>
              <a:rPr lang="en-US" dirty="0">
                <a:solidFill>
                  <a:schemeClr val="bg1"/>
                </a:solidFill>
                <a:latin typeface="Calibri" charset="0"/>
                <a:ea typeface="Calibri" charset="0"/>
                <a:cs typeface="Calibri" charset="0"/>
              </a:rPr>
              <a:t>42 districts out of 77</a:t>
            </a:r>
            <a:endParaRPr lang="de-DE" dirty="0">
              <a:solidFill>
                <a:schemeClr val="bg1"/>
              </a:solidFill>
              <a:latin typeface="Calibri" charset="0"/>
              <a:ea typeface="Calibri" charset="0"/>
              <a:cs typeface="Calibri" charset="0"/>
            </a:endParaRPr>
          </a:p>
          <a:p>
            <a:pPr algn="ctr"/>
            <a:endParaRPr lang="en-GB"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864816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WHO PPT color scheme 2016">
      <a:dk1>
        <a:srgbClr val="000000"/>
      </a:dk1>
      <a:lt1>
        <a:srgbClr val="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2140</Words>
  <Application>Microsoft Office PowerPoint</Application>
  <PresentationFormat>Breitbild</PresentationFormat>
  <Paragraphs>404</Paragraphs>
  <Slides>39</Slides>
  <Notes>35</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39</vt:i4>
      </vt:variant>
    </vt:vector>
  </HeadingPairs>
  <TitlesOfParts>
    <vt:vector size="48" baseType="lpstr">
      <vt:lpstr>Poppins Light</vt:lpstr>
      <vt:lpstr>Arial</vt:lpstr>
      <vt:lpstr>Calibri Light</vt:lpstr>
      <vt:lpstr>Poppins</vt:lpstr>
      <vt:lpstr>Calibri</vt:lpstr>
      <vt:lpstr>Wingdings</vt:lpstr>
      <vt:lpstr>Times New Roman</vt:lpstr>
      <vt:lpstr>2_Office Theme</vt:lpstr>
      <vt:lpstr>Office</vt:lpstr>
      <vt:lpstr>PowerPoint-Präsentation</vt:lpstr>
      <vt:lpstr>PowerPoint-Präsentation</vt:lpstr>
      <vt:lpstr>Why openIMIS?</vt:lpstr>
      <vt:lpstr>openIMIS –  A Global Good for Universal Health Coverage (UHC)</vt:lpstr>
      <vt:lpstr>From IMIS to openIMIS</vt:lpstr>
      <vt:lpstr>PowerPoint-Präsentation</vt:lpstr>
      <vt:lpstr>Actual Implementations</vt:lpstr>
      <vt:lpstr>PowerPoint-Präsentation</vt:lpstr>
      <vt:lpstr>PowerPoint-Präsentation</vt:lpstr>
      <vt:lpstr>PowerPoint-Präsentation</vt:lpstr>
      <vt:lpstr>PowerPoint-Präsentation</vt:lpstr>
      <vt:lpstr>PowerPoint-Präsentation</vt:lpstr>
      <vt:lpstr>PowerPoint-Präsentation</vt:lpstr>
      <vt:lpstr>Presentation of BEPHA</vt:lpstr>
      <vt:lpstr>BEPHA Scheme Coverage</vt:lpstr>
      <vt:lpstr>BEPHA Coverage and Health Facilities network</vt:lpstr>
      <vt:lpstr>Information system</vt:lpstr>
      <vt:lpstr>openIMIS implementation process</vt:lpstr>
      <vt:lpstr>Lessons Learnt/Opportunities for the openIMIS Lessons Learnt/Opportunities for the openIMIS Lessons Learnt/ Opportunities for the openIMIS</vt:lpstr>
      <vt:lpstr>Partner in openIMIS Initiative</vt:lpstr>
      <vt:lpstr>PowerPoint-Präsentation</vt:lpstr>
      <vt:lpstr>Le processus openIMIS</vt:lpstr>
      <vt:lpstr>Les procédures openIMIS</vt:lpstr>
      <vt:lpstr>Les procédures openIMIS</vt:lpstr>
      <vt:lpstr>PowerPoint-Präsentation</vt:lpstr>
      <vt:lpstr>PowerPoint-Präsentation</vt:lpstr>
      <vt:lpstr>PowerPoint-Präsentation</vt:lpstr>
      <vt:lpstr>Procédures opérationnelles actuelles du CS avec openIMIS (options à péciser)</vt:lpstr>
      <vt:lpstr>PowerPoint-Präsentation</vt:lpstr>
      <vt:lpstr>PowerPoint-Präsentation</vt:lpstr>
      <vt:lpstr>Résultats </vt:lpstr>
      <vt:lpstr>PowerPoint-Präsentation</vt:lpstr>
      <vt:lpstr>PowerPoint-Präsentation</vt:lpstr>
      <vt:lpstr>PowerPoint-Präsentation</vt:lpstr>
      <vt:lpstr>PowerPoint-Präsentation</vt:lpstr>
      <vt:lpstr>PowerPoint-Präsentation</vt:lpstr>
      <vt:lpstr>PowerPoint-Präsentation</vt:lpstr>
      <vt:lpstr>Procédures opérationnelles actuelles du CS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Glele Ahanhanzova, Marilyn GIZ</dc:creator>
  <cp:lastModifiedBy>Glele Ahanhanzova, Marilyn GIZ</cp:lastModifiedBy>
  <cp:revision>8</cp:revision>
  <dcterms:modified xsi:type="dcterms:W3CDTF">2019-08-15T12:23:43Z</dcterms:modified>
</cp:coreProperties>
</file>