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559"/>
  </p:normalViewPr>
  <p:slideViewPr>
    <p:cSldViewPr snapToGrid="0" snapToObjects="1">
      <p:cViewPr>
        <p:scale>
          <a:sx n="70" d="100"/>
          <a:sy n="70" d="100"/>
        </p:scale>
        <p:origin x="78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580773"/>
            <a:ext cx="6858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60448"/>
            <a:ext cx="6858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5" name="Grafik 4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0C2F7882-60EB-4ABA-80EB-98A37DDA8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3668391" y="779223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9FC5910-03F2-4588-B750-97B57C8332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37FAFE5-2B80-49DF-B9A1-264CF8ED9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1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7"/>
            <a:ext cx="78867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27E18B28-45F5-4211-BB05-F7EF02D582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76044"/>
            <a:ext cx="38862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BD48-EBE7-4348-B768-A0B5E86539C2}" type="datetime1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1D48BA3-2796-4308-AB81-EBE901A896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4C4C-E6D1-EF48-8180-569D50CF7837}" type="datetime1">
              <a:rPr lang="de-DE" smtClean="0"/>
              <a:t>08.02.2021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5FE9756-A208-4D04-ABAC-FC8F994AC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591C-B533-0E4F-84C9-6CBDC3B2A415}" type="datetime1">
              <a:rPr lang="de-DE" smtClean="0"/>
              <a:t>08.02.2021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E662199-3607-40E3-A472-FD8311B87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1" y="290942"/>
            <a:ext cx="1647959" cy="439400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2252"/>
            <a:ext cx="78867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64470"/>
            <a:ext cx="78867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50E34EA-DEAC-E443-970E-2BDEEB6225B1}" type="datetime1">
              <a:rPr lang="de-DE" smtClean="0"/>
              <a:t>08.02.2021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888AD-FEAF-B64C-B279-94114512A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/>
              <a:t>Coding</a:t>
            </a:r>
            <a:r>
              <a:rPr lang="de-DE" sz="4000" dirty="0"/>
              <a:t> a Public </a:t>
            </a:r>
            <a:r>
              <a:rPr lang="de-DE" sz="4000" dirty="0" err="1"/>
              <a:t>Good</a:t>
            </a:r>
            <a:r>
              <a:rPr lang="de-DE" sz="4000" dirty="0"/>
              <a:t> </a:t>
            </a:r>
            <a:r>
              <a:rPr lang="de-DE" sz="4000" dirty="0" err="1"/>
              <a:t>for</a:t>
            </a:r>
            <a:r>
              <a:rPr lang="de-DE" sz="4000" dirty="0"/>
              <a:t> UHC &amp; USP</a:t>
            </a:r>
            <a:br>
              <a:rPr lang="de-DE" sz="4000" dirty="0"/>
            </a:br>
            <a:br>
              <a:rPr lang="de-DE" sz="2800" dirty="0"/>
            </a:br>
            <a:r>
              <a:rPr lang="de-DE" sz="2800" dirty="0" err="1"/>
              <a:t>October</a:t>
            </a:r>
            <a:r>
              <a:rPr lang="de-DE" sz="2800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Global Development - Local Customization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5009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IMIS_master</Template>
  <TotalTime>0</TotalTime>
  <Words>19</Words>
  <Application>Microsoft Office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Office</vt:lpstr>
      <vt:lpstr>Coding a Public Good for UHC &amp; USP  October 2018</vt:lpstr>
      <vt:lpstr>Global Development - Local Customization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2018-10-05T11:12:58Z</dcterms:created>
  <dcterms:modified xsi:type="dcterms:W3CDTF">2021-02-08T22:34:15Z</dcterms:modified>
</cp:coreProperties>
</file>