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86" r:id="rId4"/>
  </p:sldMasterIdLst>
  <p:notesMasterIdLst>
    <p:notesMasterId r:id="rId27"/>
  </p:notesMasterIdLst>
  <p:sldIdLst>
    <p:sldId id="256" r:id="rId5"/>
    <p:sldId id="376" r:id="rId6"/>
    <p:sldId id="349" r:id="rId7"/>
    <p:sldId id="365" r:id="rId8"/>
    <p:sldId id="366" r:id="rId9"/>
    <p:sldId id="350" r:id="rId10"/>
    <p:sldId id="351" r:id="rId11"/>
    <p:sldId id="305" r:id="rId12"/>
    <p:sldId id="374" r:id="rId13"/>
    <p:sldId id="353" r:id="rId14"/>
    <p:sldId id="354" r:id="rId15"/>
    <p:sldId id="355" r:id="rId16"/>
    <p:sldId id="356" r:id="rId17"/>
    <p:sldId id="328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64" r:id="rId26"/>
  </p:sldIdLst>
  <p:sldSz cx="12192000" cy="6858000"/>
  <p:notesSz cx="6858000" cy="9144000"/>
  <p:embeddedFontLst>
    <p:embeddedFont>
      <p:font typeface="Poppins Light" panose="00000400000000000000" pitchFamily="2" charset="0"/>
      <p:regular r:id="rId28"/>
      <p:bold r:id="rId29"/>
      <p:italic r:id="rId30"/>
      <p:boldItalic r:id="rId29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oppins" panose="00000500000000000000" pitchFamily="2" charset="0"/>
      <p:regular r:id="rId37"/>
      <p:bold r:id="rId38"/>
      <p:italic r:id="rId3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0D0"/>
    <a:srgbClr val="006374"/>
    <a:srgbClr val="F4AE2B"/>
    <a:srgbClr val="80B0B9"/>
    <a:srgbClr val="A9A7A8"/>
    <a:srgbClr val="767474"/>
    <a:srgbClr val="C80F0F"/>
    <a:srgbClr val="16306D"/>
    <a:srgbClr val="4F4B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2" autoAdjust="0"/>
    <p:restoredTop sz="95833" autoAdjust="0"/>
  </p:normalViewPr>
  <p:slideViewPr>
    <p:cSldViewPr snapToGrid="0">
      <p:cViewPr varScale="1">
        <p:scale>
          <a:sx n="126" d="100"/>
          <a:sy n="126" d="100"/>
        </p:scale>
        <p:origin x="168" y="14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NUL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Farbe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2D-AE42-89B0-75F6938AA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2D-AE42-89B0-75F6938AAC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2D-AE42-89B0-75F6938AA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2D-AE42-89B0-75F6938AAC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2D-AE42-89B0-75F6938AAC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2D-AE42-89B0-75F6938AACD8}"/>
              </c:ext>
            </c:extLst>
          </c:dPt>
          <c:cat>
            <c:strRef>
              <c:f>Tabelle1!$A$2:$A$7</c:f>
              <c:strCache>
                <c:ptCount val="6"/>
                <c:pt idx="0">
                  <c:v>Accent 1</c:v>
                </c:pt>
                <c:pt idx="1">
                  <c:v>Accent 2</c:v>
                </c:pt>
                <c:pt idx="2">
                  <c:v>Accent 3</c:v>
                </c:pt>
                <c:pt idx="3">
                  <c:v>Accent 4</c:v>
                </c:pt>
                <c:pt idx="4">
                  <c:v>Accent 5</c:v>
                </c:pt>
                <c:pt idx="5">
                  <c:v>Accent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2D-AE42-89B0-75F6938AA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Farbe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cat>
            <c:strRef>
              <c:f>Tabelle1!$A$2:$A$7</c:f>
              <c:strCache>
                <c:ptCount val="6"/>
                <c:pt idx="0">
                  <c:v>Accent 1</c:v>
                </c:pt>
                <c:pt idx="1">
                  <c:v>Accent 2</c:v>
                </c:pt>
                <c:pt idx="2">
                  <c:v>Accent 3</c:v>
                </c:pt>
                <c:pt idx="3">
                  <c:v>Accent 4</c:v>
                </c:pt>
                <c:pt idx="4">
                  <c:v>Accent 5</c:v>
                </c:pt>
                <c:pt idx="5">
                  <c:v>Accent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43;p1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fr-FR" altLang="fr-FR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244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881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3B6D9-35E2-AE45-99B8-F0F20CC8EDF5}" type="datetime4">
              <a:rPr lang="de-DE" altLang="fr-FR" smtClean="0"/>
              <a:pPr>
                <a:defRPr/>
              </a:pPr>
              <a:t>30. November 2021</a:t>
            </a:fld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29B0A-F463-C145-B4C0-22B1E4217F39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9C746-7121-F14E-9F8A-96ADFFBB3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D11520-DDEE-B343-A3CD-15EC4552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C69161-C742-9245-ABC8-4D3D9B4C9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0F5866-6CA6-EB49-8766-CCA2892AC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15181-EC19-CA41-91FE-69624859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4DABF1B-7FA7-A14B-91FA-179A4B07E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</a:rPr>
              <a:t>Lorem ipsum </a:t>
            </a:r>
            <a:r>
              <a:rPr lang="en-GB" dirty="0" err="1">
                <a:solidFill>
                  <a:srgbClr val="000000"/>
                </a:solidFill>
              </a:rPr>
              <a:t>dolor</a:t>
            </a:r>
            <a:r>
              <a:rPr lang="en-GB" dirty="0">
                <a:solidFill>
                  <a:srgbClr val="000000"/>
                </a:solidFill>
              </a:rPr>
              <a:t> sit </a:t>
            </a:r>
            <a:r>
              <a:rPr lang="en-GB" dirty="0" err="1">
                <a:solidFill>
                  <a:srgbClr val="000000"/>
                </a:solidFill>
              </a:rPr>
              <a:t>amet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consectetur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adipiscing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Sed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 eros, </a:t>
            </a:r>
            <a:r>
              <a:rPr lang="en-GB" dirty="0" err="1">
                <a:solidFill>
                  <a:srgbClr val="000000"/>
                </a:solidFill>
              </a:rPr>
              <a:t>pellentesque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eget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nibh</a:t>
            </a:r>
            <a:r>
              <a:rPr lang="en-GB" dirty="0">
                <a:solidFill>
                  <a:srgbClr val="000000"/>
                </a:solidFill>
              </a:rPr>
              <a:t> et, </a:t>
            </a:r>
            <a:r>
              <a:rPr lang="en-GB" dirty="0" err="1">
                <a:solidFill>
                  <a:srgbClr val="000000"/>
                </a:solidFill>
              </a:rPr>
              <a:t>congue</a:t>
            </a:r>
            <a:r>
              <a:rPr lang="en-GB" dirty="0">
                <a:solidFill>
                  <a:srgbClr val="000000"/>
                </a:solidFill>
              </a:rPr>
              <a:t> tempus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Pellentesque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elementum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diam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quis</a:t>
            </a:r>
            <a:r>
              <a:rPr lang="en-GB" dirty="0">
                <a:solidFill>
                  <a:srgbClr val="000000"/>
                </a:solidFill>
              </a:rPr>
              <a:t> vestibulum.</a:t>
            </a:r>
          </a:p>
        </p:txBody>
      </p:sp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B6ED39DE-F13F-A241-91AC-E47AF82763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584447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E170CD26-4AF1-A144-90AA-EE1A8715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4BD59-4009-DF48-9099-4684FEF7A681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873F1E64-2AB8-DC48-BE69-8D0BD6C3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B09BAEE-4F19-514A-B15C-548358B6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439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7C7E5-9814-4E49-9FDC-D64D20D9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FEE6AB-88A8-9342-9C44-87D11E3D24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000000"/>
                </a:solidFill>
              </a:rPr>
              <a:t>Lorem ipsum </a:t>
            </a:r>
            <a:r>
              <a:rPr lang="en-GB" dirty="0" err="1">
                <a:solidFill>
                  <a:srgbClr val="000000"/>
                </a:solidFill>
              </a:rPr>
              <a:t>dolor</a:t>
            </a:r>
            <a:r>
              <a:rPr lang="en-GB" dirty="0">
                <a:solidFill>
                  <a:srgbClr val="000000"/>
                </a:solidFill>
              </a:rPr>
              <a:t> sit </a:t>
            </a:r>
            <a:r>
              <a:rPr lang="en-GB" dirty="0" err="1">
                <a:solidFill>
                  <a:srgbClr val="000000"/>
                </a:solidFill>
              </a:rPr>
              <a:t>amet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dirty="0" err="1">
                <a:solidFill>
                  <a:srgbClr val="000000"/>
                </a:solidFill>
              </a:rPr>
              <a:t>consectetur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adipiscing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Sed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 eros, </a:t>
            </a:r>
            <a:r>
              <a:rPr lang="en-GB" dirty="0" err="1">
                <a:solidFill>
                  <a:srgbClr val="000000"/>
                </a:solidFill>
              </a:rPr>
              <a:t>pellentesque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eget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nibh</a:t>
            </a:r>
            <a:r>
              <a:rPr lang="en-GB" dirty="0">
                <a:solidFill>
                  <a:srgbClr val="000000"/>
                </a:solidFill>
              </a:rPr>
              <a:t> et, </a:t>
            </a:r>
            <a:r>
              <a:rPr lang="en-GB" dirty="0" err="1">
                <a:solidFill>
                  <a:srgbClr val="000000"/>
                </a:solidFill>
              </a:rPr>
              <a:t>congue</a:t>
            </a:r>
            <a:r>
              <a:rPr lang="en-GB" dirty="0">
                <a:solidFill>
                  <a:srgbClr val="000000"/>
                </a:solidFill>
              </a:rPr>
              <a:t> tempus </a:t>
            </a:r>
            <a:r>
              <a:rPr lang="en-GB" dirty="0" err="1">
                <a:solidFill>
                  <a:srgbClr val="000000"/>
                </a:solidFill>
              </a:rPr>
              <a:t>elit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en-GB" dirty="0" err="1">
                <a:solidFill>
                  <a:srgbClr val="000000"/>
                </a:solidFill>
              </a:rPr>
              <a:t>Pellentesque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elementum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sed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diam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quis</a:t>
            </a:r>
            <a:r>
              <a:rPr lang="en-GB" dirty="0">
                <a:solidFill>
                  <a:srgbClr val="000000"/>
                </a:solidFill>
              </a:rPr>
              <a:t> vestibulum.</a:t>
            </a:r>
          </a:p>
        </p:txBody>
      </p:sp>
      <p:pic>
        <p:nvPicPr>
          <p:cNvPr id="17" name="Inhaltsplatzhalter 16" descr="Nahaufnahme einer Taschenrechnertastatur">
            <a:extLst>
              <a:ext uri="{FF2B5EF4-FFF2-40B4-BE49-F238E27FC236}">
                <a16:creationId xmlns:a16="http://schemas.microsoft.com/office/drawing/2014/main" id="{BCF3024B-B8CC-0A49-93DD-D903B68CD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172200" y="2285901"/>
            <a:ext cx="5181600" cy="3430785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EBA85A6-2F8F-BC49-A260-820C454B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13FB1-23E0-DC40-8579-4C8988D1491D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ADB5FAC-47A5-BC4E-BDDE-3A4FD382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AA59761C-2FE7-9147-9CC5-1AFDEE64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212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Nahaufnahme einer Taschenrechnertastatur">
            <a:extLst>
              <a:ext uri="{FF2B5EF4-FFF2-40B4-BE49-F238E27FC236}">
                <a16:creationId xmlns:a16="http://schemas.microsoft.com/office/drawing/2014/main" id="{4E6852F2-35BF-1F4C-A054-55DBD6451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-121"/>
          <a:stretch/>
        </p:blipFill>
        <p:spPr>
          <a:xfrm>
            <a:off x="7714188" y="140783"/>
            <a:ext cx="4327476" cy="2865057"/>
          </a:xfrm>
          <a:prstGeom prst="rect">
            <a:avLst/>
          </a:prstGeom>
        </p:spPr>
      </p:pic>
      <p:pic>
        <p:nvPicPr>
          <p:cNvPr id="6" name="Grafik 5" descr="Liste mit Daten auf einem digitalen Bildschirm">
            <a:extLst>
              <a:ext uri="{FF2B5EF4-FFF2-40B4-BE49-F238E27FC236}">
                <a16:creationId xmlns:a16="http://schemas.microsoft.com/office/drawing/2014/main" id="{370CC406-11DA-8F46-8093-E3BA3FDDA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188" y="3215894"/>
            <a:ext cx="4327476" cy="2886435"/>
          </a:xfrm>
          <a:prstGeom prst="rect">
            <a:avLst/>
          </a:prstGeom>
        </p:spPr>
      </p:pic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9CDE"/>
              </a:buClr>
            </a:pPr>
            <a:r>
              <a:rPr lang="en-GB" altLang="fr-FR" sz="4000" dirty="0">
                <a:solidFill>
                  <a:srgbClr val="006374"/>
                </a:solidFill>
                <a:latin typeface="Poppins Light" pitchFamily="2" charset="77"/>
                <a:cs typeface="Poppins Light" pitchFamily="2" charset="77"/>
              </a:rPr>
              <a:t>Text slide with two  Photos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0F960C-3B73-EE40-BC59-6578ED5B03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BDDCE-3432-4C4E-A176-1193CCC1C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51839E0-B177-614D-91F5-B3404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4CD01-0A2C-0F4E-A260-84F9BC8C26B7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FFEA9B-A759-8049-88C8-785CC0996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E5113A9-A10E-ED49-A42F-D641B6D7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023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9CDE"/>
              </a:buClr>
            </a:pPr>
            <a:r>
              <a:rPr lang="en-GB" altLang="fr-FR" sz="4000" dirty="0">
                <a:solidFill>
                  <a:srgbClr val="006374"/>
                </a:solidFill>
                <a:latin typeface="Poppins Light" pitchFamily="2" charset="77"/>
                <a:cs typeface="Poppins Light" pitchFamily="2" charset="77"/>
              </a:rPr>
              <a:t>Text slide with two photos and two columns</a:t>
            </a:r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Lorem ipsum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dolor</a:t>
            </a:r>
            <a:r>
              <a:rPr lang="en-GB" dirty="0">
                <a:latin typeface="Poppins" pitchFamily="2" charset="77"/>
                <a:cs typeface="Poppins" pitchFamily="2" charset="77"/>
              </a:rPr>
              <a:t> sit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amet</a:t>
            </a:r>
            <a:r>
              <a:rPr lang="en-GB" dirty="0">
                <a:latin typeface="Poppins" pitchFamily="2" charset="77"/>
                <a:cs typeface="Poppins" pitchFamily="2" charset="77"/>
              </a:rPr>
              <a:t>,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consectetur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adipiscing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elit</a:t>
            </a:r>
            <a:r>
              <a:rPr lang="en-GB" dirty="0">
                <a:latin typeface="Poppins" pitchFamily="2" charset="77"/>
                <a:cs typeface="Poppins" pitchFamily="2" charset="77"/>
              </a:rPr>
              <a:t>.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Sed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elit</a:t>
            </a:r>
            <a:r>
              <a:rPr lang="en-GB" dirty="0">
                <a:latin typeface="Poppins" pitchFamily="2" charset="77"/>
                <a:cs typeface="Poppins" pitchFamily="2" charset="77"/>
              </a:rPr>
              <a:t> eros,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pellentesque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eget</a:t>
            </a:r>
            <a:r>
              <a:rPr lang="en-GB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dirty="0" err="1">
                <a:latin typeface="Poppins" pitchFamily="2" charset="77"/>
                <a:cs typeface="Poppins" pitchFamily="2" charset="77"/>
              </a:rPr>
              <a:t>nibh</a:t>
            </a:r>
            <a:r>
              <a:rPr lang="en-GB" dirty="0">
                <a:latin typeface="Poppins" pitchFamily="2" charset="77"/>
                <a:cs typeface="Poppins" pitchFamily="2" charset="77"/>
              </a:rPr>
              <a:t> et.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C3F9E86-E522-8742-A7D0-ED1811EB7D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Suspendisse</a:t>
            </a:r>
            <a:r>
              <a:rPr lang="en-GB" dirty="0"/>
              <a:t> vitae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at </a:t>
            </a:r>
            <a:r>
              <a:rPr lang="en-GB" dirty="0" err="1"/>
              <a:t>varius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, </a:t>
            </a:r>
            <a:r>
              <a:rPr lang="en-GB" dirty="0" err="1"/>
              <a:t>diam</a:t>
            </a:r>
            <a:r>
              <a:rPr lang="en-GB" dirty="0"/>
              <a:t> id </a:t>
            </a:r>
            <a:r>
              <a:rPr lang="en-GB" dirty="0" err="1"/>
              <a:t>lobortis</a:t>
            </a:r>
            <a:r>
              <a:rPr lang="en-GB" dirty="0"/>
              <a:t> lacinia, </a:t>
            </a:r>
            <a:r>
              <a:rPr lang="en-GB" dirty="0" err="1"/>
              <a:t>tortor</a:t>
            </a:r>
            <a:r>
              <a:rPr lang="en-GB" dirty="0"/>
              <a:t> est.</a:t>
            </a:r>
            <a:endParaRPr lang="en-GB" altLang="fr-FR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EDF14-DA4D-8B47-9819-6675F90D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38EF6-3E22-9240-BDBF-557D0F8DAA20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A50149-338D-014D-8672-962AB393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92454E-0EBA-8147-8399-C05A687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77D2-D9D6-484C-9523-72EDDF3960F1}" type="slidenum">
              <a:rPr lang="en-US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pic>
        <p:nvPicPr>
          <p:cNvPr id="10" name="Grafik 9" descr="Nahaufnahme einer Taschenrechnertastatur">
            <a:extLst>
              <a:ext uri="{FF2B5EF4-FFF2-40B4-BE49-F238E27FC236}">
                <a16:creationId xmlns:a16="http://schemas.microsoft.com/office/drawing/2014/main" id="{7B83A645-820B-9642-8FAE-FD29967ADEB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16" t="5161" r="-121" b="23059"/>
          <a:stretch/>
        </p:blipFill>
        <p:spPr>
          <a:xfrm>
            <a:off x="279900" y="3387710"/>
            <a:ext cx="5760000" cy="2702067"/>
          </a:xfrm>
          <a:prstGeom prst="rect">
            <a:avLst/>
          </a:prstGeom>
        </p:spPr>
      </p:pic>
      <p:pic>
        <p:nvPicPr>
          <p:cNvPr id="11" name="Grafik 10" descr="Liste mit Daten auf einem digitalen Bildschirm">
            <a:extLst>
              <a:ext uri="{FF2B5EF4-FFF2-40B4-BE49-F238E27FC236}">
                <a16:creationId xmlns:a16="http://schemas.microsoft.com/office/drawing/2014/main" id="{A807D984-4F9F-9240-8EF8-19CA4B81929E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6877" r="693" b="818"/>
          <a:stretch/>
        </p:blipFill>
        <p:spPr>
          <a:xfrm>
            <a:off x="6152100" y="3387710"/>
            <a:ext cx="5760000" cy="27020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D9CF6A4-FD9C-C948-BC19-F1057DF8A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183" y="6171522"/>
            <a:ext cx="1904496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2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r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buClr>
                <a:srgbClr val="009CDE"/>
              </a:buClr>
            </a:pPr>
            <a:br>
              <a:rPr lang="fr-FR" altLang="de-DE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de-DE" sz="20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Espace réservé du texte 2">
            <a:extLst>
              <a:ext uri="{FF2B5EF4-FFF2-40B4-BE49-F238E27FC236}">
                <a16:creationId xmlns:a16="http://schemas.microsoft.com/office/drawing/2014/main" id="{DBE3F833-C4F1-4F88-8959-44F2E6882E35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marL="0" indent="0" algn="ctr" eaLnBrk="1" fontAlgn="auto" hangingPunct="1">
              <a:buSzPts val="1400"/>
              <a:buFont typeface="Arial" panose="020B0604020202020204" pitchFamily="34" charset="0"/>
              <a:buNone/>
              <a:defRPr/>
            </a:pPr>
            <a:r>
              <a:rPr lang="fr-FR" altLang="de-DE" sz="40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</a:t>
            </a:r>
            <a:r>
              <a:rPr lang="fr-FR" altLang="de-DE" sz="4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r-FR" altLang="de-DE" sz="40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</a:t>
            </a:r>
            <a:endParaRPr lang="fr-FR" altLang="de-DE" sz="4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5841A-8731-C84B-84F6-D63CD7D4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47900" cy="592138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4A40933-8893-1C45-8D61-9279BC95AF0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5FF06D-297B-1143-91E8-7DFA435F97A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1814" y="239362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7DCA69-556C-394F-ACB0-DB97035E1A5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1814" y="3254229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6CFF80-A4FE-4943-BC92-80B8B255AD6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7483" y="359615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530AB7-59D2-6246-8642-8B0E1A0782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2150" y="4228848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DCAD06-2741-4B46-8B73-BBF2076285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62150" y="4805537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Datumsplatzhalter 14">
            <a:extLst>
              <a:ext uri="{FF2B5EF4-FFF2-40B4-BE49-F238E27FC236}">
                <a16:creationId xmlns:a16="http://schemas.microsoft.com/office/drawing/2014/main" id="{33A41673-A9D1-764A-A6F3-2D743AD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C3E8D-7D33-BF49-BF8A-02401B2F10BE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23D7309E-CA8A-F64B-A687-29E88811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DFD21317-EE17-EC4B-A9E5-851CD7CF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15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6FA38-7F28-434B-A053-F167FCDAAC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1814" y="239362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35E8A2-4F5F-5A4B-88A4-ECE8A0E72A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1814" y="3254229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9CFE37-7F58-6B47-80DB-35CD78CA22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27483" y="359615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5F7CDDA-5265-A949-ADA2-B1F84A8E9C5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87E6B6-F695-9444-B0CB-DC9236142D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8215" y="239362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B291AD7-034B-3D4C-BA29-44B1BE6E99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8215" y="3254229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126AEC9-5B87-7943-A1BD-DAF815ADC2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3884" y="359615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D5FF1D-6832-424F-8F29-69C3845D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8997" cy="1170799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2105742-C52D-F443-A8E0-8C3A944C81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4768" y="4254786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15835CA-A111-354F-9910-A5820F0C94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4768" y="4831475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6B68E17-5DD6-964E-BE64-528A763E42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873" y="4254786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68DF6A-F350-3445-82D0-ADDD5EF303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2873" y="4831475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770056CA-B6FF-E544-9F7B-4C35BEB16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22D46-46AB-FD4C-A786-307F3BBBFE21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1031F882-7BEA-6D46-B49A-3113B3B4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BA6DD61B-055D-7545-8B3D-A1F91CA6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120C12F-2F26-334C-8CE1-491EBEE5B9E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9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9E0F6-A60A-DD45-8BCC-FDBF5A8E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1" y="127635"/>
            <a:ext cx="2247900" cy="5921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C2A309-5A65-4F4B-914B-E4ED4E110A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608" y="1208234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B8C837-AFFD-5E4E-840E-5C2504C208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608" y="1586241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005E76-E4D8-BB42-8BD8-76B7A81EC9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277" y="1928170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D1622B-0955-E741-91CA-D561A077C90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7584" y="1212721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B6ECF99-88C1-DC46-A44A-7A0AD426CA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3823" y="159072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C7C6818-3271-064D-8A24-11063B2614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19492" y="1932657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649DF58-2776-1642-8D0E-097E177213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0608" y="846815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156548-20D2-C844-95FF-EB7BDCCFF5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94560" y="1212721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69FF643-C80E-1041-B3E3-F2641C44C4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90799" y="159072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8FF735-0D19-5C4F-B0EE-906887C599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86468" y="1932657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B00F6F2-0227-274A-913E-ECA75DD69E0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8700" y="397895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522B98-9C8D-FF43-9D20-946B106266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8700" y="4356965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413903D-6DAF-CD40-B622-53552371D8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4369" y="4698894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E1BF1A5-B875-E547-8A61-22CCB8FAEC9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5676" y="3983445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89B091-A7E8-D344-8A4E-F8EA775BB48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31915" y="436145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3284568D-FDFB-EA4D-A072-24B1532B910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7584" y="4703381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EB93DF6-580D-2E48-8B0F-D8B706DE44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68700" y="3617539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75" name="Textplatzhalter 74">
            <a:extLst>
              <a:ext uri="{FF2B5EF4-FFF2-40B4-BE49-F238E27FC236}">
                <a16:creationId xmlns:a16="http://schemas.microsoft.com/office/drawing/2014/main" id="{2AB03C80-E2B6-1F4E-BA51-8F35E613FA6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AE8BED5-4159-7246-8659-F85D75C6C0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02652" y="3983445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C6B9A67-F26D-5849-8EFA-3F49F73FBA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98891" y="436145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06FD174-3B57-6040-9C3C-4E4C8B53A0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94560" y="4703381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10E3424-847F-C248-AD2D-94265FDA5F9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5332" y="2512006"/>
            <a:ext cx="297813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8C31F5C-1253-9C41-AE2C-D177FEDA5F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5332" y="3088695"/>
            <a:ext cx="2978133" cy="331685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A75341E8-C1FD-0143-8D1B-67A95F3A28C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4184" y="2514109"/>
            <a:ext cx="292878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CBF0681-A724-9C4F-8EF2-D66BA839FA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4184" y="3090798"/>
            <a:ext cx="2928783" cy="319617"/>
          </a:xfrm>
        </p:spPr>
        <p:txBody>
          <a:bodyPr/>
          <a:lstStyle/>
          <a:p>
            <a:endParaRPr lang="de-DE"/>
          </a:p>
        </p:txBody>
      </p:sp>
      <p:sp>
        <p:nvSpPr>
          <p:cNvPr id="67" name="Textplatzhalter 66">
            <a:extLst>
              <a:ext uri="{FF2B5EF4-FFF2-40B4-BE49-F238E27FC236}">
                <a16:creationId xmlns:a16="http://schemas.microsoft.com/office/drawing/2014/main" id="{909F9B3F-EFD3-CC49-85C3-DCEDBC94974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41420" y="2514109"/>
            <a:ext cx="292878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3B401639-A5E6-7F4E-9B39-F407410F10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741420" y="3090798"/>
            <a:ext cx="2928783" cy="319617"/>
          </a:xfrm>
        </p:spPr>
        <p:txBody>
          <a:bodyPr/>
          <a:lstStyle/>
          <a:p>
            <a:endParaRPr lang="de-DE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F02BAEBA-CEA8-9E49-9CCA-E677EC8368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5364" y="5267272"/>
            <a:ext cx="297813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70" name="Textplatzhalter 69">
            <a:extLst>
              <a:ext uri="{FF2B5EF4-FFF2-40B4-BE49-F238E27FC236}">
                <a16:creationId xmlns:a16="http://schemas.microsoft.com/office/drawing/2014/main" id="{C2A6EEC6-9C3D-5643-9F39-39558B00EF4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5364" y="5843961"/>
            <a:ext cx="2978133" cy="331685"/>
          </a:xfrm>
        </p:spPr>
        <p:txBody>
          <a:bodyPr/>
          <a:lstStyle/>
          <a:p>
            <a:endParaRPr lang="de-DE"/>
          </a:p>
        </p:txBody>
      </p:sp>
      <p:sp>
        <p:nvSpPr>
          <p:cNvPr id="71" name="Textplatzhalter 70">
            <a:extLst>
              <a:ext uri="{FF2B5EF4-FFF2-40B4-BE49-F238E27FC236}">
                <a16:creationId xmlns:a16="http://schemas.microsoft.com/office/drawing/2014/main" id="{13799FD9-F5D6-8745-84D7-3DE770DC8B5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216" y="5269375"/>
            <a:ext cx="292878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72" name="Textplatzhalter 71">
            <a:extLst>
              <a:ext uri="{FF2B5EF4-FFF2-40B4-BE49-F238E27FC236}">
                <a16:creationId xmlns:a16="http://schemas.microsoft.com/office/drawing/2014/main" id="{97AF2E2C-790F-B64B-9CD8-6A1B6FFC38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94216" y="5846064"/>
            <a:ext cx="2928783" cy="319617"/>
          </a:xfrm>
        </p:spPr>
        <p:txBody>
          <a:bodyPr/>
          <a:lstStyle/>
          <a:p>
            <a:endParaRPr lang="de-DE"/>
          </a:p>
        </p:txBody>
      </p:sp>
      <p:sp>
        <p:nvSpPr>
          <p:cNvPr id="73" name="Textplatzhalter 72">
            <a:extLst>
              <a:ext uri="{FF2B5EF4-FFF2-40B4-BE49-F238E27FC236}">
                <a16:creationId xmlns:a16="http://schemas.microsoft.com/office/drawing/2014/main" id="{053E2FAE-3E88-F345-B315-C8A31CD18D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71452" y="5269375"/>
            <a:ext cx="2928783" cy="293969"/>
          </a:xfrm>
        </p:spPr>
        <p:txBody>
          <a:bodyPr/>
          <a:lstStyle/>
          <a:p>
            <a:endParaRPr lang="de-DE"/>
          </a:p>
        </p:txBody>
      </p:sp>
      <p:sp>
        <p:nvSpPr>
          <p:cNvPr id="74" name="Textplatzhalter 73">
            <a:extLst>
              <a:ext uri="{FF2B5EF4-FFF2-40B4-BE49-F238E27FC236}">
                <a16:creationId xmlns:a16="http://schemas.microsoft.com/office/drawing/2014/main" id="{7C062DA3-8EC5-8543-8473-8014E37A83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71452" y="5846064"/>
            <a:ext cx="2928783" cy="319617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Datumsplatzhalter 26">
            <a:extLst>
              <a:ext uri="{FF2B5EF4-FFF2-40B4-BE49-F238E27FC236}">
                <a16:creationId xmlns:a16="http://schemas.microsoft.com/office/drawing/2014/main" id="{04969385-8069-F541-B27C-45E9BC9F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CCD8B-9C1F-1046-98A2-5B34A62E7B7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8BD3F22-B28F-6541-BD71-A3557D86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5FB33162-66C4-9A47-85B4-07CFE3AC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B28C-050B-42F2-8A4A-E9F86301C0EA}" type="slidenum">
              <a:rPr lang="en-US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p:sp>
        <p:nvSpPr>
          <p:cNvPr id="76" name="Textplatzhalter 75">
            <a:extLst>
              <a:ext uri="{FF2B5EF4-FFF2-40B4-BE49-F238E27FC236}">
                <a16:creationId xmlns:a16="http://schemas.microsoft.com/office/drawing/2014/main" id="{A7C785F8-0BD5-F24A-AA4E-7E33FCAA7F8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7" name="Textplatzhalter 76">
            <a:extLst>
              <a:ext uri="{FF2B5EF4-FFF2-40B4-BE49-F238E27FC236}">
                <a16:creationId xmlns:a16="http://schemas.microsoft.com/office/drawing/2014/main" id="{29520380-B6BF-9D4A-AE96-14D314F6B52D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8" name="Textplatzhalter 77">
            <a:extLst>
              <a:ext uri="{FF2B5EF4-FFF2-40B4-BE49-F238E27FC236}">
                <a16:creationId xmlns:a16="http://schemas.microsoft.com/office/drawing/2014/main" id="{DDBC0475-F894-D849-9EFA-C9316EC4166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18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EE407-5A37-9A46-BDF3-93FE8C4F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47900" cy="592138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3C4A27A-D872-BA4C-840A-AD412549930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B0CBE7-645B-7E4F-BB31-10BE135E57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292E96-018B-A24E-8021-F09621A293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58515" y="2396032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26AB72-3D69-5349-82B3-008595B6C1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58515" y="3256639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72DB4EF-11FC-FB47-BA30-96C8C9B769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454184" y="3598568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73509B-4622-2D48-A92F-F6AFC08ECE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35275" y="4247427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E666470-BEC2-3748-BD1C-3C7E32B437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35275" y="4824116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D50F1DF-0465-BD49-AA36-21A32842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ED0C1C-15A8-A24E-B172-F6CBA3896EDB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1FA3C7D-C353-D146-B746-69E51298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7DDAE6-86E1-824D-B170-3D46ED06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B28C-050B-42F2-8A4A-E9F86301C0EA}" type="slidenum">
              <a:rPr lang="en-US" altLang="fr-FR" smtClean="0"/>
              <a:pPr>
                <a:defRPr/>
              </a:pPr>
              <a:t>18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4496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D4027-D1C7-C048-BCD3-02190D72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247900" cy="592138"/>
          </a:xfrm>
        </p:spPr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2C42A74-9606-5F43-A26F-07654A7089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84770DCD-8A04-074B-B1AE-5DB7FAF5E4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21B4BA-B538-D44B-A6FA-74F94F741F3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78" y="2389177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7A160E3-C584-B14C-957C-97B3017BF8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61978" y="3249784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2AD2A37-4361-094F-979B-A864F72E1B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57647" y="3591713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972A2346-AC4B-5C46-A5E8-2E644C3E048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105B4C-8CBE-9D4A-9EE8-24E44D88D7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8379" y="2389177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03BCE57-C27F-FE4A-B701-D53C686E9F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8379" y="3249784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97394E7-E491-9848-9CB4-BF9EEA6C98E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44048" y="3591713"/>
            <a:ext cx="3673475" cy="296863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985DD4-0672-A443-972C-374C2BAB4C3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8266" y="4181291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88EF333-97CA-8C42-ADF9-E8B97D4BFE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98266" y="4757980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42D53A5-B997-B84A-8BAD-703815DD96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76371" y="4181291"/>
            <a:ext cx="3260725" cy="290993"/>
          </a:xfrm>
        </p:spPr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521CE82-F29E-2F43-87DC-8A185123CE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176371" y="4757980"/>
            <a:ext cx="3260725" cy="287041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327C73B3-8774-5A4E-B504-179EDD0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2C744-3848-4249-B529-1283C29E5069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79018C3-AC47-AA47-968E-D47CCD1B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83504724-FB58-9E42-9099-FB7DE81B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B28C-050B-42F2-8A4A-E9F86301C0EA}" type="slidenum">
              <a:rPr lang="en-US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BD6C4C41-35EB-E449-B658-064F5FFC068D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25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10D49C-034C-7F46-A00D-C12679681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6467EF-6F52-DC40-8BFF-E847EA3D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CF99-D326-384E-9B26-A152AF98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86A1A6-807F-074C-88B1-B48D168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7BAED0-6BCE-5E46-BE2B-7F9B0F9B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7880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A1F54-E7E9-D045-8D3F-D5114DDB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9E053-BC42-5749-96AD-3FACFEF30180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EF6091-7C40-A84F-8505-CE1A809F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D68A0F-B0BB-C644-B6DD-3C3A6DAF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B28C-050B-42F2-8A4A-E9F86301C0EA}" type="slidenum">
              <a:rPr lang="en-US" altLang="fr-FR" smtClean="0"/>
              <a:pPr>
                <a:defRPr/>
              </a:pPr>
              <a:t>20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4843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6F7A780-FE2E-D040-9969-70524C7AAD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38F4CC1-6DBA-2745-BA4B-87531DE974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2B4D0B-0D58-B244-9384-997FC80E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4A694-840D-364E-B1EA-3A723C753F8F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A3C15D-FF1E-A346-A368-386FB0E7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3719F0-BD61-CE43-8304-D74976E3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5B28C-050B-42F2-8A4A-E9F86301C0EA}" type="slidenum">
              <a:rPr lang="en-US" altLang="fr-FR" smtClean="0"/>
              <a:pPr>
                <a:defRPr/>
              </a:pPr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9690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ED8B1604-C5A7-0442-A6DE-23D3578F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BBFCF-C861-7041-8870-AA4546F273E6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GB" altLang="fr-FR" dirty="0"/>
              <a:t>Title of the Presentation</a:t>
            </a:r>
          </a:p>
        </p:txBody>
      </p:sp>
      <p:sp>
        <p:nvSpPr>
          <p:cNvPr id="31" name="Foliennummernplatzhalter 30">
            <a:extLst>
              <a:ext uri="{FF2B5EF4-FFF2-40B4-BE49-F238E27FC236}">
                <a16:creationId xmlns:a16="http://schemas.microsoft.com/office/drawing/2014/main" id="{3CAC8352-AECE-F14A-8992-9CE906EA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4A5358-FCEC-6741-B416-044DE9C0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>
                <a:latin typeface="Poppins" pitchFamily="2" charset="77"/>
                <a:cs typeface="Poppins" pitchFamily="2" charset="77"/>
              </a:rPr>
              <a:t>Section</a:t>
            </a:r>
            <a:r>
              <a:rPr lang="et-EE" dirty="0">
                <a:latin typeface="Poppins" pitchFamily="2" charset="77"/>
                <a:cs typeface="Poppins" pitchFamily="2" charset="77"/>
              </a:rPr>
              <a:t> start </a:t>
            </a:r>
            <a:r>
              <a:rPr lang="et-EE" dirty="0" err="1">
                <a:latin typeface="Poppins" pitchFamily="2" charset="77"/>
                <a:cs typeface="Poppins" pitchFamily="2" charset="77"/>
              </a:rPr>
              <a:t>slide</a:t>
            </a:r>
            <a:endParaRPr lang="et-EE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8E35C9-B00C-E54E-B806-E47B613A1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This is the sub-line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7D81E2-BC7D-764D-AE50-5E2B79C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5516E-419F-CB44-8FC4-BD7D780D7A6D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8651B4-265C-3143-A2F3-1771796B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3318D2-A2DA-B543-82BA-41230416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48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BA1C57-BAD7-5D4C-8BF1-A9741E74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4AF68A-214C-F644-A1A4-4C23833D3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CDE11C-096D-BC41-A591-868AEAA6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A2BD9-D5DA-8B4E-831C-E410DD14A2B7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0CBB7A5-CF28-3342-B830-85155C69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9D5ACB97-D2F1-6142-8F08-7CEF51DF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539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883515B-D17C-FD4F-B0A8-AEC4B89E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328C2D-790A-244E-AC0E-FA0F3823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CC21289-74A4-0A44-ACA9-8F44D833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2C7E6-E454-FE44-8753-0ACC7D113D3C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43A0F14-5CAF-F146-9D11-3CEDD2F5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730866BB-AEC9-BA49-A855-6394E033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671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C8B7F-2DFF-404E-B38A-252E4A57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slide, can also be used as quotation slide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95048E-9FBE-7E45-A30D-3CB3C305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C0C474-B231-9940-8401-E7A853299B0B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953DDC-6489-774A-8EB9-9BA9B818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ED8F23-F499-F949-91F6-1FCED8A2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964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B3518-40C5-5A48-B6CC-90D8EB11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slide, can also be used as quotation slide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DF8F03-58E4-834D-B17B-3088260A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684BC-1617-084C-BA95-36142CD45647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30FD03-F2B2-4A4B-B4F5-3BDC2913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5F3717-2C47-B04A-81EB-6B704A8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8080E-E8AA-41D9-977B-23E879B5B35D}" type="slidenum">
              <a:rPr lang="en-US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479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F165838-C120-EE40-9328-2AF23A0C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8F272AF-DA91-2740-B29A-FA250C32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88F553-0E92-424A-B291-A39F15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3FC70-B0AD-084B-8812-0949D3FD8D95}" type="datetime4">
              <a:rPr lang="de-DE" altLang="fr-FR" smtClean="0"/>
              <a:t>30. November 2021</a:t>
            </a:fld>
            <a:endParaRPr lang="fr-FR" altLang="fr-FR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A88AE-C426-4242-8DB2-D33B43C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dirty="0" err="1"/>
              <a:t>Title</a:t>
            </a:r>
            <a:r>
              <a:rPr lang="fr-FR" altLang="fr-FR" dirty="0"/>
              <a:t> of the </a:t>
            </a:r>
            <a:r>
              <a:rPr lang="fr-FR" altLang="fr-FR" dirty="0" err="1"/>
              <a:t>Presentation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41461-3D04-9240-B29B-F26752D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C92DB-A156-4A4E-BEBD-C2EC8FA4F8AD}" type="slidenum">
              <a:rPr lang="en-US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0718BBA-98F9-3B4E-886F-411FC6D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444"/>
            <a:ext cx="10515600" cy="54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F3801DA-1347-7E42-8C0F-EC7258D984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68763"/>
            <a:ext cx="10515600" cy="41082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E4ED360-527C-494C-9720-42E6DCC48E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989013"/>
            <a:ext cx="10515600" cy="540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C047A5-E050-8644-B12F-55BE34E4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fld id="{EC83B6D9-35E2-AE45-99B8-F0F20CC8EDF5}" type="datetime4">
              <a:rPr lang="de-DE" altLang="fr-FR" smtClean="0"/>
              <a:t>30. November 2021</a:t>
            </a:fld>
            <a:endParaRPr lang="fr-FR" altLang="fr-F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214962-B4FD-554B-A47F-7560BB1E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fr-FR" altLang="fr-FR"/>
              <a:t>Title of the Presentation</a:t>
            </a:r>
            <a:endParaRPr lang="fr-FR" altLang="fr-FR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D9DDF0-3CAC-C949-8D53-8C9467E2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73550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4" ma:contentTypeDescription="Create a new document." ma:contentTypeScope="" ma:versionID="b9c58fdfed64c6e9f148436e1bc97e23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8382fe876bf2d346a6029fe94ea1a643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50BF4-7D02-4BDF-9679-1E741441A471}"/>
</file>

<file path=customXml/itemProps2.xml><?xml version="1.0" encoding="utf-8"?>
<ds:datastoreItem xmlns:ds="http://schemas.openxmlformats.org/officeDocument/2006/customXml" ds:itemID="{497E741F-9332-4E44-8EC4-46E8C39291B7}">
  <ds:schemaRefs>
    <ds:schemaRef ds:uri="18d388d1-21b6-4723-90bf-9d2d04a13d0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99dd36a-efdc-49ab-bd5b-ecf48f8d8ab7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558B4A-AC51-4301-8490-8D26E1D5A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Application>Microsoft Office PowerPoint</Application>
  <PresentationFormat>Widescreen</PresentationFormat>
  <Paragraphs>114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Poppins Light</vt:lpstr>
      <vt:lpstr>Calibri Light</vt:lpstr>
      <vt:lpstr>Calibri</vt:lpstr>
      <vt:lpstr>Poppins</vt:lpstr>
      <vt:lpstr>Office</vt:lpstr>
      <vt:lpstr>PowerPoint Presentation</vt:lpstr>
      <vt:lpstr>PowerPoint Presentation</vt:lpstr>
      <vt:lpstr>Section start slide</vt:lpstr>
      <vt:lpstr>PowerPoint Presentation</vt:lpstr>
      <vt:lpstr>PowerPoint Presentation</vt:lpstr>
      <vt:lpstr>Transition slide, can also be used as quotation slide</vt:lpstr>
      <vt:lpstr>Transition slide, can also be used as quotation slide</vt:lpstr>
      <vt:lpstr>PowerPoint Presentation</vt:lpstr>
      <vt:lpstr>PowerPoint Presentation</vt:lpstr>
      <vt:lpstr>PowerPoint Presentation</vt:lpstr>
      <vt:lpstr>PowerPoint Presentation</vt:lpstr>
      <vt:lpstr>Text slide with two  Photos</vt:lpstr>
      <vt:lpstr>Text slide with two photos and two columns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antonia.lehmann@365h-brs.de</dc:creator>
  <cp:lastModifiedBy>Uwe Wahser</cp:lastModifiedBy>
  <cp:revision>3</cp:revision>
  <dcterms:created xsi:type="dcterms:W3CDTF">2021-09-28T17:05:33Z</dcterms:created>
  <dcterms:modified xsi:type="dcterms:W3CDTF">2021-11-30T16:01:17Z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