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7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559"/>
  </p:normalViewPr>
  <p:slideViewPr>
    <p:cSldViewPr snapToGrid="0" snapToObjects="1">
      <p:cViewPr varScale="1">
        <p:scale>
          <a:sx n="122" d="100"/>
          <a:sy n="122" d="100"/>
        </p:scale>
        <p:origin x="10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1F81A-8498-3A4C-860F-40737845AAF0}" type="datetimeFigureOut">
              <a:rPr lang="de-DE" smtClean="0"/>
              <a:t>15.02.2019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98ABF-1AB6-DE49-A9A6-7EBB17D8BE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11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2580773"/>
            <a:ext cx="6858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060448"/>
            <a:ext cx="6858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4">
            <a:extLst>
              <a:ext uri="{FF2B5EF4-FFF2-40B4-BE49-F238E27FC236}">
                <a16:creationId xmlns:a16="http://schemas.microsoft.com/office/drawing/2014/main" xmlns="" id="{935F22D5-F5C2-CF4F-82C8-120C447CB2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324" y="736460"/>
            <a:ext cx="1691351" cy="17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3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9">
            <a:extLst>
              <a:ext uri="{FF2B5EF4-FFF2-40B4-BE49-F238E27FC236}">
                <a16:creationId xmlns:a16="http://schemas.microsoft.com/office/drawing/2014/main" xmlns="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6"/>
            <a:ext cx="1409700" cy="47145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D9BD-B100-4FE6-B7DA-45DD4D563BE9}" type="datetime1">
              <a:rPr lang="de-DE" smtClean="0"/>
              <a:t>15.02.2019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Uwe Wahser: Welcome to the openIMIS Developers Community</a:t>
            </a: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3774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694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7">
            <a:extLst>
              <a:ext uri="{FF2B5EF4-FFF2-40B4-BE49-F238E27FC236}">
                <a16:creationId xmlns:a16="http://schemas.microsoft.com/office/drawing/2014/main" xmlns="" id="{4DBAD0A3-FBA4-9647-B602-38897102E7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19" y="296381"/>
            <a:ext cx="1409700" cy="47145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1709747"/>
            <a:ext cx="78867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138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9">
            <a:extLst>
              <a:ext uri="{FF2B5EF4-FFF2-40B4-BE49-F238E27FC236}">
                <a16:creationId xmlns:a16="http://schemas.microsoft.com/office/drawing/2014/main" xmlns="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6"/>
            <a:ext cx="1409700" cy="47145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176044"/>
            <a:ext cx="38862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176044"/>
            <a:ext cx="38862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4D4F1-D35F-46AF-91E9-B243C20B280F}" type="datetime1">
              <a:rPr lang="de-DE" smtClean="0"/>
              <a:t>15.02.2019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Uwe Wahser: Welcome to the openIMIS Developers Community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636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9">
            <a:extLst>
              <a:ext uri="{FF2B5EF4-FFF2-40B4-BE49-F238E27FC236}">
                <a16:creationId xmlns:a16="http://schemas.microsoft.com/office/drawing/2014/main" xmlns="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6"/>
            <a:ext cx="1409700" cy="47145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9670-04D4-416B-BB3E-A8731B48701A}" type="datetime1">
              <a:rPr lang="de-DE" smtClean="0"/>
              <a:t>15.02.2019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Uwe Wahser: Welcome to the openIMIS Developers Community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589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9">
            <a:extLst>
              <a:ext uri="{FF2B5EF4-FFF2-40B4-BE49-F238E27FC236}">
                <a16:creationId xmlns:a16="http://schemas.microsoft.com/office/drawing/2014/main" xmlns="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6"/>
            <a:ext cx="1409700" cy="471456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6E14-D4F0-4950-BE42-C4CCCC4BE210}" type="datetime1">
              <a:rPr lang="de-DE" smtClean="0"/>
              <a:t>15.02.2019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Uwe Wahser: Welcome to the openIMIS Developers Community</a:t>
            </a:r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88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-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7">
            <a:extLst>
              <a:ext uri="{FF2B5EF4-FFF2-40B4-BE49-F238E27FC236}">
                <a16:creationId xmlns:a16="http://schemas.microsoft.com/office/drawing/2014/main" xmlns="" id="{4DBAD0A3-FBA4-9647-B602-38897102E7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19" y="296381"/>
            <a:ext cx="1409700" cy="471455"/>
          </a:xfrm>
          <a:prstGeom prst="rect">
            <a:avLst/>
          </a:prstGeom>
        </p:spPr>
      </p:pic>
      <p:sp>
        <p:nvSpPr>
          <p:cNvPr id="6" name="Inhaltsplatzhalter 2">
            <a:extLst>
              <a:ext uri="{FF2B5EF4-FFF2-40B4-BE49-F238E27FC236}">
                <a16:creationId xmlns:a16="http://schemas.microsoft.com/office/drawing/2014/main" xmlns="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176044"/>
            <a:ext cx="38862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931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invGray">
          <a:xfrm>
            <a:off x="360000" y="1800000"/>
            <a:ext cx="8424001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360364" y="1188004"/>
            <a:ext cx="6120000" cy="288925"/>
          </a:xfrm>
        </p:spPr>
        <p:txBody>
          <a:bodyPr lIns="18000" anchor="ctr">
            <a:normAutofit/>
          </a:bodyPr>
          <a:lstStyle>
            <a:lvl1pPr>
              <a:defRPr sz="12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invGray"/>
        <p:txBody>
          <a:bodyPr/>
          <a:lstStyle/>
          <a:p>
            <a:fld id="{1E9A50C7-6F9F-4051-AB95-C2887AE5AD39}" type="datetime1">
              <a:rPr lang="de-DE" noProof="0" smtClean="0"/>
              <a:t>15.02.2019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invGray"/>
        <p:txBody>
          <a:bodyPr/>
          <a:lstStyle/>
          <a:p>
            <a:r>
              <a:rPr lang="en-GB" noProof="0" smtClean="0"/>
              <a:t>Uwe Wahser: Welcome to the openIMIS Developers Community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360000" y="6293652"/>
            <a:ext cx="8419774" cy="208579"/>
          </a:xfrm>
        </p:spPr>
        <p:txBody>
          <a:bodyPr anchor="t">
            <a:normAutofit/>
          </a:bodyPr>
          <a:lstStyle>
            <a:lvl1pPr>
              <a:defRPr sz="6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>
          <a:xfrm>
            <a:off x="359999" y="359999"/>
            <a:ext cx="612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3055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2252"/>
            <a:ext cx="78867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164470"/>
            <a:ext cx="78867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8A2B143C-E42D-4A99-B925-4E5FF875F252}" type="datetime1">
              <a:rPr lang="de-DE" smtClean="0"/>
              <a:t>15.02.2019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563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r>
              <a:rPr lang="en-GB" smtClean="0"/>
              <a:t>Uwe Wahser: Welcome to the openIMIS Developers Community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3774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091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60" r:id="rId7"/>
    <p:sldLayoutId id="2147483661" r:id="rId8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Confidentiality &amp; Access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11445" y="2599739"/>
            <a:ext cx="3372802" cy="2449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 smtClean="0">
                <a:solidFill>
                  <a:schemeClr val="accent1"/>
                </a:solidFill>
              </a:rPr>
              <a:t>Team Communication (e.g. wiki)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0413" y="3108334"/>
            <a:ext cx="2781217" cy="17450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 smtClean="0">
                <a:solidFill>
                  <a:schemeClr val="accent1"/>
                </a:solidFill>
              </a:rPr>
              <a:t>Internal Team (e.g. Forum)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0181" y="3698297"/>
            <a:ext cx="2223038" cy="98311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 smtClean="0">
                <a:solidFill>
                  <a:schemeClr val="accent1"/>
                </a:solidFill>
              </a:rPr>
              <a:t>Peer 2 Peer (</a:t>
            </a:r>
            <a:r>
              <a:rPr lang="en-GB" dirty="0" err="1" smtClean="0">
                <a:solidFill>
                  <a:schemeClr val="accent1"/>
                </a:solidFill>
              </a:rPr>
              <a:t>eMail</a:t>
            </a:r>
            <a:r>
              <a:rPr lang="en-GB" dirty="0" smtClean="0">
                <a:solidFill>
                  <a:schemeClr val="accent1"/>
                </a:solidFill>
              </a:rPr>
              <a:t>)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70860" y="4161827"/>
            <a:ext cx="1732259" cy="37109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 smtClean="0">
                <a:solidFill>
                  <a:schemeClr val="accent1"/>
                </a:solidFill>
              </a:rPr>
              <a:t>GIZ Internal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4" name="Line Callout 2 13"/>
          <p:cNvSpPr/>
          <p:nvPr/>
        </p:nvSpPr>
        <p:spPr>
          <a:xfrm>
            <a:off x="5486401" y="2687323"/>
            <a:ext cx="3440623" cy="34557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3071"/>
              <a:gd name="adj6" fmla="val -51333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accent1"/>
                </a:solidFill>
              </a:rPr>
              <a:t>Default, transparent discussions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15" name="Line Callout 2 14"/>
          <p:cNvSpPr/>
          <p:nvPr/>
        </p:nvSpPr>
        <p:spPr>
          <a:xfrm>
            <a:off x="5486400" y="3147682"/>
            <a:ext cx="3440623" cy="34557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6009"/>
              <a:gd name="adj6" fmla="val -59961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accent1"/>
                </a:solidFill>
              </a:rPr>
              <a:t>restricted, e.g. security relevant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16" name="Line Callout 2 15"/>
          <p:cNvSpPr/>
          <p:nvPr/>
        </p:nvSpPr>
        <p:spPr>
          <a:xfrm>
            <a:off x="5486401" y="3609765"/>
            <a:ext cx="3440623" cy="34557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4456"/>
              <a:gd name="adj6" fmla="val -68592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accent1"/>
                </a:solidFill>
              </a:rPr>
              <a:t>confidential, e.g. contract related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17" name="Line Callout 2 16"/>
          <p:cNvSpPr/>
          <p:nvPr/>
        </p:nvSpPr>
        <p:spPr>
          <a:xfrm>
            <a:off x="5486399" y="4070114"/>
            <a:ext cx="3440623" cy="34557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0288"/>
              <a:gd name="adj6" fmla="val -76088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accent1"/>
                </a:solidFill>
              </a:rPr>
              <a:t>GIZ </a:t>
            </a:r>
            <a:r>
              <a:rPr lang="en-GB" sz="1600" dirty="0" smtClean="0">
                <a:solidFill>
                  <a:schemeClr val="accent1"/>
                </a:solidFill>
              </a:rPr>
              <a:t>internal systems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79013" y="4602033"/>
            <a:ext cx="44480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C00000"/>
                </a:solidFill>
              </a:rPr>
              <a:t>Storage of data of other persons is not allowed anywhere.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C00000"/>
                </a:solidFill>
              </a:rPr>
              <a:t>All registrations to platforms are done by </a:t>
            </a:r>
            <a:r>
              <a:rPr lang="en-GB" dirty="0" smtClean="0">
                <a:solidFill>
                  <a:srgbClr val="C00000"/>
                </a:solidFill>
              </a:rPr>
              <a:t>the team members themselves.</a:t>
            </a:r>
            <a:endParaRPr lang="en-GB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C00000"/>
                </a:solidFill>
              </a:rPr>
              <a:t>Everyone </a:t>
            </a:r>
            <a:r>
              <a:rPr lang="en-GB" dirty="0" smtClean="0">
                <a:solidFill>
                  <a:srgbClr val="C00000"/>
                </a:solidFill>
              </a:rPr>
              <a:t>can chose the detail of the provided information (e.g. names, picture, profile, etc...).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8827" y="2110155"/>
            <a:ext cx="3982403" cy="315741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 smtClean="0">
                <a:solidFill>
                  <a:schemeClr val="accent1"/>
                </a:solidFill>
              </a:rPr>
              <a:t>Public Communication (e.g. web site)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20" name="Line Callout 2 19"/>
          <p:cNvSpPr/>
          <p:nvPr/>
        </p:nvSpPr>
        <p:spPr>
          <a:xfrm>
            <a:off x="5486401" y="2227978"/>
            <a:ext cx="3440623" cy="34557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548"/>
              <a:gd name="adj6" fmla="val -43383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accent1"/>
                </a:solidFill>
              </a:rPr>
              <a:t>Representative designs</a:t>
            </a:r>
            <a:endParaRPr lang="en-GB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12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penIMI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424242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IS_master" id="{5BAE1D2A-0D41-1B45-B814-3012FA874713}" vid="{BF864BEA-582F-9F47-BB01-B22C8EF747E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IMIS_master</Template>
  <TotalTime>0</TotalTime>
  <Words>97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Poppins</vt:lpstr>
      <vt:lpstr>Poppins ExtraLight</vt:lpstr>
      <vt:lpstr>Poppins Light</vt:lpstr>
      <vt:lpstr>Poppins SemiBold</vt:lpstr>
      <vt:lpstr>Symbol</vt:lpstr>
      <vt:lpstr>Office</vt:lpstr>
      <vt:lpstr>Confidentiality &amp; Access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2018-10-05T11:12:58Z</dcterms:created>
  <dcterms:modified xsi:type="dcterms:W3CDTF">2019-02-15T04:23:35Z</dcterms:modified>
</cp:coreProperties>
</file>