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4" r:id="rId7"/>
    <p:sldId id="265" r:id="rId8"/>
    <p:sldId id="262" r:id="rId9"/>
    <p:sldId id="263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agos Dobre" initials="DD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2-26T10:58:17.863" idx="1">
    <p:pos x="5113" y="2999"/>
    <p:text>There should be also a link from country branches to the Master Version in order to integrate country specific developments into the generic version of openIMIS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B585CF-4E5D-4C37-8185-42DFADC3894C}" type="doc">
      <dgm:prSet loTypeId="urn:microsoft.com/office/officeart/2005/8/layout/cycle5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29CFB52-31AB-4880-872C-C54A4BB6E7E8}">
      <dgm:prSet phldrT="[Text]"/>
      <dgm:spPr/>
      <dgm:t>
        <a:bodyPr/>
        <a:lstStyle/>
        <a:p>
          <a:r>
            <a:rPr lang="de-CH" dirty="0" smtClean="0"/>
            <a:t>Analysis </a:t>
          </a:r>
          <a:r>
            <a:rPr lang="de-CH" dirty="0" err="1" smtClean="0"/>
            <a:t>and</a:t>
          </a:r>
          <a:r>
            <a:rPr lang="de-CH" dirty="0" smtClean="0"/>
            <a:t> </a:t>
          </a:r>
          <a:r>
            <a:rPr lang="de-CH" dirty="0" err="1" smtClean="0"/>
            <a:t>Requirements</a:t>
          </a:r>
          <a:endParaRPr lang="en-GB" dirty="0"/>
        </a:p>
      </dgm:t>
    </dgm:pt>
    <dgm:pt modelId="{06DB4DB3-473C-47BA-BF64-45263942DC80}" type="parTrans" cxnId="{AC1A57D5-68B3-4D0B-B7FB-D0F565FC3AA0}">
      <dgm:prSet/>
      <dgm:spPr/>
      <dgm:t>
        <a:bodyPr/>
        <a:lstStyle/>
        <a:p>
          <a:endParaRPr lang="en-GB"/>
        </a:p>
      </dgm:t>
    </dgm:pt>
    <dgm:pt modelId="{5C743AFE-5066-4DDB-B701-72ECB03EDCBC}" type="sibTrans" cxnId="{AC1A57D5-68B3-4D0B-B7FB-D0F565FC3AA0}">
      <dgm:prSet/>
      <dgm:spPr>
        <a:ln w="38100"/>
      </dgm:spPr>
      <dgm:t>
        <a:bodyPr/>
        <a:lstStyle/>
        <a:p>
          <a:endParaRPr lang="en-GB"/>
        </a:p>
      </dgm:t>
    </dgm:pt>
    <dgm:pt modelId="{F4650E1E-963D-421A-93F4-1614489584C8}">
      <dgm:prSet phldrT="[Text]"/>
      <dgm:spPr/>
      <dgm:t>
        <a:bodyPr/>
        <a:lstStyle/>
        <a:p>
          <a:r>
            <a:rPr lang="de-CH" dirty="0" err="1" smtClean="0"/>
            <a:t>Architecture</a:t>
          </a:r>
          <a:r>
            <a:rPr lang="de-CH" dirty="0" smtClean="0"/>
            <a:t>, R&amp;D, </a:t>
          </a:r>
          <a:r>
            <a:rPr lang="de-CH" dirty="0" err="1" smtClean="0"/>
            <a:t>Prototyping</a:t>
          </a:r>
          <a:endParaRPr lang="en-GB" dirty="0"/>
        </a:p>
      </dgm:t>
    </dgm:pt>
    <dgm:pt modelId="{3B18F2F4-0C7C-44F6-B374-DB1A6E652257}" type="parTrans" cxnId="{DCDC008C-9FD2-449B-8BFA-AE80BCB34D23}">
      <dgm:prSet/>
      <dgm:spPr/>
      <dgm:t>
        <a:bodyPr/>
        <a:lstStyle/>
        <a:p>
          <a:endParaRPr lang="en-GB"/>
        </a:p>
      </dgm:t>
    </dgm:pt>
    <dgm:pt modelId="{0DFF1F62-7E2B-43B1-8B77-8B73A49B63CA}" type="sibTrans" cxnId="{DCDC008C-9FD2-449B-8BFA-AE80BCB34D23}">
      <dgm:prSet/>
      <dgm:spPr>
        <a:ln w="38100"/>
      </dgm:spPr>
      <dgm:t>
        <a:bodyPr/>
        <a:lstStyle/>
        <a:p>
          <a:endParaRPr lang="en-GB"/>
        </a:p>
      </dgm:t>
    </dgm:pt>
    <dgm:pt modelId="{C874369A-C30A-4CFD-8F7F-011542DC648D}">
      <dgm:prSet phldrT="[Text]"/>
      <dgm:spPr/>
      <dgm:t>
        <a:bodyPr/>
        <a:lstStyle/>
        <a:p>
          <a:r>
            <a:rPr lang="de-CH" dirty="0" smtClean="0"/>
            <a:t>Design </a:t>
          </a:r>
          <a:r>
            <a:rPr lang="de-CH" dirty="0" err="1" smtClean="0"/>
            <a:t>and</a:t>
          </a:r>
          <a:r>
            <a:rPr lang="de-CH" dirty="0" smtClean="0"/>
            <a:t> Development</a:t>
          </a:r>
          <a:endParaRPr lang="en-GB" dirty="0"/>
        </a:p>
      </dgm:t>
    </dgm:pt>
    <dgm:pt modelId="{A6A5FB6F-AA26-42FB-B7B6-27E47549CAED}" type="parTrans" cxnId="{8ED8A1A6-3E7D-4183-A61F-1A755BEBD08B}">
      <dgm:prSet/>
      <dgm:spPr/>
      <dgm:t>
        <a:bodyPr/>
        <a:lstStyle/>
        <a:p>
          <a:endParaRPr lang="en-GB"/>
        </a:p>
      </dgm:t>
    </dgm:pt>
    <dgm:pt modelId="{35B2D9FD-366B-49DE-B689-0A4BA01AF553}" type="sibTrans" cxnId="{8ED8A1A6-3E7D-4183-A61F-1A755BEBD08B}">
      <dgm:prSet/>
      <dgm:spPr>
        <a:ln w="38100"/>
      </dgm:spPr>
      <dgm:t>
        <a:bodyPr/>
        <a:lstStyle/>
        <a:p>
          <a:endParaRPr lang="en-GB"/>
        </a:p>
      </dgm:t>
    </dgm:pt>
    <dgm:pt modelId="{5C3D9A23-8979-4F31-ABDA-07947F15A309}">
      <dgm:prSet phldrT="[Text]"/>
      <dgm:spPr/>
      <dgm:t>
        <a:bodyPr/>
        <a:lstStyle/>
        <a:p>
          <a:r>
            <a:rPr lang="de-CH" dirty="0" err="1" smtClean="0"/>
            <a:t>Testing</a:t>
          </a:r>
          <a:r>
            <a:rPr lang="de-CH" dirty="0" smtClean="0"/>
            <a:t> </a:t>
          </a:r>
          <a:r>
            <a:rPr lang="de-CH" dirty="0" err="1" smtClean="0"/>
            <a:t>and</a:t>
          </a:r>
          <a:r>
            <a:rPr lang="de-CH" dirty="0" smtClean="0"/>
            <a:t> Quality Assurance</a:t>
          </a:r>
          <a:endParaRPr lang="en-GB" dirty="0"/>
        </a:p>
      </dgm:t>
    </dgm:pt>
    <dgm:pt modelId="{0DEB1F7C-7CAB-4057-B54B-2BBFC5C69B64}" type="parTrans" cxnId="{300FE1FB-E699-45E0-A0B0-BADD1D5BD5F4}">
      <dgm:prSet/>
      <dgm:spPr/>
      <dgm:t>
        <a:bodyPr/>
        <a:lstStyle/>
        <a:p>
          <a:endParaRPr lang="en-GB"/>
        </a:p>
      </dgm:t>
    </dgm:pt>
    <dgm:pt modelId="{4E6C84CA-7FF1-410E-8C1D-ACF0B1E7FD19}" type="sibTrans" cxnId="{300FE1FB-E699-45E0-A0B0-BADD1D5BD5F4}">
      <dgm:prSet/>
      <dgm:spPr>
        <a:ln w="38100"/>
      </dgm:spPr>
      <dgm:t>
        <a:bodyPr/>
        <a:lstStyle/>
        <a:p>
          <a:endParaRPr lang="en-GB"/>
        </a:p>
      </dgm:t>
    </dgm:pt>
    <dgm:pt modelId="{47630EA1-EB41-4E0B-AB64-F930A55B6907}">
      <dgm:prSet phldrT="[Text]"/>
      <dgm:spPr/>
      <dgm:t>
        <a:bodyPr/>
        <a:lstStyle/>
        <a:p>
          <a:r>
            <a:rPr lang="de-CH" dirty="0" smtClean="0"/>
            <a:t>Release </a:t>
          </a:r>
          <a:r>
            <a:rPr lang="de-CH" dirty="0" err="1" smtClean="0"/>
            <a:t>management</a:t>
          </a:r>
          <a:endParaRPr lang="en-GB" dirty="0"/>
        </a:p>
      </dgm:t>
    </dgm:pt>
    <dgm:pt modelId="{30B2D2C0-EEB4-4EE4-A312-9AF103238E13}" type="parTrans" cxnId="{7C9BD05E-7BC6-49D6-906F-8A27FF01B28D}">
      <dgm:prSet/>
      <dgm:spPr/>
      <dgm:t>
        <a:bodyPr/>
        <a:lstStyle/>
        <a:p>
          <a:endParaRPr lang="en-GB"/>
        </a:p>
      </dgm:t>
    </dgm:pt>
    <dgm:pt modelId="{D14DE925-F2C2-4A8F-889C-B594CDC848EE}" type="sibTrans" cxnId="{7C9BD05E-7BC6-49D6-906F-8A27FF01B28D}">
      <dgm:prSet/>
      <dgm:spPr>
        <a:ln w="38100"/>
      </dgm:spPr>
      <dgm:t>
        <a:bodyPr/>
        <a:lstStyle/>
        <a:p>
          <a:endParaRPr lang="en-GB"/>
        </a:p>
      </dgm:t>
    </dgm:pt>
    <dgm:pt modelId="{E1AA0FB2-F1A8-419F-8AAE-DDFB20560A3C}">
      <dgm:prSet phldrT="[Text]"/>
      <dgm:spPr/>
      <dgm:t>
        <a:bodyPr/>
        <a:lstStyle/>
        <a:p>
          <a:r>
            <a:rPr lang="de-CH" dirty="0" smtClean="0"/>
            <a:t>Training </a:t>
          </a:r>
          <a:r>
            <a:rPr lang="de-CH" dirty="0" err="1" smtClean="0"/>
            <a:t>and</a:t>
          </a:r>
          <a:r>
            <a:rPr lang="de-CH" dirty="0" smtClean="0"/>
            <a:t> </a:t>
          </a:r>
          <a:r>
            <a:rPr lang="de-CH" dirty="0" err="1" smtClean="0"/>
            <a:t>Product</a:t>
          </a:r>
          <a:r>
            <a:rPr lang="de-CH" dirty="0" smtClean="0"/>
            <a:t> Support</a:t>
          </a:r>
          <a:endParaRPr lang="en-GB" dirty="0"/>
        </a:p>
      </dgm:t>
    </dgm:pt>
    <dgm:pt modelId="{EADB6F6B-A713-4FFD-A698-4528C0C4F95A}" type="parTrans" cxnId="{CFC1A286-7551-4BC8-87B2-62CB038417B5}">
      <dgm:prSet/>
      <dgm:spPr/>
      <dgm:t>
        <a:bodyPr/>
        <a:lstStyle/>
        <a:p>
          <a:endParaRPr lang="en-GB"/>
        </a:p>
      </dgm:t>
    </dgm:pt>
    <dgm:pt modelId="{1EC86530-1272-4422-A64D-9B947743765F}" type="sibTrans" cxnId="{CFC1A286-7551-4BC8-87B2-62CB038417B5}">
      <dgm:prSet/>
      <dgm:spPr>
        <a:ln w="38100"/>
      </dgm:spPr>
      <dgm:t>
        <a:bodyPr/>
        <a:lstStyle/>
        <a:p>
          <a:endParaRPr lang="en-GB"/>
        </a:p>
      </dgm:t>
    </dgm:pt>
    <dgm:pt modelId="{FD76ABBF-3C00-4E55-8A28-90BF08314B79}">
      <dgm:prSet phldrT="[Text]"/>
      <dgm:spPr/>
      <dgm:t>
        <a:bodyPr/>
        <a:lstStyle/>
        <a:p>
          <a:r>
            <a:rPr lang="de-CH" dirty="0" smtClean="0"/>
            <a:t>Maintenance</a:t>
          </a:r>
          <a:endParaRPr lang="en-GB" dirty="0"/>
        </a:p>
      </dgm:t>
    </dgm:pt>
    <dgm:pt modelId="{466141C0-26A6-4FBA-AAB9-C108B57338A8}" type="parTrans" cxnId="{355BD690-6DFE-43B0-A678-C45722930F4B}">
      <dgm:prSet/>
      <dgm:spPr/>
      <dgm:t>
        <a:bodyPr/>
        <a:lstStyle/>
        <a:p>
          <a:endParaRPr lang="en-GB"/>
        </a:p>
      </dgm:t>
    </dgm:pt>
    <dgm:pt modelId="{809004C1-32B7-4C25-B4BC-E5581EA79C18}" type="sibTrans" cxnId="{355BD690-6DFE-43B0-A678-C45722930F4B}">
      <dgm:prSet/>
      <dgm:spPr>
        <a:ln w="38100"/>
      </dgm:spPr>
      <dgm:t>
        <a:bodyPr/>
        <a:lstStyle/>
        <a:p>
          <a:endParaRPr lang="en-GB"/>
        </a:p>
      </dgm:t>
    </dgm:pt>
    <dgm:pt modelId="{BB31C779-9B11-4E8C-9129-69C8E445C392}" type="pres">
      <dgm:prSet presAssocID="{0BB585CF-4E5D-4C37-8185-42DFADC3894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CH"/>
        </a:p>
      </dgm:t>
    </dgm:pt>
    <dgm:pt modelId="{9599C0ED-B533-4276-B4D4-E48CA836B582}" type="pres">
      <dgm:prSet presAssocID="{A29CFB52-31AB-4880-872C-C54A4BB6E7E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826A44-2D4F-4CE8-8575-A067485D25C5}" type="pres">
      <dgm:prSet presAssocID="{A29CFB52-31AB-4880-872C-C54A4BB6E7E8}" presName="spNode" presStyleCnt="0"/>
      <dgm:spPr/>
    </dgm:pt>
    <dgm:pt modelId="{C4F548EE-9DF5-4D05-9BE5-07914106F867}" type="pres">
      <dgm:prSet presAssocID="{5C743AFE-5066-4DDB-B701-72ECB03EDCBC}" presName="sibTrans" presStyleLbl="sibTrans1D1" presStyleIdx="0" presStyleCnt="7"/>
      <dgm:spPr/>
      <dgm:t>
        <a:bodyPr/>
        <a:lstStyle/>
        <a:p>
          <a:endParaRPr lang="de-CH"/>
        </a:p>
      </dgm:t>
    </dgm:pt>
    <dgm:pt modelId="{DA1C31DD-3EEC-4928-BD21-2B09E69CDBDB}" type="pres">
      <dgm:prSet presAssocID="{F4650E1E-963D-421A-93F4-1614489584C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FA8228-CD3C-4526-B441-A9F55E261DFE}" type="pres">
      <dgm:prSet presAssocID="{F4650E1E-963D-421A-93F4-1614489584C8}" presName="spNode" presStyleCnt="0"/>
      <dgm:spPr/>
    </dgm:pt>
    <dgm:pt modelId="{7A601B76-78C8-4EEB-A448-BED7A63ACE3C}" type="pres">
      <dgm:prSet presAssocID="{0DFF1F62-7E2B-43B1-8B77-8B73A49B63CA}" presName="sibTrans" presStyleLbl="sibTrans1D1" presStyleIdx="1" presStyleCnt="7"/>
      <dgm:spPr/>
      <dgm:t>
        <a:bodyPr/>
        <a:lstStyle/>
        <a:p>
          <a:endParaRPr lang="de-CH"/>
        </a:p>
      </dgm:t>
    </dgm:pt>
    <dgm:pt modelId="{DD0E8670-C96D-4D2E-888F-CA0DF5BD01CC}" type="pres">
      <dgm:prSet presAssocID="{C874369A-C30A-4CFD-8F7F-011542DC648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6D398CB1-48B1-469B-B3AF-85CBD82D2618}" type="pres">
      <dgm:prSet presAssocID="{C874369A-C30A-4CFD-8F7F-011542DC648D}" presName="spNode" presStyleCnt="0"/>
      <dgm:spPr/>
    </dgm:pt>
    <dgm:pt modelId="{4C7EDBB0-C6DE-498E-950A-097658A537A0}" type="pres">
      <dgm:prSet presAssocID="{35B2D9FD-366B-49DE-B689-0A4BA01AF553}" presName="sibTrans" presStyleLbl="sibTrans1D1" presStyleIdx="2" presStyleCnt="7"/>
      <dgm:spPr/>
      <dgm:t>
        <a:bodyPr/>
        <a:lstStyle/>
        <a:p>
          <a:endParaRPr lang="de-CH"/>
        </a:p>
      </dgm:t>
    </dgm:pt>
    <dgm:pt modelId="{6CBF6996-B540-4ADF-9654-B40960B7313E}" type="pres">
      <dgm:prSet presAssocID="{5C3D9A23-8979-4F31-ABDA-07947F15A30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AAD33DEB-E6A5-41F6-9574-0284B6AAF4D3}" type="pres">
      <dgm:prSet presAssocID="{5C3D9A23-8979-4F31-ABDA-07947F15A309}" presName="spNode" presStyleCnt="0"/>
      <dgm:spPr/>
    </dgm:pt>
    <dgm:pt modelId="{624CA02C-4A9E-40EC-8061-882F01AB38B3}" type="pres">
      <dgm:prSet presAssocID="{4E6C84CA-7FF1-410E-8C1D-ACF0B1E7FD19}" presName="sibTrans" presStyleLbl="sibTrans1D1" presStyleIdx="3" presStyleCnt="7"/>
      <dgm:spPr/>
      <dgm:t>
        <a:bodyPr/>
        <a:lstStyle/>
        <a:p>
          <a:endParaRPr lang="de-CH"/>
        </a:p>
      </dgm:t>
    </dgm:pt>
    <dgm:pt modelId="{352C3C80-3EC2-4186-9FA7-ADE5D87FA1E2}" type="pres">
      <dgm:prSet presAssocID="{47630EA1-EB41-4E0B-AB64-F930A55B690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C0AE88-B332-480E-83B6-9CB0E1A87B67}" type="pres">
      <dgm:prSet presAssocID="{47630EA1-EB41-4E0B-AB64-F930A55B6907}" presName="spNode" presStyleCnt="0"/>
      <dgm:spPr/>
    </dgm:pt>
    <dgm:pt modelId="{903D9E94-5130-40C5-ABCB-7BB300878BA2}" type="pres">
      <dgm:prSet presAssocID="{D14DE925-F2C2-4A8F-889C-B594CDC848EE}" presName="sibTrans" presStyleLbl="sibTrans1D1" presStyleIdx="4" presStyleCnt="7"/>
      <dgm:spPr/>
      <dgm:t>
        <a:bodyPr/>
        <a:lstStyle/>
        <a:p>
          <a:endParaRPr lang="de-CH"/>
        </a:p>
      </dgm:t>
    </dgm:pt>
    <dgm:pt modelId="{44622674-FF29-41A5-B316-948F03F6346D}" type="pres">
      <dgm:prSet presAssocID="{E1AA0FB2-F1A8-419F-8AAE-DDFB20560A3C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7C2ECA2B-F74D-4E6B-A6B1-A94F60040A68}" type="pres">
      <dgm:prSet presAssocID="{E1AA0FB2-F1A8-419F-8AAE-DDFB20560A3C}" presName="spNode" presStyleCnt="0"/>
      <dgm:spPr/>
    </dgm:pt>
    <dgm:pt modelId="{840AD935-5D24-4C73-A590-B3B1B685D0A7}" type="pres">
      <dgm:prSet presAssocID="{1EC86530-1272-4422-A64D-9B947743765F}" presName="sibTrans" presStyleLbl="sibTrans1D1" presStyleIdx="5" presStyleCnt="7"/>
      <dgm:spPr/>
      <dgm:t>
        <a:bodyPr/>
        <a:lstStyle/>
        <a:p>
          <a:endParaRPr lang="de-CH"/>
        </a:p>
      </dgm:t>
    </dgm:pt>
    <dgm:pt modelId="{CB93AB0D-AD66-40C1-848E-C1BAB757D900}" type="pres">
      <dgm:prSet presAssocID="{FD76ABBF-3C00-4E55-8A28-90BF08314B79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972B88A0-6511-4B25-8907-17A071A30645}" type="pres">
      <dgm:prSet presAssocID="{FD76ABBF-3C00-4E55-8A28-90BF08314B79}" presName="spNode" presStyleCnt="0"/>
      <dgm:spPr/>
    </dgm:pt>
    <dgm:pt modelId="{CCCA5FF1-7562-4824-B79D-7184CAF3E2A0}" type="pres">
      <dgm:prSet presAssocID="{809004C1-32B7-4C25-B4BC-E5581EA79C18}" presName="sibTrans" presStyleLbl="sibTrans1D1" presStyleIdx="6" presStyleCnt="7"/>
      <dgm:spPr/>
      <dgm:t>
        <a:bodyPr/>
        <a:lstStyle/>
        <a:p>
          <a:endParaRPr lang="de-CH"/>
        </a:p>
      </dgm:t>
    </dgm:pt>
  </dgm:ptLst>
  <dgm:cxnLst>
    <dgm:cxn modelId="{C575B49D-B2A0-4D66-A5AD-91FD4A6B3B04}" type="presOf" srcId="{5C743AFE-5066-4DDB-B701-72ECB03EDCBC}" destId="{C4F548EE-9DF5-4D05-9BE5-07914106F867}" srcOrd="0" destOrd="0" presId="urn:microsoft.com/office/officeart/2005/8/layout/cycle5"/>
    <dgm:cxn modelId="{FC21B0A1-123A-4325-9F95-6A4187CDD0F0}" type="presOf" srcId="{809004C1-32B7-4C25-B4BC-E5581EA79C18}" destId="{CCCA5FF1-7562-4824-B79D-7184CAF3E2A0}" srcOrd="0" destOrd="0" presId="urn:microsoft.com/office/officeart/2005/8/layout/cycle5"/>
    <dgm:cxn modelId="{2A679938-1E7D-4885-BD29-45A045DAA2C4}" type="presOf" srcId="{5C3D9A23-8979-4F31-ABDA-07947F15A309}" destId="{6CBF6996-B540-4ADF-9654-B40960B7313E}" srcOrd="0" destOrd="0" presId="urn:microsoft.com/office/officeart/2005/8/layout/cycle5"/>
    <dgm:cxn modelId="{B2EAB81D-C1B8-4BED-ADBE-FE683F0D6389}" type="presOf" srcId="{D14DE925-F2C2-4A8F-889C-B594CDC848EE}" destId="{903D9E94-5130-40C5-ABCB-7BB300878BA2}" srcOrd="0" destOrd="0" presId="urn:microsoft.com/office/officeart/2005/8/layout/cycle5"/>
    <dgm:cxn modelId="{7C9BD05E-7BC6-49D6-906F-8A27FF01B28D}" srcId="{0BB585CF-4E5D-4C37-8185-42DFADC3894C}" destId="{47630EA1-EB41-4E0B-AB64-F930A55B6907}" srcOrd="4" destOrd="0" parTransId="{30B2D2C0-EEB4-4EE4-A312-9AF103238E13}" sibTransId="{D14DE925-F2C2-4A8F-889C-B594CDC848EE}"/>
    <dgm:cxn modelId="{CFC1A286-7551-4BC8-87B2-62CB038417B5}" srcId="{0BB585CF-4E5D-4C37-8185-42DFADC3894C}" destId="{E1AA0FB2-F1A8-419F-8AAE-DDFB20560A3C}" srcOrd="5" destOrd="0" parTransId="{EADB6F6B-A713-4FFD-A698-4528C0C4F95A}" sibTransId="{1EC86530-1272-4422-A64D-9B947743765F}"/>
    <dgm:cxn modelId="{F427D488-E2BD-42DD-BEC4-ADC5E4FFB9A4}" type="presOf" srcId="{FD76ABBF-3C00-4E55-8A28-90BF08314B79}" destId="{CB93AB0D-AD66-40C1-848E-C1BAB757D900}" srcOrd="0" destOrd="0" presId="urn:microsoft.com/office/officeart/2005/8/layout/cycle5"/>
    <dgm:cxn modelId="{AC1A57D5-68B3-4D0B-B7FB-D0F565FC3AA0}" srcId="{0BB585CF-4E5D-4C37-8185-42DFADC3894C}" destId="{A29CFB52-31AB-4880-872C-C54A4BB6E7E8}" srcOrd="0" destOrd="0" parTransId="{06DB4DB3-473C-47BA-BF64-45263942DC80}" sibTransId="{5C743AFE-5066-4DDB-B701-72ECB03EDCBC}"/>
    <dgm:cxn modelId="{7A45F48A-9E17-4F01-88AC-A5C878875260}" type="presOf" srcId="{1EC86530-1272-4422-A64D-9B947743765F}" destId="{840AD935-5D24-4C73-A590-B3B1B685D0A7}" srcOrd="0" destOrd="0" presId="urn:microsoft.com/office/officeart/2005/8/layout/cycle5"/>
    <dgm:cxn modelId="{54E5AFD6-2BBF-4C3E-87B1-2E3ADFEE09DB}" type="presOf" srcId="{0BB585CF-4E5D-4C37-8185-42DFADC3894C}" destId="{BB31C779-9B11-4E8C-9129-69C8E445C392}" srcOrd="0" destOrd="0" presId="urn:microsoft.com/office/officeart/2005/8/layout/cycle5"/>
    <dgm:cxn modelId="{0393FE83-ED6E-4236-A8EB-93D0D749C8FA}" type="presOf" srcId="{C874369A-C30A-4CFD-8F7F-011542DC648D}" destId="{DD0E8670-C96D-4D2E-888F-CA0DF5BD01CC}" srcOrd="0" destOrd="0" presId="urn:microsoft.com/office/officeart/2005/8/layout/cycle5"/>
    <dgm:cxn modelId="{D5AEEE86-C188-4E0B-9EFC-B69D2CDB2DA6}" type="presOf" srcId="{0DFF1F62-7E2B-43B1-8B77-8B73A49B63CA}" destId="{7A601B76-78C8-4EEB-A448-BED7A63ACE3C}" srcOrd="0" destOrd="0" presId="urn:microsoft.com/office/officeart/2005/8/layout/cycle5"/>
    <dgm:cxn modelId="{F9E896B2-26F9-454B-A33A-971E96A186FF}" type="presOf" srcId="{E1AA0FB2-F1A8-419F-8AAE-DDFB20560A3C}" destId="{44622674-FF29-41A5-B316-948F03F6346D}" srcOrd="0" destOrd="0" presId="urn:microsoft.com/office/officeart/2005/8/layout/cycle5"/>
    <dgm:cxn modelId="{300FE1FB-E699-45E0-A0B0-BADD1D5BD5F4}" srcId="{0BB585CF-4E5D-4C37-8185-42DFADC3894C}" destId="{5C3D9A23-8979-4F31-ABDA-07947F15A309}" srcOrd="3" destOrd="0" parTransId="{0DEB1F7C-7CAB-4057-B54B-2BBFC5C69B64}" sibTransId="{4E6C84CA-7FF1-410E-8C1D-ACF0B1E7FD19}"/>
    <dgm:cxn modelId="{43D5EB30-0ABA-4C77-9B7D-62587CC52BCD}" type="presOf" srcId="{35B2D9FD-366B-49DE-B689-0A4BA01AF553}" destId="{4C7EDBB0-C6DE-498E-950A-097658A537A0}" srcOrd="0" destOrd="0" presId="urn:microsoft.com/office/officeart/2005/8/layout/cycle5"/>
    <dgm:cxn modelId="{355BD690-6DFE-43B0-A678-C45722930F4B}" srcId="{0BB585CF-4E5D-4C37-8185-42DFADC3894C}" destId="{FD76ABBF-3C00-4E55-8A28-90BF08314B79}" srcOrd="6" destOrd="0" parTransId="{466141C0-26A6-4FBA-AAB9-C108B57338A8}" sibTransId="{809004C1-32B7-4C25-B4BC-E5581EA79C18}"/>
    <dgm:cxn modelId="{A55D3EB6-9A9B-492C-BFB9-30C0C7538831}" type="presOf" srcId="{A29CFB52-31AB-4880-872C-C54A4BB6E7E8}" destId="{9599C0ED-B533-4276-B4D4-E48CA836B582}" srcOrd="0" destOrd="0" presId="urn:microsoft.com/office/officeart/2005/8/layout/cycle5"/>
    <dgm:cxn modelId="{D6EE030C-A3E9-42B7-8F6E-CF6E83B27DD6}" type="presOf" srcId="{F4650E1E-963D-421A-93F4-1614489584C8}" destId="{DA1C31DD-3EEC-4928-BD21-2B09E69CDBDB}" srcOrd="0" destOrd="0" presId="urn:microsoft.com/office/officeart/2005/8/layout/cycle5"/>
    <dgm:cxn modelId="{244DD674-45CB-4F59-8C8C-AC1F28334167}" type="presOf" srcId="{47630EA1-EB41-4E0B-AB64-F930A55B6907}" destId="{352C3C80-3EC2-4186-9FA7-ADE5D87FA1E2}" srcOrd="0" destOrd="0" presId="urn:microsoft.com/office/officeart/2005/8/layout/cycle5"/>
    <dgm:cxn modelId="{97A777F4-234B-4811-BCE3-6EED82E34213}" type="presOf" srcId="{4E6C84CA-7FF1-410E-8C1D-ACF0B1E7FD19}" destId="{624CA02C-4A9E-40EC-8061-882F01AB38B3}" srcOrd="0" destOrd="0" presId="urn:microsoft.com/office/officeart/2005/8/layout/cycle5"/>
    <dgm:cxn modelId="{8ED8A1A6-3E7D-4183-A61F-1A755BEBD08B}" srcId="{0BB585CF-4E5D-4C37-8185-42DFADC3894C}" destId="{C874369A-C30A-4CFD-8F7F-011542DC648D}" srcOrd="2" destOrd="0" parTransId="{A6A5FB6F-AA26-42FB-B7B6-27E47549CAED}" sibTransId="{35B2D9FD-366B-49DE-B689-0A4BA01AF553}"/>
    <dgm:cxn modelId="{DCDC008C-9FD2-449B-8BFA-AE80BCB34D23}" srcId="{0BB585CF-4E5D-4C37-8185-42DFADC3894C}" destId="{F4650E1E-963D-421A-93F4-1614489584C8}" srcOrd="1" destOrd="0" parTransId="{3B18F2F4-0C7C-44F6-B374-DB1A6E652257}" sibTransId="{0DFF1F62-7E2B-43B1-8B77-8B73A49B63CA}"/>
    <dgm:cxn modelId="{27AAD35D-BE31-4135-990D-1D5776DBB41A}" type="presParOf" srcId="{BB31C779-9B11-4E8C-9129-69C8E445C392}" destId="{9599C0ED-B533-4276-B4D4-E48CA836B582}" srcOrd="0" destOrd="0" presId="urn:microsoft.com/office/officeart/2005/8/layout/cycle5"/>
    <dgm:cxn modelId="{BD3B7D39-24B9-44BC-B49B-05A37C3CBDFE}" type="presParOf" srcId="{BB31C779-9B11-4E8C-9129-69C8E445C392}" destId="{8D826A44-2D4F-4CE8-8575-A067485D25C5}" srcOrd="1" destOrd="0" presId="urn:microsoft.com/office/officeart/2005/8/layout/cycle5"/>
    <dgm:cxn modelId="{0BB70B92-5F10-4077-A71C-63D1907A2DBE}" type="presParOf" srcId="{BB31C779-9B11-4E8C-9129-69C8E445C392}" destId="{C4F548EE-9DF5-4D05-9BE5-07914106F867}" srcOrd="2" destOrd="0" presId="urn:microsoft.com/office/officeart/2005/8/layout/cycle5"/>
    <dgm:cxn modelId="{4DE93CAA-1759-413C-85E9-0A007FB37182}" type="presParOf" srcId="{BB31C779-9B11-4E8C-9129-69C8E445C392}" destId="{DA1C31DD-3EEC-4928-BD21-2B09E69CDBDB}" srcOrd="3" destOrd="0" presId="urn:microsoft.com/office/officeart/2005/8/layout/cycle5"/>
    <dgm:cxn modelId="{0D085FA7-9283-4C61-9E29-081A36E558BB}" type="presParOf" srcId="{BB31C779-9B11-4E8C-9129-69C8E445C392}" destId="{F7FA8228-CD3C-4526-B441-A9F55E261DFE}" srcOrd="4" destOrd="0" presId="urn:microsoft.com/office/officeart/2005/8/layout/cycle5"/>
    <dgm:cxn modelId="{6A8E6196-EF1C-413A-BE66-61C3B118F24D}" type="presParOf" srcId="{BB31C779-9B11-4E8C-9129-69C8E445C392}" destId="{7A601B76-78C8-4EEB-A448-BED7A63ACE3C}" srcOrd="5" destOrd="0" presId="urn:microsoft.com/office/officeart/2005/8/layout/cycle5"/>
    <dgm:cxn modelId="{CA004563-6A90-4BBC-B4FD-C78CEF8D69E4}" type="presParOf" srcId="{BB31C779-9B11-4E8C-9129-69C8E445C392}" destId="{DD0E8670-C96D-4D2E-888F-CA0DF5BD01CC}" srcOrd="6" destOrd="0" presId="urn:microsoft.com/office/officeart/2005/8/layout/cycle5"/>
    <dgm:cxn modelId="{6E33C6AC-6FC2-4D9D-9EB5-720529EE55FD}" type="presParOf" srcId="{BB31C779-9B11-4E8C-9129-69C8E445C392}" destId="{6D398CB1-48B1-469B-B3AF-85CBD82D2618}" srcOrd="7" destOrd="0" presId="urn:microsoft.com/office/officeart/2005/8/layout/cycle5"/>
    <dgm:cxn modelId="{9DB8F4F6-85DA-49B6-8AA9-4E0C9B2C41DE}" type="presParOf" srcId="{BB31C779-9B11-4E8C-9129-69C8E445C392}" destId="{4C7EDBB0-C6DE-498E-950A-097658A537A0}" srcOrd="8" destOrd="0" presId="urn:microsoft.com/office/officeart/2005/8/layout/cycle5"/>
    <dgm:cxn modelId="{00D46C52-CA4A-4429-A293-2C2B9CF3BF2E}" type="presParOf" srcId="{BB31C779-9B11-4E8C-9129-69C8E445C392}" destId="{6CBF6996-B540-4ADF-9654-B40960B7313E}" srcOrd="9" destOrd="0" presId="urn:microsoft.com/office/officeart/2005/8/layout/cycle5"/>
    <dgm:cxn modelId="{2F5E7E9E-59C7-43F9-9184-FCD86D8C94B5}" type="presParOf" srcId="{BB31C779-9B11-4E8C-9129-69C8E445C392}" destId="{AAD33DEB-E6A5-41F6-9574-0284B6AAF4D3}" srcOrd="10" destOrd="0" presId="urn:microsoft.com/office/officeart/2005/8/layout/cycle5"/>
    <dgm:cxn modelId="{4449ADAB-3A57-460A-90A0-829760E1780A}" type="presParOf" srcId="{BB31C779-9B11-4E8C-9129-69C8E445C392}" destId="{624CA02C-4A9E-40EC-8061-882F01AB38B3}" srcOrd="11" destOrd="0" presId="urn:microsoft.com/office/officeart/2005/8/layout/cycle5"/>
    <dgm:cxn modelId="{682038D6-B509-45FA-A336-E2F123C25AFE}" type="presParOf" srcId="{BB31C779-9B11-4E8C-9129-69C8E445C392}" destId="{352C3C80-3EC2-4186-9FA7-ADE5D87FA1E2}" srcOrd="12" destOrd="0" presId="urn:microsoft.com/office/officeart/2005/8/layout/cycle5"/>
    <dgm:cxn modelId="{A8F68FFF-1918-46C1-A8B5-38D23657640A}" type="presParOf" srcId="{BB31C779-9B11-4E8C-9129-69C8E445C392}" destId="{6EC0AE88-B332-480E-83B6-9CB0E1A87B67}" srcOrd="13" destOrd="0" presId="urn:microsoft.com/office/officeart/2005/8/layout/cycle5"/>
    <dgm:cxn modelId="{E4496A7A-4003-4C34-85AC-44F4343274B1}" type="presParOf" srcId="{BB31C779-9B11-4E8C-9129-69C8E445C392}" destId="{903D9E94-5130-40C5-ABCB-7BB300878BA2}" srcOrd="14" destOrd="0" presId="urn:microsoft.com/office/officeart/2005/8/layout/cycle5"/>
    <dgm:cxn modelId="{77B672AB-50B5-4844-B1E6-7D3DCFBC47C5}" type="presParOf" srcId="{BB31C779-9B11-4E8C-9129-69C8E445C392}" destId="{44622674-FF29-41A5-B316-948F03F6346D}" srcOrd="15" destOrd="0" presId="urn:microsoft.com/office/officeart/2005/8/layout/cycle5"/>
    <dgm:cxn modelId="{BF4EEFB1-D9B9-42CB-83BB-D29C58BDF87B}" type="presParOf" srcId="{BB31C779-9B11-4E8C-9129-69C8E445C392}" destId="{7C2ECA2B-F74D-4E6B-A6B1-A94F60040A68}" srcOrd="16" destOrd="0" presId="urn:microsoft.com/office/officeart/2005/8/layout/cycle5"/>
    <dgm:cxn modelId="{BD13470C-6370-4716-AC01-552C95476F36}" type="presParOf" srcId="{BB31C779-9B11-4E8C-9129-69C8E445C392}" destId="{840AD935-5D24-4C73-A590-B3B1B685D0A7}" srcOrd="17" destOrd="0" presId="urn:microsoft.com/office/officeart/2005/8/layout/cycle5"/>
    <dgm:cxn modelId="{873FB1ED-930C-4B94-BDCE-64E427BA7F95}" type="presParOf" srcId="{BB31C779-9B11-4E8C-9129-69C8E445C392}" destId="{CB93AB0D-AD66-40C1-848E-C1BAB757D900}" srcOrd="18" destOrd="0" presId="urn:microsoft.com/office/officeart/2005/8/layout/cycle5"/>
    <dgm:cxn modelId="{F39023A0-137B-4AE9-8235-8E2F9222845D}" type="presParOf" srcId="{BB31C779-9B11-4E8C-9129-69C8E445C392}" destId="{972B88A0-6511-4B25-8907-17A071A30645}" srcOrd="19" destOrd="0" presId="urn:microsoft.com/office/officeart/2005/8/layout/cycle5"/>
    <dgm:cxn modelId="{E3088690-3B57-4DE3-A42D-743D487349B0}" type="presParOf" srcId="{BB31C779-9B11-4E8C-9129-69C8E445C392}" destId="{CCCA5FF1-7562-4824-B79D-7184CAF3E2A0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99C0ED-B533-4276-B4D4-E48CA836B582}">
      <dsp:nvSpPr>
        <dsp:cNvPr id="0" name=""/>
        <dsp:cNvSpPr/>
      </dsp:nvSpPr>
      <dsp:spPr>
        <a:xfrm>
          <a:off x="2881399" y="156"/>
          <a:ext cx="1245640" cy="8096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kern="1200" dirty="0" smtClean="0"/>
            <a:t>Analysis </a:t>
          </a:r>
          <a:r>
            <a:rPr lang="de-CH" sz="1400" kern="1200" dirty="0" err="1" smtClean="0"/>
            <a:t>and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Requirements</a:t>
          </a:r>
          <a:endParaRPr lang="en-GB" sz="1400" kern="1200" dirty="0"/>
        </a:p>
      </dsp:txBody>
      <dsp:txXfrm>
        <a:off x="2920924" y="39681"/>
        <a:ext cx="1166590" cy="730616"/>
      </dsp:txXfrm>
    </dsp:sp>
    <dsp:sp modelId="{C4F548EE-9DF5-4D05-9BE5-07914106F867}">
      <dsp:nvSpPr>
        <dsp:cNvPr id="0" name=""/>
        <dsp:cNvSpPr/>
      </dsp:nvSpPr>
      <dsp:spPr>
        <a:xfrm>
          <a:off x="1194675" y="404989"/>
          <a:ext cx="4619088" cy="4619088"/>
        </a:xfrm>
        <a:custGeom>
          <a:avLst/>
          <a:gdLst/>
          <a:ahLst/>
          <a:cxnLst/>
          <a:rect l="0" t="0" r="0" b="0"/>
          <a:pathLst>
            <a:path>
              <a:moveTo>
                <a:pt x="3095229" y="137749"/>
              </a:moveTo>
              <a:arcTo wR="2309544" hR="2309544" stAng="17393310" swAng="771260"/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C31DD-3EEC-4928-BD21-2B09E69CDBDB}">
      <dsp:nvSpPr>
        <dsp:cNvPr id="0" name=""/>
        <dsp:cNvSpPr/>
      </dsp:nvSpPr>
      <dsp:spPr>
        <a:xfrm>
          <a:off x="4687074" y="869723"/>
          <a:ext cx="1245640" cy="8096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kern="1200" dirty="0" err="1" smtClean="0"/>
            <a:t>Architecture</a:t>
          </a:r>
          <a:r>
            <a:rPr lang="de-CH" sz="1400" kern="1200" dirty="0" smtClean="0"/>
            <a:t>, R&amp;D, </a:t>
          </a:r>
          <a:r>
            <a:rPr lang="de-CH" sz="1400" kern="1200" dirty="0" err="1" smtClean="0"/>
            <a:t>Prototyping</a:t>
          </a:r>
          <a:endParaRPr lang="en-GB" sz="1400" kern="1200" dirty="0"/>
        </a:p>
      </dsp:txBody>
      <dsp:txXfrm>
        <a:off x="4726599" y="909248"/>
        <a:ext cx="1166590" cy="730616"/>
      </dsp:txXfrm>
    </dsp:sp>
    <dsp:sp modelId="{7A601B76-78C8-4EEB-A448-BED7A63ACE3C}">
      <dsp:nvSpPr>
        <dsp:cNvPr id="0" name=""/>
        <dsp:cNvSpPr/>
      </dsp:nvSpPr>
      <dsp:spPr>
        <a:xfrm>
          <a:off x="1194675" y="404989"/>
          <a:ext cx="4619088" cy="4619088"/>
        </a:xfrm>
        <a:custGeom>
          <a:avLst/>
          <a:gdLst/>
          <a:ahLst/>
          <a:cxnLst/>
          <a:rect l="0" t="0" r="0" b="0"/>
          <a:pathLst>
            <a:path>
              <a:moveTo>
                <a:pt x="4468205" y="1488461"/>
              </a:moveTo>
              <a:arcTo wR="2309544" hR="2309544" stAng="20350490" swAng="1063752"/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0E8670-C96D-4D2E-888F-CA0DF5BD01CC}">
      <dsp:nvSpPr>
        <dsp:cNvPr id="0" name=""/>
        <dsp:cNvSpPr/>
      </dsp:nvSpPr>
      <dsp:spPr>
        <a:xfrm>
          <a:off x="5133038" y="2823623"/>
          <a:ext cx="1245640" cy="8096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kern="1200" dirty="0" smtClean="0"/>
            <a:t>Design </a:t>
          </a:r>
          <a:r>
            <a:rPr lang="de-CH" sz="1400" kern="1200" dirty="0" err="1" smtClean="0"/>
            <a:t>and</a:t>
          </a:r>
          <a:r>
            <a:rPr lang="de-CH" sz="1400" kern="1200" dirty="0" smtClean="0"/>
            <a:t> Development</a:t>
          </a:r>
          <a:endParaRPr lang="en-GB" sz="1400" kern="1200" dirty="0"/>
        </a:p>
      </dsp:txBody>
      <dsp:txXfrm>
        <a:off x="5172563" y="2863148"/>
        <a:ext cx="1166590" cy="730616"/>
      </dsp:txXfrm>
    </dsp:sp>
    <dsp:sp modelId="{4C7EDBB0-C6DE-498E-950A-097658A537A0}">
      <dsp:nvSpPr>
        <dsp:cNvPr id="0" name=""/>
        <dsp:cNvSpPr/>
      </dsp:nvSpPr>
      <dsp:spPr>
        <a:xfrm>
          <a:off x="1194675" y="404989"/>
          <a:ext cx="4619088" cy="4619088"/>
        </a:xfrm>
        <a:custGeom>
          <a:avLst/>
          <a:gdLst/>
          <a:ahLst/>
          <a:cxnLst/>
          <a:rect l="0" t="0" r="0" b="0"/>
          <a:pathLst>
            <a:path>
              <a:moveTo>
                <a:pt x="4348241" y="3394768"/>
              </a:moveTo>
              <a:arcTo wR="2309544" hR="2309544" stAng="1681616" swAng="834777"/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BF6996-B540-4ADF-9654-B40960B7313E}">
      <dsp:nvSpPr>
        <dsp:cNvPr id="0" name=""/>
        <dsp:cNvSpPr/>
      </dsp:nvSpPr>
      <dsp:spPr>
        <a:xfrm>
          <a:off x="3883473" y="4390528"/>
          <a:ext cx="1245640" cy="8096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kern="1200" dirty="0" err="1" smtClean="0"/>
            <a:t>Testing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and</a:t>
          </a:r>
          <a:r>
            <a:rPr lang="de-CH" sz="1400" kern="1200" dirty="0" smtClean="0"/>
            <a:t> Quality Assurance</a:t>
          </a:r>
          <a:endParaRPr lang="en-GB" sz="1400" kern="1200" dirty="0"/>
        </a:p>
      </dsp:txBody>
      <dsp:txXfrm>
        <a:off x="3922998" y="4430053"/>
        <a:ext cx="1166590" cy="730616"/>
      </dsp:txXfrm>
    </dsp:sp>
    <dsp:sp modelId="{624CA02C-4A9E-40EC-8061-882F01AB38B3}">
      <dsp:nvSpPr>
        <dsp:cNvPr id="0" name=""/>
        <dsp:cNvSpPr/>
      </dsp:nvSpPr>
      <dsp:spPr>
        <a:xfrm>
          <a:off x="1194675" y="404989"/>
          <a:ext cx="4619088" cy="4619088"/>
        </a:xfrm>
        <a:custGeom>
          <a:avLst/>
          <a:gdLst/>
          <a:ahLst/>
          <a:cxnLst/>
          <a:rect l="0" t="0" r="0" b="0"/>
          <a:pathLst>
            <a:path>
              <a:moveTo>
                <a:pt x="2538445" y="4607717"/>
              </a:moveTo>
              <a:arcTo wR="2309544" hR="2309544" stAng="5058721" swAng="682557"/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C3C80-3EC2-4186-9FA7-ADE5D87FA1E2}">
      <dsp:nvSpPr>
        <dsp:cNvPr id="0" name=""/>
        <dsp:cNvSpPr/>
      </dsp:nvSpPr>
      <dsp:spPr>
        <a:xfrm>
          <a:off x="1879325" y="4390528"/>
          <a:ext cx="1245640" cy="8096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kern="1200" dirty="0" smtClean="0"/>
            <a:t>Release </a:t>
          </a:r>
          <a:r>
            <a:rPr lang="de-CH" sz="1400" kern="1200" dirty="0" err="1" smtClean="0"/>
            <a:t>management</a:t>
          </a:r>
          <a:endParaRPr lang="en-GB" sz="1400" kern="1200" dirty="0"/>
        </a:p>
      </dsp:txBody>
      <dsp:txXfrm>
        <a:off x="1918850" y="4430053"/>
        <a:ext cx="1166590" cy="730616"/>
      </dsp:txXfrm>
    </dsp:sp>
    <dsp:sp modelId="{903D9E94-5130-40C5-ABCB-7BB300878BA2}">
      <dsp:nvSpPr>
        <dsp:cNvPr id="0" name=""/>
        <dsp:cNvSpPr/>
      </dsp:nvSpPr>
      <dsp:spPr>
        <a:xfrm>
          <a:off x="1194675" y="404989"/>
          <a:ext cx="4619088" cy="4619088"/>
        </a:xfrm>
        <a:custGeom>
          <a:avLst/>
          <a:gdLst/>
          <a:ahLst/>
          <a:cxnLst/>
          <a:rect l="0" t="0" r="0" b="0"/>
          <a:pathLst>
            <a:path>
              <a:moveTo>
                <a:pt x="591597" y="3853129"/>
              </a:moveTo>
              <a:arcTo wR="2309544" hR="2309544" stAng="8283607" swAng="834777"/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22674-FF29-41A5-B316-948F03F6346D}">
      <dsp:nvSpPr>
        <dsp:cNvPr id="0" name=""/>
        <dsp:cNvSpPr/>
      </dsp:nvSpPr>
      <dsp:spPr>
        <a:xfrm>
          <a:off x="629760" y="2823623"/>
          <a:ext cx="1245640" cy="8096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kern="1200" dirty="0" smtClean="0"/>
            <a:t>Training </a:t>
          </a:r>
          <a:r>
            <a:rPr lang="de-CH" sz="1400" kern="1200" dirty="0" err="1" smtClean="0"/>
            <a:t>and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Product</a:t>
          </a:r>
          <a:r>
            <a:rPr lang="de-CH" sz="1400" kern="1200" dirty="0" smtClean="0"/>
            <a:t> Support</a:t>
          </a:r>
          <a:endParaRPr lang="en-GB" sz="1400" kern="1200" dirty="0"/>
        </a:p>
      </dsp:txBody>
      <dsp:txXfrm>
        <a:off x="669285" y="2863148"/>
        <a:ext cx="1166590" cy="730616"/>
      </dsp:txXfrm>
    </dsp:sp>
    <dsp:sp modelId="{840AD935-5D24-4C73-A590-B3B1B685D0A7}">
      <dsp:nvSpPr>
        <dsp:cNvPr id="0" name=""/>
        <dsp:cNvSpPr/>
      </dsp:nvSpPr>
      <dsp:spPr>
        <a:xfrm>
          <a:off x="1194675" y="404989"/>
          <a:ext cx="4619088" cy="4619088"/>
        </a:xfrm>
        <a:custGeom>
          <a:avLst/>
          <a:gdLst/>
          <a:ahLst/>
          <a:cxnLst/>
          <a:rect l="0" t="0" r="0" b="0"/>
          <a:pathLst>
            <a:path>
              <a:moveTo>
                <a:pt x="3370" y="2184809"/>
              </a:moveTo>
              <a:arcTo wR="2309544" hR="2309544" stAng="10985758" swAng="1063752"/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93AB0D-AD66-40C1-848E-C1BAB757D900}">
      <dsp:nvSpPr>
        <dsp:cNvPr id="0" name=""/>
        <dsp:cNvSpPr/>
      </dsp:nvSpPr>
      <dsp:spPr>
        <a:xfrm>
          <a:off x="1075725" y="869723"/>
          <a:ext cx="1245640" cy="8096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kern="1200" dirty="0" smtClean="0"/>
            <a:t>Maintenance</a:t>
          </a:r>
          <a:endParaRPr lang="en-GB" sz="1400" kern="1200" dirty="0"/>
        </a:p>
      </dsp:txBody>
      <dsp:txXfrm>
        <a:off x="1115250" y="909248"/>
        <a:ext cx="1166590" cy="730616"/>
      </dsp:txXfrm>
    </dsp:sp>
    <dsp:sp modelId="{CCCA5FF1-7562-4824-B79D-7184CAF3E2A0}">
      <dsp:nvSpPr>
        <dsp:cNvPr id="0" name=""/>
        <dsp:cNvSpPr/>
      </dsp:nvSpPr>
      <dsp:spPr>
        <a:xfrm>
          <a:off x="1194675" y="404989"/>
          <a:ext cx="4619088" cy="4619088"/>
        </a:xfrm>
        <a:custGeom>
          <a:avLst/>
          <a:gdLst/>
          <a:ahLst/>
          <a:cxnLst/>
          <a:rect l="0" t="0" r="0" b="0"/>
          <a:pathLst>
            <a:path>
              <a:moveTo>
                <a:pt x="1060383" y="366970"/>
              </a:moveTo>
              <a:arcTo wR="2309544" hR="2309544" stAng="14235431" swAng="771260"/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AF09A-44AD-458F-9690-6357B05CA345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B68AF-A73E-4366-BEF2-9F6FE85C6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029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Key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tasks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Maintanance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User Support Project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interrelatedness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with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modular </a:t>
            </a:r>
            <a:r>
              <a:rPr lang="de-CH" baseline="0" dirty="0" err="1" smtClean="0"/>
              <a:t>transformation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capacity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building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project</a:t>
            </a:r>
            <a:r>
              <a:rPr lang="de-CH" baseline="0" dirty="0" smtClean="0"/>
              <a:t> </a:t>
            </a:r>
          </a:p>
          <a:p>
            <a:endParaRPr lang="de-CH" baseline="0" dirty="0" smtClean="0"/>
          </a:p>
          <a:p>
            <a:r>
              <a:rPr lang="de-CH" baseline="0" dirty="0" smtClean="0"/>
              <a:t>Digital </a:t>
            </a:r>
            <a:r>
              <a:rPr lang="de-CH" baseline="0" dirty="0" err="1" smtClean="0"/>
              <a:t>square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call</a:t>
            </a:r>
            <a:r>
              <a:rPr lang="de-CH" baseline="0" dirty="0" smtClean="0"/>
              <a:t> (on behalf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giz</a:t>
            </a:r>
            <a:r>
              <a:rPr lang="de-CH" baseline="0" dirty="0" smtClean="0"/>
              <a:t>/</a:t>
            </a:r>
            <a:r>
              <a:rPr lang="de-CH" baseline="0" dirty="0" err="1" smtClean="0"/>
              <a:t>path</a:t>
            </a:r>
            <a:r>
              <a:rPr lang="de-CH" baseline="0" dirty="0" smtClean="0"/>
              <a:t>):  </a:t>
            </a:r>
            <a:r>
              <a:rPr lang="de-CH" baseline="0" dirty="0" err="1" smtClean="0"/>
              <a:t>modularisation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interoperability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with</a:t>
            </a:r>
            <a:r>
              <a:rPr lang="de-CH" baseline="0" dirty="0" smtClean="0"/>
              <a:t> HL7 in </a:t>
            </a:r>
            <a:r>
              <a:rPr lang="de-CH" baseline="0" dirty="0" err="1" smtClean="0"/>
              <a:t>openHIE</a:t>
            </a:r>
            <a:r>
              <a:rPr lang="de-CH" baseline="0" dirty="0" smtClean="0"/>
              <a:t>, .. </a:t>
            </a:r>
          </a:p>
          <a:p>
            <a:endParaRPr lang="de-CH" baseline="0" dirty="0" smtClean="0"/>
          </a:p>
          <a:p>
            <a:r>
              <a:rPr lang="de-CH" baseline="0" dirty="0" smtClean="0"/>
              <a:t>HL7/ </a:t>
            </a:r>
            <a:r>
              <a:rPr lang="de-CH" baseline="0" dirty="0" err="1" smtClean="0"/>
              <a:t>openHIE-interoperability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project</a:t>
            </a:r>
            <a:r>
              <a:rPr lang="de-CH" baseline="0" dirty="0" smtClean="0"/>
              <a:t> (digital </a:t>
            </a:r>
            <a:r>
              <a:rPr lang="de-CH" baseline="0" dirty="0" err="1" smtClean="0"/>
              <a:t>square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call</a:t>
            </a:r>
            <a:r>
              <a:rPr lang="de-CH" baseline="0" dirty="0" smtClean="0"/>
              <a:t>) 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A1ED6-E378-479E-9B6B-4BE57F05EF67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4482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2580773"/>
            <a:ext cx="6858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=""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060448"/>
            <a:ext cx="6858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4">
            <a:extLst>
              <a:ext uri="{FF2B5EF4-FFF2-40B4-BE49-F238E27FC236}">
                <a16:creationId xmlns="" xmlns:a16="http://schemas.microsoft.com/office/drawing/2014/main" id="{935F22D5-F5C2-CF4F-82C8-120C447CB2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324" y="736460"/>
            <a:ext cx="1691351" cy="17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3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9">
            <a:extLst>
              <a:ext uri="{FF2B5EF4-FFF2-40B4-BE49-F238E27FC236}">
                <a16:creationId xmlns=""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409700" cy="47145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=""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9F2A-3BEC-4164-B91E-DD817BDD588D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5">
            <a:extLst>
              <a:ext uri="{FF2B5EF4-FFF2-40B4-BE49-F238E27FC236}">
                <a16:creationId xmlns=""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3774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89A3D6FD-DD05-46FF-AD42-1C1CCC3EF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94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7">
            <a:extLst>
              <a:ext uri="{FF2B5EF4-FFF2-40B4-BE49-F238E27FC236}">
                <a16:creationId xmlns="" xmlns:a16="http://schemas.microsoft.com/office/drawing/2014/main" id="{4DBAD0A3-FBA4-9647-B602-38897102E7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19" y="296381"/>
            <a:ext cx="1409700" cy="47145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=""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1709747"/>
            <a:ext cx="78867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138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9">
            <a:extLst>
              <a:ext uri="{FF2B5EF4-FFF2-40B4-BE49-F238E27FC236}">
                <a16:creationId xmlns=""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409700" cy="47145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=""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176044"/>
            <a:ext cx="3886200" cy="40009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176044"/>
            <a:ext cx="3886200" cy="40009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9F2A-3BEC-4164-B91E-DD817BDD588D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D6FD-DD05-46FF-AD42-1C1CCC3EF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36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9">
            <a:extLst>
              <a:ext uri="{FF2B5EF4-FFF2-40B4-BE49-F238E27FC236}">
                <a16:creationId xmlns=""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409700" cy="47145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=""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=""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9F2A-3BEC-4164-B91E-DD817BDD588D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D6FD-DD05-46FF-AD42-1C1CCC3EF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89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9">
            <a:extLst>
              <a:ext uri="{FF2B5EF4-FFF2-40B4-BE49-F238E27FC236}">
                <a16:creationId xmlns=""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409700" cy="471456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=""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9F2A-3BEC-4164-B91E-DD817BDD588D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=""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D6FD-DD05-46FF-AD42-1C1CCC3EF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88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7">
            <a:extLst>
              <a:ext uri="{FF2B5EF4-FFF2-40B4-BE49-F238E27FC236}">
                <a16:creationId xmlns="" xmlns:a16="http://schemas.microsoft.com/office/drawing/2014/main" id="{4DBAD0A3-FBA4-9647-B602-38897102E7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19" y="296381"/>
            <a:ext cx="1409700" cy="471455"/>
          </a:xfrm>
          <a:prstGeom prst="rect">
            <a:avLst/>
          </a:prstGeom>
        </p:spPr>
      </p:pic>
      <p:sp>
        <p:nvSpPr>
          <p:cNvPr id="6" name="Inhaltsplatzhalter 2">
            <a:extLst>
              <a:ext uri="{FF2B5EF4-FFF2-40B4-BE49-F238E27FC236}">
                <a16:creationId xmlns=""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176044"/>
            <a:ext cx="38862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931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=""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2252"/>
            <a:ext cx="78867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164470"/>
            <a:ext cx="78867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7C1A9F2A-3BEC-4164-B91E-DD817BDD588D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563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3774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89A3D6FD-DD05-46FF-AD42-1C1CCC3EF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9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7.pn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11.emf"/><Relationship Id="rId10" Type="http://schemas.openxmlformats.org/officeDocument/2006/relationships/image" Target="../media/image6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5.jpeg"/><Relationship Id="rId1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Release </a:t>
            </a:r>
            <a:r>
              <a:rPr lang="de-CH" dirty="0" err="1" smtClean="0"/>
              <a:t>cycle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change</a:t>
            </a:r>
            <a:r>
              <a:rPr lang="de-CH" dirty="0" smtClean="0"/>
              <a:t> </a:t>
            </a:r>
            <a:r>
              <a:rPr lang="de-CH" dirty="0" err="1" smtClean="0"/>
              <a:t>management</a:t>
            </a:r>
            <a:r>
              <a:rPr lang="de-CH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Dragos Dobre</a:t>
            </a:r>
          </a:p>
          <a:p>
            <a:r>
              <a:rPr lang="de-CH" sz="3200" dirty="0" smtClean="0"/>
              <a:t>openIMIS Maintenance </a:t>
            </a:r>
            <a:r>
              <a:rPr lang="de-CH" sz="3200" dirty="0" err="1" smtClean="0"/>
              <a:t>and</a:t>
            </a:r>
            <a:r>
              <a:rPr lang="de-CH" sz="3200" dirty="0" smtClean="0"/>
              <a:t> Support Project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0003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804" y="44624"/>
            <a:ext cx="7886700" cy="940411"/>
          </a:xfrm>
        </p:spPr>
        <p:txBody>
          <a:bodyPr/>
          <a:lstStyle/>
          <a:p>
            <a:pPr algn="r"/>
            <a:r>
              <a:rPr lang="de-CH" dirty="0" err="1" smtClean="0"/>
              <a:t>Gitflow</a:t>
            </a:r>
            <a:r>
              <a:rPr lang="de-CH" dirty="0" smtClean="0"/>
              <a:t> </a:t>
            </a:r>
            <a:r>
              <a:rPr lang="de-CH" dirty="0" err="1" smtClean="0"/>
              <a:t>workflow</a:t>
            </a:r>
            <a:endParaRPr lang="en-GB" dirty="0"/>
          </a:p>
        </p:txBody>
      </p:sp>
      <p:pic>
        <p:nvPicPr>
          <p:cNvPr id="1026" name="Picture 2" descr="https://nvie.com/img/git-model@2x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4248472" cy="563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516216" y="1412776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164288" y="1412776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12360" y="1412776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092280" y="29969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444208" y="31409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6444208" y="36450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6444208" y="41490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7092280" y="44371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7740352" y="47251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156176" y="908720"/>
            <a:ext cx="7617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1000" dirty="0" err="1"/>
              <a:t>c</a:t>
            </a:r>
            <a:r>
              <a:rPr lang="de-CH" sz="1000" dirty="0" err="1" smtClean="0"/>
              <a:t>ountry</a:t>
            </a:r>
            <a:r>
              <a:rPr lang="de-CH" sz="1000" dirty="0" smtClean="0"/>
              <a:t> </a:t>
            </a:r>
          </a:p>
          <a:p>
            <a:pPr algn="ctr"/>
            <a:r>
              <a:rPr lang="de-CH" sz="1000" dirty="0" err="1" smtClean="0"/>
              <a:t>release</a:t>
            </a:r>
            <a:r>
              <a:rPr lang="de-CH" sz="1000" dirty="0" smtClean="0"/>
              <a:t> </a:t>
            </a:r>
          </a:p>
          <a:p>
            <a:pPr algn="ctr"/>
            <a:r>
              <a:rPr lang="de-CH" sz="1000" dirty="0" err="1" smtClean="0"/>
              <a:t>integration</a:t>
            </a:r>
            <a:endParaRPr lang="en-GB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6877185" y="1052736"/>
            <a:ext cx="615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1000" dirty="0" err="1"/>
              <a:t>c</a:t>
            </a:r>
            <a:r>
              <a:rPr lang="de-CH" sz="1000" dirty="0" err="1" smtClean="0"/>
              <a:t>ountry</a:t>
            </a:r>
            <a:r>
              <a:rPr lang="de-CH" sz="1000" dirty="0" smtClean="0"/>
              <a:t> </a:t>
            </a:r>
          </a:p>
          <a:p>
            <a:pPr algn="ctr"/>
            <a:r>
              <a:rPr lang="de-CH" sz="1000" dirty="0" err="1" smtClean="0"/>
              <a:t>develop</a:t>
            </a:r>
            <a:endParaRPr lang="en-GB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7524328" y="1052736"/>
            <a:ext cx="615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1000" dirty="0" err="1"/>
              <a:t>c</a:t>
            </a:r>
            <a:r>
              <a:rPr lang="de-CH" sz="1000" dirty="0" err="1" smtClean="0"/>
              <a:t>ountry</a:t>
            </a:r>
            <a:r>
              <a:rPr lang="de-CH" sz="1000" dirty="0" smtClean="0"/>
              <a:t> </a:t>
            </a:r>
          </a:p>
          <a:p>
            <a:pPr algn="ctr"/>
            <a:r>
              <a:rPr lang="de-CH" sz="1000" dirty="0" err="1" smtClean="0"/>
              <a:t>master</a:t>
            </a:r>
            <a:endParaRPr lang="en-GB" sz="1000" dirty="0"/>
          </a:p>
        </p:txBody>
      </p:sp>
      <p:cxnSp>
        <p:nvCxnSpPr>
          <p:cNvPr id="18" name="Straight Arrow Connector 17"/>
          <p:cNvCxnSpPr>
            <a:stCxn id="6" idx="2"/>
            <a:endCxn id="10" idx="6"/>
          </p:cNvCxnSpPr>
          <p:nvPr/>
        </p:nvCxnSpPr>
        <p:spPr>
          <a:xfrm flipH="1">
            <a:off x="6588224" y="3068960"/>
            <a:ext cx="50405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6"/>
            <a:endCxn id="13" idx="1"/>
          </p:cNvCxnSpPr>
          <p:nvPr/>
        </p:nvCxnSpPr>
        <p:spPr>
          <a:xfrm>
            <a:off x="6588224" y="4221088"/>
            <a:ext cx="525147" cy="2371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215205" y="4509120"/>
            <a:ext cx="525147" cy="2371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4"/>
            <a:endCxn id="11" idx="0"/>
          </p:cNvCxnSpPr>
          <p:nvPr/>
        </p:nvCxnSpPr>
        <p:spPr>
          <a:xfrm>
            <a:off x="6516216" y="328498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516216" y="37890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1" idx="2"/>
          </p:cNvCxnSpPr>
          <p:nvPr/>
        </p:nvCxnSpPr>
        <p:spPr>
          <a:xfrm>
            <a:off x="3923928" y="3212976"/>
            <a:ext cx="25202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724128" y="1412776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436096" y="1052736"/>
            <a:ext cx="615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1000" dirty="0" err="1"/>
              <a:t>c</a:t>
            </a:r>
            <a:r>
              <a:rPr lang="de-CH" sz="1000" dirty="0" err="1" smtClean="0"/>
              <a:t>ountry</a:t>
            </a:r>
            <a:r>
              <a:rPr lang="de-CH" sz="1000" dirty="0" smtClean="0"/>
              <a:t> </a:t>
            </a:r>
          </a:p>
          <a:p>
            <a:pPr algn="ctr"/>
            <a:r>
              <a:rPr lang="de-CH" sz="1000" dirty="0" err="1" smtClean="0"/>
              <a:t>feature</a:t>
            </a:r>
            <a:endParaRPr lang="en-GB" sz="1000" dirty="0"/>
          </a:p>
        </p:txBody>
      </p:sp>
      <p:sp>
        <p:nvSpPr>
          <p:cNvPr id="31" name="Oval 30"/>
          <p:cNvSpPr/>
          <p:nvPr/>
        </p:nvSpPr>
        <p:spPr>
          <a:xfrm>
            <a:off x="5652120" y="47971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5652120" y="52292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5652120" y="56612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7092280" y="59492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7740352" y="63093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Straight Arrow Connector 35"/>
          <p:cNvCxnSpPr>
            <a:stCxn id="13" idx="3"/>
            <a:endCxn id="31" idx="6"/>
          </p:cNvCxnSpPr>
          <p:nvPr/>
        </p:nvCxnSpPr>
        <p:spPr>
          <a:xfrm flipH="1">
            <a:off x="5796136" y="4560037"/>
            <a:ext cx="1317235" cy="309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724128" y="486916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724128" y="530120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3" idx="6"/>
            <a:endCxn id="34" idx="2"/>
          </p:cNvCxnSpPr>
          <p:nvPr/>
        </p:nvCxnSpPr>
        <p:spPr>
          <a:xfrm>
            <a:off x="5796136" y="5733256"/>
            <a:ext cx="129614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4" idx="5"/>
            <a:endCxn id="35" idx="1"/>
          </p:cNvCxnSpPr>
          <p:nvPr/>
        </p:nvCxnSpPr>
        <p:spPr>
          <a:xfrm>
            <a:off x="7215205" y="6072205"/>
            <a:ext cx="546238" cy="258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6444208" y="60932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6444208" y="638132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6" name="Straight Arrow Connector 45"/>
          <p:cNvCxnSpPr>
            <a:stCxn id="34" idx="3"/>
            <a:endCxn id="44" idx="6"/>
          </p:cNvCxnSpPr>
          <p:nvPr/>
        </p:nvCxnSpPr>
        <p:spPr>
          <a:xfrm flipH="1">
            <a:off x="6588224" y="6072205"/>
            <a:ext cx="525147" cy="93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4" idx="0"/>
          </p:cNvCxnSpPr>
          <p:nvPr/>
        </p:nvCxnSpPr>
        <p:spPr>
          <a:xfrm>
            <a:off x="6516216" y="609329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5" idx="2"/>
          </p:cNvCxnSpPr>
          <p:nvPr/>
        </p:nvCxnSpPr>
        <p:spPr>
          <a:xfrm>
            <a:off x="3923928" y="5589240"/>
            <a:ext cx="252028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6" idx="4"/>
            <a:endCxn id="13" idx="0"/>
          </p:cNvCxnSpPr>
          <p:nvPr/>
        </p:nvCxnSpPr>
        <p:spPr>
          <a:xfrm>
            <a:off x="7164288" y="3140968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7164288" y="4653136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7164288" y="1700808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812360" y="3429000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812360" y="5013176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09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66262" y="1268760"/>
            <a:ext cx="8866796" cy="5184575"/>
            <a:chOff x="166262" y="1484785"/>
            <a:chExt cx="8866796" cy="5184575"/>
          </a:xfrm>
        </p:grpSpPr>
        <p:sp>
          <p:nvSpPr>
            <p:cNvPr id="41" name="Abgerundetes Rechteck 9"/>
            <p:cNvSpPr/>
            <p:nvPr/>
          </p:nvSpPr>
          <p:spPr>
            <a:xfrm>
              <a:off x="3450865" y="3212977"/>
              <a:ext cx="2330279" cy="1656184"/>
            </a:xfrm>
            <a:prstGeom prst="roundRect">
              <a:avLst/>
            </a:prstGeom>
            <a:solidFill>
              <a:srgbClr val="006374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t">
              <a:noAutofit/>
            </a:bodyPr>
            <a:lstStyle/>
            <a:p>
              <a:pPr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b="1" dirty="0" err="1" smtClean="0">
                  <a:solidFill>
                    <a:schemeClr val="bg1"/>
                  </a:solidFill>
                </a:rPr>
                <a:t>Outcome</a:t>
              </a:r>
              <a:r>
                <a:rPr lang="de-CH" b="1" dirty="0" smtClean="0">
                  <a:solidFill>
                    <a:schemeClr val="bg1"/>
                  </a:solidFill>
                </a:rPr>
                <a:t> 1</a:t>
              </a:r>
              <a:endParaRPr lang="de-CH" b="1" dirty="0">
                <a:solidFill>
                  <a:schemeClr val="bg1"/>
                </a:solidFill>
              </a:endParaRPr>
            </a:p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2800" dirty="0">
                  <a:solidFill>
                    <a:schemeClr val="bg1"/>
                  </a:solidFill>
                </a:rPr>
                <a:t>Maintenance </a:t>
              </a:r>
              <a:r>
                <a:rPr lang="de-CH" sz="2800" dirty="0" err="1">
                  <a:solidFill>
                    <a:schemeClr val="bg1"/>
                  </a:solidFill>
                </a:rPr>
                <a:t>and</a:t>
              </a:r>
              <a:r>
                <a:rPr lang="de-CH" sz="2800" dirty="0">
                  <a:solidFill>
                    <a:schemeClr val="bg1"/>
                  </a:solidFill>
                </a:rPr>
                <a:t> Support Project</a:t>
              </a:r>
              <a:endParaRPr lang="en-GB" sz="2800" dirty="0">
                <a:solidFill>
                  <a:schemeClr val="bg1"/>
                </a:solidFill>
              </a:endParaRPr>
            </a:p>
          </p:txBody>
        </p:sp>
        <p:sp>
          <p:nvSpPr>
            <p:cNvPr id="8" name="Bent-Up Arrow 7"/>
            <p:cNvSpPr/>
            <p:nvPr/>
          </p:nvSpPr>
          <p:spPr>
            <a:xfrm rot="5400000">
              <a:off x="1696651" y="2796575"/>
              <a:ext cx="1584176" cy="1688461"/>
            </a:xfrm>
            <a:prstGeom prst="bentUpArrow">
              <a:avLst/>
            </a:prstGeom>
            <a:gradFill flip="none" rotWithShape="1">
              <a:gsLst>
                <a:gs pos="0">
                  <a:srgbClr val="006374"/>
                </a:gs>
                <a:gs pos="100000">
                  <a:srgbClr val="B2D0D5"/>
                </a:gs>
              </a:gsLst>
              <a:lin ang="108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Bent-Up Arrow 8"/>
            <p:cNvSpPr/>
            <p:nvPr/>
          </p:nvSpPr>
          <p:spPr>
            <a:xfrm rot="16200000">
              <a:off x="3116946" y="1500431"/>
              <a:ext cx="1584176" cy="1688461"/>
            </a:xfrm>
            <a:prstGeom prst="bentUpArrow">
              <a:avLst/>
            </a:prstGeom>
            <a:gradFill flip="none" rotWithShape="1">
              <a:gsLst>
                <a:gs pos="0">
                  <a:srgbClr val="006374"/>
                </a:gs>
                <a:gs pos="100000">
                  <a:srgbClr val="B2D0D5"/>
                </a:gs>
              </a:gsLst>
              <a:lin ang="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70749" y="3275693"/>
              <a:ext cx="7489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lang="de-CH" dirty="0" err="1" smtClean="0"/>
                <a:t>Issues</a:t>
              </a:r>
              <a:endParaRPr lang="en-GB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5040" y="2871345"/>
              <a:ext cx="1234632" cy="3416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dirty="0"/>
                <a:t>User </a:t>
              </a:r>
              <a:r>
                <a:rPr lang="de-CH" dirty="0" err="1" smtClean="0"/>
                <a:t>needs</a:t>
              </a:r>
              <a:endParaRPr lang="en-GB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66262" y="3789041"/>
              <a:ext cx="1453410" cy="6878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dirty="0" err="1" smtClean="0"/>
                <a:t>Functional</a:t>
              </a:r>
              <a:endParaRPr lang="de-CH" dirty="0" smtClean="0"/>
            </a:p>
            <a:p>
              <a:pPr lvl="0" algn="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dirty="0" err="1" smtClean="0"/>
                <a:t>specifications</a:t>
              </a:r>
              <a:endParaRPr lang="en-GB" dirty="0"/>
            </a:p>
          </p:txBody>
        </p:sp>
        <p:sp>
          <p:nvSpPr>
            <p:cNvPr id="22" name="Bent-Up Arrow 21"/>
            <p:cNvSpPr/>
            <p:nvPr/>
          </p:nvSpPr>
          <p:spPr>
            <a:xfrm rot="5400000">
              <a:off x="4499991" y="4889027"/>
              <a:ext cx="1584176" cy="1688461"/>
            </a:xfrm>
            <a:prstGeom prst="bentUpArrow">
              <a:avLst/>
            </a:prstGeom>
            <a:gradFill flip="none" rotWithShape="1">
              <a:gsLst>
                <a:gs pos="0">
                  <a:srgbClr val="006374"/>
                </a:gs>
                <a:gs pos="100000">
                  <a:srgbClr val="B2D0D5"/>
                </a:gs>
              </a:gsLst>
              <a:lin ang="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Bent-Up Arrow 22"/>
            <p:cNvSpPr/>
            <p:nvPr/>
          </p:nvSpPr>
          <p:spPr>
            <a:xfrm rot="16200000">
              <a:off x="5920286" y="3592883"/>
              <a:ext cx="1584176" cy="1688461"/>
            </a:xfrm>
            <a:prstGeom prst="bentUpArrow">
              <a:avLst/>
            </a:prstGeom>
            <a:gradFill flip="none" rotWithShape="1">
              <a:gsLst>
                <a:gs pos="0">
                  <a:srgbClr val="006374"/>
                </a:gs>
                <a:gs pos="100000">
                  <a:srgbClr val="B2D0D5"/>
                </a:gs>
              </a:gsLst>
              <a:lin ang="108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788024" y="1988841"/>
              <a:ext cx="1885453" cy="3416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dirty="0" smtClean="0"/>
                <a:t>Technical </a:t>
              </a:r>
              <a:r>
                <a:rPr lang="de-CH" dirty="0" err="1" smtClean="0"/>
                <a:t>support</a:t>
              </a:r>
              <a:endParaRPr lang="en-GB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788024" y="2367289"/>
              <a:ext cx="2156424" cy="3416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dirty="0" smtClean="0"/>
                <a:t>Demo </a:t>
              </a:r>
              <a:r>
                <a:rPr lang="de-CH" dirty="0" err="1" smtClean="0"/>
                <a:t>server</a:t>
              </a:r>
              <a:r>
                <a:rPr lang="de-CH" dirty="0" smtClean="0"/>
                <a:t> update</a:t>
              </a:r>
              <a:endParaRPr lang="en-GB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123763" y="5031585"/>
              <a:ext cx="2304221" cy="3416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dirty="0" smtClean="0"/>
                <a:t>Legacy </a:t>
              </a:r>
              <a:r>
                <a:rPr lang="de-CH" dirty="0" err="1" smtClean="0"/>
                <a:t>system</a:t>
              </a:r>
              <a:r>
                <a:rPr lang="de-CH" dirty="0" smtClean="0"/>
                <a:t> </a:t>
              </a:r>
              <a:r>
                <a:rPr lang="de-CH" dirty="0" err="1" smtClean="0"/>
                <a:t>support</a:t>
              </a:r>
              <a:endParaRPr lang="en-GB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565662" y="5391625"/>
              <a:ext cx="2862322" cy="3416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dirty="0" smtClean="0"/>
                <a:t>New </a:t>
              </a:r>
              <a:r>
                <a:rPr lang="de-CH" dirty="0" err="1" smtClean="0"/>
                <a:t>functionalities</a:t>
              </a:r>
              <a:r>
                <a:rPr lang="de-CH" dirty="0" smtClean="0"/>
                <a:t> </a:t>
              </a:r>
              <a:r>
                <a:rPr lang="de-CH" dirty="0" err="1" smtClean="0"/>
                <a:t>updates</a:t>
              </a:r>
              <a:endParaRPr lang="en-GB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587854" y="3789040"/>
              <a:ext cx="1445204" cy="6878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dirty="0" err="1" smtClean="0"/>
                <a:t>Architectural</a:t>
              </a:r>
              <a:r>
                <a:rPr lang="de-CH" dirty="0" smtClean="0"/>
                <a:t> </a:t>
              </a:r>
            </a:p>
            <a:p>
              <a:pPr lvl="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dirty="0" err="1" smtClean="0"/>
                <a:t>changes</a:t>
              </a:r>
              <a:endParaRPr lang="en-GB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596336" y="4527529"/>
              <a:ext cx="1263487" cy="6878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dirty="0" err="1" smtClean="0"/>
                <a:t>Packaging</a:t>
              </a:r>
              <a:r>
                <a:rPr lang="de-CH" dirty="0" smtClean="0"/>
                <a:t> </a:t>
              </a:r>
            </a:p>
            <a:p>
              <a:pPr lvl="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dirty="0" err="1" smtClean="0"/>
                <a:t>mechanism</a:t>
              </a:r>
              <a:endParaRPr lang="en-GB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95736" y="2838536"/>
              <a:ext cx="20558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e-CH" dirty="0"/>
                <a:t>Top-down </a:t>
              </a:r>
              <a:r>
                <a:rPr lang="de-CH" dirty="0" err="1"/>
                <a:t>approach</a:t>
              </a:r>
              <a:endParaRPr lang="en-GB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964040" y="4877641"/>
              <a:ext cx="2135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e-CH" dirty="0" err="1" smtClean="0"/>
                <a:t>Bottom-up</a:t>
              </a:r>
              <a:r>
                <a:rPr lang="de-CH" dirty="0" smtClean="0"/>
                <a:t> </a:t>
              </a:r>
              <a:r>
                <a:rPr lang="de-CH" dirty="0" err="1" smtClean="0"/>
                <a:t>approach</a:t>
              </a:r>
              <a:endParaRPr lang="en-GB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91680" y="2852937"/>
              <a:ext cx="3241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CH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●</a:t>
              </a:r>
              <a:endPara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691680" y="3275693"/>
              <a:ext cx="3241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CH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●</a:t>
              </a:r>
              <a:endPara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691680" y="3698449"/>
              <a:ext cx="3241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CH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●</a:t>
              </a:r>
              <a:endPara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396904" y="1948559"/>
              <a:ext cx="3241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CH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●</a:t>
              </a:r>
              <a:endPara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391888" y="2339589"/>
              <a:ext cx="3241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CH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●</a:t>
              </a:r>
              <a:endPara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499992" y="5013177"/>
              <a:ext cx="3241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CH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●</a:t>
              </a:r>
              <a:endPara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499992" y="5401929"/>
              <a:ext cx="3241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CH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●</a:t>
              </a:r>
              <a:endPara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200200" y="4042533"/>
              <a:ext cx="3241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CH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●</a:t>
              </a:r>
              <a:endPara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202650" y="4499829"/>
              <a:ext cx="3241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CH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●</a:t>
              </a:r>
              <a:endPara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9" name="Abgerundetes Rechteck 9"/>
            <p:cNvSpPr/>
            <p:nvPr/>
          </p:nvSpPr>
          <p:spPr>
            <a:xfrm>
              <a:off x="875290" y="1484785"/>
              <a:ext cx="2112534" cy="1198146"/>
            </a:xfrm>
            <a:prstGeom prst="roundRect">
              <a:avLst/>
            </a:prstGeom>
            <a:solidFill>
              <a:srgbClr val="B2D0D5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t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b="1" dirty="0" err="1" smtClean="0">
                  <a:solidFill>
                    <a:schemeClr val="tx1"/>
                  </a:solidFill>
                </a:rPr>
                <a:t>Outcome</a:t>
              </a:r>
              <a:r>
                <a:rPr lang="de-CH" b="1" dirty="0" smtClean="0">
                  <a:solidFill>
                    <a:schemeClr val="tx1"/>
                  </a:solidFill>
                </a:rPr>
                <a:t> 2</a:t>
              </a:r>
              <a:endParaRPr lang="de-CH" b="1" dirty="0">
                <a:solidFill>
                  <a:schemeClr val="tx1"/>
                </a:solidFill>
              </a:endParaRPr>
            </a:p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2000" dirty="0" err="1">
                  <a:solidFill>
                    <a:schemeClr val="tx1"/>
                  </a:solidFill>
                </a:rPr>
                <a:t>Capacity</a:t>
              </a:r>
              <a:r>
                <a:rPr lang="de-CH" sz="2000" dirty="0">
                  <a:solidFill>
                    <a:schemeClr val="tx1"/>
                  </a:solidFill>
                </a:rPr>
                <a:t> </a:t>
              </a:r>
              <a:r>
                <a:rPr lang="de-CH" sz="2000" dirty="0" err="1">
                  <a:solidFill>
                    <a:schemeClr val="tx1"/>
                  </a:solidFill>
                </a:rPr>
                <a:t>Building</a:t>
              </a:r>
              <a:r>
                <a:rPr lang="de-CH" sz="2000" dirty="0">
                  <a:solidFill>
                    <a:schemeClr val="tx1"/>
                  </a:solidFill>
                </a:rPr>
                <a:t> Project</a:t>
              </a:r>
              <a:endParaRPr lang="en-GB" sz="2000" dirty="0">
                <a:solidFill>
                  <a:schemeClr val="tx1"/>
                </a:solidFill>
              </a:endParaRPr>
            </a:p>
          </p:txBody>
        </p:sp>
        <p:sp>
          <p:nvSpPr>
            <p:cNvPr id="40" name="Abgerundetes Rechteck 9"/>
            <p:cNvSpPr/>
            <p:nvPr/>
          </p:nvSpPr>
          <p:spPr>
            <a:xfrm>
              <a:off x="6146382" y="5327199"/>
              <a:ext cx="2310699" cy="1342161"/>
            </a:xfrm>
            <a:prstGeom prst="roundRect">
              <a:avLst/>
            </a:prstGeom>
            <a:solidFill>
              <a:srgbClr val="B2D0D5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t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b="1" dirty="0" err="1" smtClean="0">
                  <a:solidFill>
                    <a:schemeClr val="tx1"/>
                  </a:solidFill>
                </a:rPr>
                <a:t>Outcome</a:t>
              </a:r>
              <a:r>
                <a:rPr lang="de-CH" b="1" dirty="0" smtClean="0">
                  <a:solidFill>
                    <a:schemeClr val="tx1"/>
                  </a:solidFill>
                </a:rPr>
                <a:t> 3</a:t>
              </a:r>
              <a:endParaRPr lang="de-CH" b="1" dirty="0">
                <a:solidFill>
                  <a:schemeClr val="tx1"/>
                </a:solidFill>
              </a:endParaRPr>
            </a:p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2000" dirty="0">
                  <a:solidFill>
                    <a:schemeClr val="tx1"/>
                  </a:solidFill>
                </a:rPr>
                <a:t>Modular Transformation Project</a:t>
              </a:r>
              <a:endParaRPr lang="en-GB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804" y="44624"/>
            <a:ext cx="7886700" cy="940411"/>
          </a:xfrm>
        </p:spPr>
        <p:txBody>
          <a:bodyPr/>
          <a:lstStyle/>
          <a:p>
            <a:pPr algn="r"/>
            <a:r>
              <a:rPr lang="de-CH" dirty="0" smtClean="0"/>
              <a:t>Inter-projects </a:t>
            </a:r>
            <a:r>
              <a:rPr lang="de-CH" dirty="0" err="1" smtClean="0"/>
              <a:t>collaboration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58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23655" y="620688"/>
            <a:ext cx="8610981" cy="6148983"/>
            <a:chOff x="214148" y="160337"/>
            <a:chExt cx="8610981" cy="6148983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2056458981"/>
                </p:ext>
              </p:extLst>
            </p:nvPr>
          </p:nvGraphicFramePr>
          <p:xfrm>
            <a:off x="1259632" y="908720"/>
            <a:ext cx="7008440" cy="52003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3779912" y="3596823"/>
              <a:ext cx="194421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de-CH" sz="2400" b="1" dirty="0" smtClean="0"/>
            </a:p>
            <a:p>
              <a:pPr algn="ctr"/>
              <a:r>
                <a:rPr lang="de-CH" sz="2400" b="1" dirty="0" smtClean="0"/>
                <a:t>Maintenance </a:t>
              </a:r>
              <a:r>
                <a:rPr lang="de-CH" sz="2400" b="1" dirty="0" err="1" smtClean="0"/>
                <a:t>and</a:t>
              </a:r>
              <a:r>
                <a:rPr lang="de-CH" sz="2400" b="1" dirty="0" smtClean="0"/>
                <a:t> Support </a:t>
              </a:r>
            </a:p>
            <a:p>
              <a:pPr algn="ctr"/>
              <a:r>
                <a:rPr lang="de-CH" sz="2400" b="1" dirty="0" smtClean="0"/>
                <a:t>Project</a:t>
              </a:r>
            </a:p>
            <a:p>
              <a:pPr algn="ctr"/>
              <a:endParaRPr lang="en-GB" sz="2400" b="1" dirty="0" smtClean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09720" y="3142709"/>
              <a:ext cx="22846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36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open</a:t>
              </a:r>
              <a:r>
                <a:rPr lang="de-CH" sz="36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IMIS</a:t>
              </a:r>
              <a:endParaRPr lang="en-GB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29" name="Straight Connector 28"/>
            <p:cNvCxnSpPr>
              <a:stCxn id="43" idx="3"/>
            </p:cNvCxnSpPr>
            <p:nvPr/>
          </p:nvCxnSpPr>
          <p:spPr>
            <a:xfrm flipV="1">
              <a:off x="1086180" y="4228598"/>
              <a:ext cx="816846" cy="194020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accent2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8"/>
            <p:cNvCxnSpPr>
              <a:stCxn id="44" idx="0"/>
            </p:cNvCxnSpPr>
            <p:nvPr/>
          </p:nvCxnSpPr>
          <p:spPr>
            <a:xfrm rot="5400000" flipH="1" flipV="1">
              <a:off x="1578136" y="4648231"/>
              <a:ext cx="715854" cy="552031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accent2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8"/>
            <p:cNvCxnSpPr>
              <a:stCxn id="4" idx="0"/>
              <a:endCxn id="53" idx="3"/>
            </p:cNvCxnSpPr>
            <p:nvPr/>
          </p:nvCxnSpPr>
          <p:spPr>
            <a:xfrm rot="16200000" flipV="1">
              <a:off x="4002390" y="147257"/>
              <a:ext cx="368795" cy="1154131"/>
            </a:xfrm>
            <a:prstGeom prst="curvedConnector2">
              <a:avLst/>
            </a:prstGeom>
            <a:ln w="38100">
              <a:solidFill>
                <a:schemeClr val="accent2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7" name="Picture 20" descr="Image result for modularity in software engineeri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417"/>
            <a:stretch/>
          </p:blipFill>
          <p:spPr bwMode="auto">
            <a:xfrm>
              <a:off x="6952807" y="700638"/>
              <a:ext cx="1016803" cy="6151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8" name="Straight Connector 28"/>
            <p:cNvCxnSpPr/>
            <p:nvPr/>
          </p:nvCxnSpPr>
          <p:spPr>
            <a:xfrm rot="5400000" flipH="1" flipV="1">
              <a:off x="6352217" y="1165300"/>
              <a:ext cx="764591" cy="436592"/>
            </a:xfrm>
            <a:prstGeom prst="curvedConnector2">
              <a:avLst/>
            </a:prstGeom>
            <a:ln w="38100">
              <a:solidFill>
                <a:schemeClr val="accent2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/>
            <p:cNvGrpSpPr/>
            <p:nvPr/>
          </p:nvGrpSpPr>
          <p:grpSpPr>
            <a:xfrm>
              <a:off x="2764769" y="160337"/>
              <a:ext cx="1018227" cy="1107262"/>
              <a:chOff x="2764769" y="160337"/>
              <a:chExt cx="1018227" cy="1107262"/>
            </a:xfrm>
          </p:grpSpPr>
          <p:pic>
            <p:nvPicPr>
              <p:cNvPr id="53" name="Picture 16" descr="Image result for capacity buildi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43809" y="160337"/>
                <a:ext cx="765912" cy="7591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0" name="TextBox 69"/>
              <p:cNvSpPr txBox="1"/>
              <p:nvPr/>
            </p:nvSpPr>
            <p:spPr>
              <a:xfrm>
                <a:off x="2764769" y="836712"/>
                <a:ext cx="101822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CH" sz="1100" dirty="0" err="1" smtClean="0"/>
                  <a:t>Implementers</a:t>
                </a:r>
                <a:r>
                  <a:rPr lang="de-CH" sz="1100" dirty="0" smtClean="0"/>
                  <a:t> </a:t>
                </a:r>
              </a:p>
              <a:p>
                <a:pPr algn="ctr"/>
                <a:r>
                  <a:rPr lang="de-CH" sz="1100" dirty="0" err="1" smtClean="0"/>
                  <a:t>committee</a:t>
                </a:r>
                <a:r>
                  <a:rPr lang="de-CH" sz="1100" dirty="0" smtClean="0"/>
                  <a:t> </a:t>
                </a:r>
                <a:endParaRPr lang="en-GB" sz="1100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214148" y="4062893"/>
              <a:ext cx="1018227" cy="1094299"/>
              <a:chOff x="214148" y="3846869"/>
              <a:chExt cx="1018227" cy="1094299"/>
            </a:xfrm>
          </p:grpSpPr>
          <p:pic>
            <p:nvPicPr>
              <p:cNvPr id="43" name="Picture 16" descr="Image result for capacity buildi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345" y="3846869"/>
                <a:ext cx="725835" cy="7194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1" name="TextBox 70"/>
              <p:cNvSpPr txBox="1"/>
              <p:nvPr/>
            </p:nvSpPr>
            <p:spPr>
              <a:xfrm>
                <a:off x="214148" y="4510281"/>
                <a:ext cx="101822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CH" sz="1100" dirty="0" err="1"/>
                  <a:t>Implementers</a:t>
                </a:r>
                <a:r>
                  <a:rPr lang="de-CH" sz="1100" dirty="0"/>
                  <a:t> </a:t>
                </a:r>
                <a:endParaRPr lang="de-CH" sz="1100" dirty="0" smtClean="0"/>
              </a:p>
              <a:p>
                <a:pPr algn="ctr"/>
                <a:r>
                  <a:rPr lang="de-CH" sz="1100" dirty="0" err="1" smtClean="0"/>
                  <a:t>committee</a:t>
                </a:r>
                <a:r>
                  <a:rPr lang="de-CH" sz="1100" dirty="0" smtClean="0"/>
                  <a:t> </a:t>
                </a:r>
                <a:endParaRPr lang="en-GB" sz="1100" dirty="0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6689521" y="1269921"/>
              <a:ext cx="154337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100" dirty="0" smtClean="0"/>
                <a:t>Modular</a:t>
              </a:r>
            </a:p>
            <a:p>
              <a:pPr algn="ctr"/>
              <a:r>
                <a:rPr lang="de-CH" sz="1100" dirty="0" smtClean="0"/>
                <a:t>Transformation </a:t>
              </a:r>
              <a:r>
                <a:rPr lang="de-CH" sz="1100" dirty="0" err="1" smtClean="0"/>
                <a:t>project</a:t>
              </a:r>
              <a:endParaRPr lang="en-GB" sz="1100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899592" y="5282173"/>
              <a:ext cx="1543373" cy="1027147"/>
              <a:chOff x="-52852" y="4344908"/>
              <a:chExt cx="1543373" cy="1027147"/>
            </a:xfrm>
          </p:grpSpPr>
          <p:pic>
            <p:nvPicPr>
              <p:cNvPr id="44" name="Picture 20" descr="Image result for modularity in software engineering"/>
              <p:cNvPicPr>
                <a:picLocks noChangeAspect="1" noChangeArrowheads="1"/>
              </p:cNvPicPr>
              <p:nvPr/>
            </p:nvPicPr>
            <p:blipFill rotWithShape="1"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417"/>
              <a:stretch/>
            </p:blipFill>
            <p:spPr bwMode="auto">
              <a:xfrm>
                <a:off x="155575" y="4344908"/>
                <a:ext cx="1104058" cy="6679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3" name="TextBox 72"/>
              <p:cNvSpPr txBox="1"/>
              <p:nvPr/>
            </p:nvSpPr>
            <p:spPr>
              <a:xfrm>
                <a:off x="-52852" y="4941168"/>
                <a:ext cx="154337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CH" sz="1100" dirty="0" smtClean="0"/>
                  <a:t>Modular</a:t>
                </a:r>
              </a:p>
              <a:p>
                <a:pPr algn="ctr"/>
                <a:r>
                  <a:rPr lang="de-CH" sz="1100" dirty="0" smtClean="0"/>
                  <a:t>Transformation </a:t>
                </a:r>
                <a:r>
                  <a:rPr lang="de-CH" sz="1100" dirty="0" err="1" smtClean="0"/>
                  <a:t>project</a:t>
                </a:r>
                <a:endParaRPr lang="en-GB" sz="1100" dirty="0"/>
              </a:p>
            </p:txBody>
          </p:sp>
        </p:grpSp>
        <p:cxnSp>
          <p:nvCxnSpPr>
            <p:cNvPr id="35" name="Straight Connector 28"/>
            <p:cNvCxnSpPr/>
            <p:nvPr/>
          </p:nvCxnSpPr>
          <p:spPr>
            <a:xfrm rot="10800000">
              <a:off x="2212082" y="5616156"/>
              <a:ext cx="919759" cy="117101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accent2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10800000">
              <a:off x="1403649" y="2998559"/>
              <a:ext cx="808433" cy="718475"/>
            </a:xfrm>
            <a:prstGeom prst="curvedConnector3">
              <a:avLst>
                <a:gd name="adj1" fmla="val 5228"/>
              </a:avLst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"/>
            <p:cNvCxnSpPr/>
            <p:nvPr/>
          </p:nvCxnSpPr>
          <p:spPr>
            <a:xfrm>
              <a:off x="7164288" y="2181333"/>
              <a:ext cx="691548" cy="263042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accent2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7749193" y="2108922"/>
              <a:ext cx="1075936" cy="1216566"/>
              <a:chOff x="7960560" y="3451160"/>
              <a:chExt cx="1075936" cy="1216566"/>
            </a:xfrm>
          </p:grpSpPr>
          <p:grpSp>
            <p:nvGrpSpPr>
              <p:cNvPr id="82" name="Group 81"/>
              <p:cNvGrpSpPr/>
              <p:nvPr/>
            </p:nvGrpSpPr>
            <p:grpSpPr>
              <a:xfrm>
                <a:off x="8151189" y="3451160"/>
                <a:ext cx="658192" cy="658192"/>
                <a:chOff x="1115616" y="1052736"/>
                <a:chExt cx="4536503" cy="4536504"/>
              </a:xfrm>
            </p:grpSpPr>
            <p:pic>
              <p:nvPicPr>
                <p:cNvPr id="83" name="Picture 2" descr="Image result for digital square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5616" y="1052736"/>
                  <a:ext cx="4536503" cy="453650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4" name="Rectangle 83"/>
                <p:cNvSpPr/>
                <p:nvPr/>
              </p:nvSpPr>
              <p:spPr>
                <a:xfrm>
                  <a:off x="1558216" y="3068960"/>
                  <a:ext cx="3600400" cy="19442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85" name="Group 84"/>
                <p:cNvGrpSpPr/>
                <p:nvPr/>
              </p:nvGrpSpPr>
              <p:grpSpPr>
                <a:xfrm>
                  <a:off x="1691680" y="1518101"/>
                  <a:ext cx="3168352" cy="1838891"/>
                  <a:chOff x="1734164" y="1700808"/>
                  <a:chExt cx="1047820" cy="608148"/>
                </a:xfrm>
              </p:grpSpPr>
              <p:pic>
                <p:nvPicPr>
                  <p:cNvPr id="87" name="Picture 86" descr="Image result for openhie"/>
                  <p:cNvPicPr>
                    <a:picLocks noChangeAspect="1" noChangeArrowheads="1"/>
                  </p:cNvPicPr>
                  <p:nvPr/>
                </p:nvPicPr>
                <p:blipFill>
                  <a:blip r:embed="rId1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763688" y="1700808"/>
                    <a:ext cx="1018296" cy="2174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88" name="Picture 6" descr="Image result for fhir"/>
                  <p:cNvPicPr>
                    <a:picLocks noChangeAspect="1" noChangeArrowheads="1"/>
                  </p:cNvPicPr>
                  <p:nvPr/>
                </p:nvPicPr>
                <p:blipFill>
                  <a:blip r:embed="rId1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288958" y="1921061"/>
                    <a:ext cx="483775" cy="30236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89" name="Picture 7"/>
                  <p:cNvPicPr>
                    <a:picLocks noChangeAspect="1" noChangeArrowheads="1"/>
                  </p:cNvPicPr>
                  <p:nvPr/>
                </p:nvPicPr>
                <p:blipFill>
                  <a:blip r:embed="rId1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734164" y="1918215"/>
                    <a:ext cx="476064" cy="3907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pic>
              <p:nvPicPr>
                <p:cNvPr id="86" name="Picture 4" descr="Image result for digital square"/>
                <p:cNvPicPr>
                  <a:picLocks noChangeAspect="1" noChangeArrowheads="1"/>
                </p:cNvPicPr>
                <p:nvPr/>
              </p:nvPicPr>
              <p:blipFill rotWithShape="1">
                <a:blip r:embed="rId1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0054" t="42565" r="10001" b="11406"/>
                <a:stretch/>
              </p:blipFill>
              <p:spPr bwMode="auto">
                <a:xfrm>
                  <a:off x="1579424" y="3228250"/>
                  <a:ext cx="3600400" cy="207295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0" name="TextBox 89"/>
              <p:cNvSpPr txBox="1"/>
              <p:nvPr/>
            </p:nvSpPr>
            <p:spPr>
              <a:xfrm>
                <a:off x="7960560" y="4067562"/>
                <a:ext cx="1075936" cy="6001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CH" sz="1100" dirty="0" smtClean="0"/>
                  <a:t>HL7/</a:t>
                </a:r>
                <a:r>
                  <a:rPr lang="de-CH" sz="1100" dirty="0" err="1" smtClean="0"/>
                  <a:t>openHIE</a:t>
                </a:r>
                <a:r>
                  <a:rPr lang="de-CH" sz="1100" dirty="0" smtClean="0"/>
                  <a:t> </a:t>
                </a:r>
              </a:p>
              <a:p>
                <a:pPr algn="ctr"/>
                <a:r>
                  <a:rPr lang="de-CH" sz="1100" dirty="0" err="1" smtClean="0"/>
                  <a:t>Interoperability</a:t>
                </a:r>
                <a:endParaRPr lang="de-CH" sz="1100" dirty="0" smtClean="0"/>
              </a:p>
              <a:p>
                <a:pPr algn="ctr"/>
                <a:r>
                  <a:rPr lang="de-CH" sz="1100" dirty="0" err="1" smtClean="0"/>
                  <a:t>projects</a:t>
                </a:r>
                <a:endParaRPr lang="en-GB" sz="1100" dirty="0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418667" y="2595642"/>
              <a:ext cx="1075936" cy="1216566"/>
              <a:chOff x="7960560" y="3451160"/>
              <a:chExt cx="1075936" cy="1216566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8151189" y="3451160"/>
                <a:ext cx="658192" cy="658192"/>
                <a:chOff x="1115616" y="1052736"/>
                <a:chExt cx="4536503" cy="4536504"/>
              </a:xfrm>
            </p:grpSpPr>
            <p:pic>
              <p:nvPicPr>
                <p:cNvPr id="94" name="Picture 2" descr="Image result for digital square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5616" y="1052736"/>
                  <a:ext cx="4536503" cy="453650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95" name="Rectangle 94"/>
                <p:cNvSpPr/>
                <p:nvPr/>
              </p:nvSpPr>
              <p:spPr>
                <a:xfrm>
                  <a:off x="1558216" y="3068960"/>
                  <a:ext cx="3600400" cy="19442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96" name="Group 95"/>
                <p:cNvGrpSpPr/>
                <p:nvPr/>
              </p:nvGrpSpPr>
              <p:grpSpPr>
                <a:xfrm>
                  <a:off x="1691680" y="1518101"/>
                  <a:ext cx="3168352" cy="1838891"/>
                  <a:chOff x="1734164" y="1700808"/>
                  <a:chExt cx="1047820" cy="608148"/>
                </a:xfrm>
              </p:grpSpPr>
              <p:pic>
                <p:nvPicPr>
                  <p:cNvPr id="98" name="Picture 97" descr="Image result for openhie"/>
                  <p:cNvPicPr>
                    <a:picLocks noChangeAspect="1" noChangeArrowheads="1"/>
                  </p:cNvPicPr>
                  <p:nvPr/>
                </p:nvPicPr>
                <p:blipFill>
                  <a:blip r:embed="rId1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763688" y="1700808"/>
                    <a:ext cx="1018296" cy="2174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99" name="Picture 6" descr="Image result for fhir"/>
                  <p:cNvPicPr>
                    <a:picLocks noChangeAspect="1" noChangeArrowheads="1"/>
                  </p:cNvPicPr>
                  <p:nvPr/>
                </p:nvPicPr>
                <p:blipFill>
                  <a:blip r:embed="rId1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288958" y="1921061"/>
                    <a:ext cx="483775" cy="30236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00" name="Picture 7"/>
                  <p:cNvPicPr>
                    <a:picLocks noChangeAspect="1" noChangeArrowheads="1"/>
                  </p:cNvPicPr>
                  <p:nvPr/>
                </p:nvPicPr>
                <p:blipFill>
                  <a:blip r:embed="rId1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734164" y="1918215"/>
                    <a:ext cx="476064" cy="3907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pic>
              <p:nvPicPr>
                <p:cNvPr id="97" name="Picture 4" descr="Image result for digital square"/>
                <p:cNvPicPr>
                  <a:picLocks noChangeAspect="1" noChangeArrowheads="1"/>
                </p:cNvPicPr>
                <p:nvPr/>
              </p:nvPicPr>
              <p:blipFill rotWithShape="1">
                <a:blip r:embed="rId1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0054" t="42565" r="10001" b="11406"/>
                <a:stretch/>
              </p:blipFill>
              <p:spPr bwMode="auto">
                <a:xfrm>
                  <a:off x="1579424" y="3228250"/>
                  <a:ext cx="3600400" cy="207295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3" name="TextBox 92"/>
              <p:cNvSpPr txBox="1"/>
              <p:nvPr/>
            </p:nvSpPr>
            <p:spPr>
              <a:xfrm>
                <a:off x="7960560" y="4067562"/>
                <a:ext cx="1075936" cy="6001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CH" sz="1100" dirty="0" smtClean="0"/>
                  <a:t>HL7/</a:t>
                </a:r>
                <a:r>
                  <a:rPr lang="de-CH" sz="1100" dirty="0" err="1" smtClean="0"/>
                  <a:t>openHIE</a:t>
                </a:r>
                <a:r>
                  <a:rPr lang="de-CH" sz="1100" dirty="0" smtClean="0"/>
                  <a:t> </a:t>
                </a:r>
              </a:p>
              <a:p>
                <a:pPr algn="ctr"/>
                <a:r>
                  <a:rPr lang="de-CH" sz="1100" dirty="0" err="1" smtClean="0"/>
                  <a:t>Interoperability</a:t>
                </a:r>
                <a:endParaRPr lang="de-CH" sz="1100" dirty="0" smtClean="0"/>
              </a:p>
              <a:p>
                <a:pPr algn="ctr"/>
                <a:r>
                  <a:rPr lang="de-CH" sz="1100" dirty="0" err="1" smtClean="0"/>
                  <a:t>projects</a:t>
                </a:r>
                <a:endParaRPr lang="en-GB" sz="1100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8468" y="44624"/>
            <a:ext cx="5230036" cy="940411"/>
          </a:xfrm>
        </p:spPr>
        <p:txBody>
          <a:bodyPr/>
          <a:lstStyle/>
          <a:p>
            <a:pPr algn="r"/>
            <a:r>
              <a:rPr lang="de-CH" dirty="0"/>
              <a:t>Development </a:t>
            </a:r>
            <a:r>
              <a:rPr lang="de-CH" dirty="0" smtClean="0"/>
              <a:t>Life </a:t>
            </a:r>
            <a:r>
              <a:rPr lang="de-CH" dirty="0"/>
              <a:t>Cycle</a:t>
            </a:r>
            <a:endParaRPr lang="en-GB" dirty="0"/>
          </a:p>
        </p:txBody>
      </p:sp>
      <p:pic>
        <p:nvPicPr>
          <p:cNvPr id="2050" name="Picture 2" descr="OpenIMISYoda_RGB.png"/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114" b="31671"/>
          <a:stretch/>
        </p:blipFill>
        <p:spPr bwMode="auto">
          <a:xfrm>
            <a:off x="4073164" y="2549212"/>
            <a:ext cx="1434940" cy="116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36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52"/>
          <a:stretch/>
        </p:blipFill>
        <p:spPr bwMode="auto">
          <a:xfrm>
            <a:off x="-9062" y="1320791"/>
            <a:ext cx="9153062" cy="5564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37" b="11305"/>
          <a:stretch/>
        </p:blipFill>
        <p:spPr bwMode="auto">
          <a:xfrm>
            <a:off x="21950" y="1339434"/>
            <a:ext cx="1635936" cy="491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15"/>
          <a:stretch/>
        </p:blipFill>
        <p:spPr bwMode="auto">
          <a:xfrm>
            <a:off x="8258" y="768344"/>
            <a:ext cx="9135742" cy="572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9632" y="44624"/>
            <a:ext cx="7886700" cy="940411"/>
          </a:xfrm>
        </p:spPr>
        <p:txBody>
          <a:bodyPr/>
          <a:lstStyle/>
          <a:p>
            <a:pPr algn="r"/>
            <a:r>
              <a:rPr lang="de-CH" dirty="0" smtClean="0"/>
              <a:t>Maintenance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support</a:t>
            </a:r>
            <a:r>
              <a:rPr lang="de-CH" dirty="0" smtClean="0"/>
              <a:t> </a:t>
            </a:r>
            <a:r>
              <a:rPr lang="de-CH" dirty="0" err="1" smtClean="0"/>
              <a:t>project</a:t>
            </a:r>
            <a:r>
              <a:rPr lang="de-CH" dirty="0" smtClean="0"/>
              <a:t> </a:t>
            </a:r>
            <a:r>
              <a:rPr lang="de-CH" dirty="0" err="1" smtClean="0"/>
              <a:t>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019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Release </a:t>
            </a:r>
            <a:r>
              <a:rPr lang="de-CH" dirty="0" err="1" smtClean="0"/>
              <a:t>dates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Next </a:t>
            </a:r>
            <a:r>
              <a:rPr lang="de-CH" dirty="0" err="1" smtClean="0"/>
              <a:t>releases</a:t>
            </a:r>
            <a:r>
              <a:rPr lang="de-CH" dirty="0" smtClean="0"/>
              <a:t> (end </a:t>
            </a:r>
            <a:r>
              <a:rPr lang="de-CH" dirty="0" err="1" smtClean="0"/>
              <a:t>of</a:t>
            </a:r>
            <a:r>
              <a:rPr lang="de-CH" dirty="0" smtClean="0"/>
              <a:t>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April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October</a:t>
            </a:r>
            <a:r>
              <a:rPr lang="de-CH" dirty="0" smtClean="0"/>
              <a:t> 2019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mtClean="0"/>
              <a:t>April </a:t>
            </a:r>
            <a:r>
              <a:rPr lang="de-CH" dirty="0" smtClean="0"/>
              <a:t>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50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804" y="44624"/>
            <a:ext cx="7886700" cy="940411"/>
          </a:xfrm>
        </p:spPr>
        <p:txBody>
          <a:bodyPr/>
          <a:lstStyle/>
          <a:p>
            <a:pPr algn="r"/>
            <a:r>
              <a:rPr lang="de-CH" dirty="0" smtClean="0"/>
              <a:t>RFC Pipeline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463782"/>
              </p:ext>
            </p:extLst>
          </p:nvPr>
        </p:nvGraphicFramePr>
        <p:xfrm>
          <a:off x="539552" y="1196752"/>
          <a:ext cx="8208912" cy="51840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00929"/>
                <a:gridCol w="4434895"/>
                <a:gridCol w="1901283"/>
                <a:gridCol w="1271805"/>
              </a:tblGrid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RfC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Title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Complexity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Urgency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78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Time correlations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High 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Medium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91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Generation of user records for enrolment officers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Low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High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92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User profiles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Low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High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94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Formal adjustments of user interface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Low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Low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95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Enhancements of Claim Overview report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Low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Low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Enhancements of contribution model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Medium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Medium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98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Additional parameters of conversion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Low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Low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99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Adding selection capabilities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Low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Low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Description of rejection codes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Low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Low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101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Easy access to claimhistory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Low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Low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102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Report Claim History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Low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Low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103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Report Overview of Commisions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Low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High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104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Acquiring control numbers by IMIS policies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Medium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High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67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Provision of data for DHIS2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Medium</a:t>
                      </a:r>
                      <a:endParaRPr lang="en-GB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Medium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smtClean="0">
                          <a:effectLst/>
                          <a:latin typeface="Arial"/>
                          <a:ea typeface="Arial"/>
                        </a:rPr>
                        <a:t>N/A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Formal sector adjustments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High 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Medium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1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804" y="44624"/>
            <a:ext cx="7886700" cy="940411"/>
          </a:xfrm>
        </p:spPr>
        <p:txBody>
          <a:bodyPr/>
          <a:lstStyle/>
          <a:p>
            <a:pPr algn="r"/>
            <a:r>
              <a:rPr lang="de-CH" dirty="0" smtClean="0"/>
              <a:t>Security </a:t>
            </a:r>
            <a:r>
              <a:rPr lang="de-CH" dirty="0" err="1" smtClean="0"/>
              <a:t>related</a:t>
            </a:r>
            <a:r>
              <a:rPr lang="de-CH" dirty="0" smtClean="0"/>
              <a:t> </a:t>
            </a:r>
            <a:r>
              <a:rPr lang="de-CH" dirty="0" err="1" smtClean="0"/>
              <a:t>issues</a:t>
            </a:r>
            <a:r>
              <a:rPr lang="de-CH" dirty="0" smtClean="0"/>
              <a:t> 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536931"/>
              </p:ext>
            </p:extLst>
          </p:nvPr>
        </p:nvGraphicFramePr>
        <p:xfrm>
          <a:off x="683568" y="1557304"/>
          <a:ext cx="7920880" cy="439152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00490"/>
                <a:gridCol w="2053562"/>
                <a:gridCol w="1466828"/>
              </a:tblGrid>
              <a:tr h="359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Title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Complexity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Urgency</a:t>
                      </a:r>
                      <a:endParaRPr lang="en-GB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</a:tr>
              <a:tr h="57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Increase of the password's strength </a:t>
                      </a:r>
                      <a:endParaRPr lang="en-GB" sz="1600" b="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Low</a:t>
                      </a:r>
                      <a:endParaRPr lang="en-GB" sz="16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Medium</a:t>
                      </a:r>
                      <a:endParaRPr lang="en-GB" sz="16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</a:tr>
              <a:tr h="57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Integration of current Web Services into the new secured API</a:t>
                      </a:r>
                      <a:endParaRPr lang="en-GB" sz="1600" b="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Medium</a:t>
                      </a:r>
                      <a:endParaRPr lang="en-GB" sz="16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High</a:t>
                      </a:r>
                      <a:endParaRPr lang="en-GB" sz="16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</a:tr>
              <a:tr h="57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Remove FTP credentials service and photo </a:t>
                      </a:r>
                      <a:r>
                        <a:rPr lang="en-US" sz="1600" dirty="0" smtClean="0">
                          <a:effectLst/>
                        </a:rPr>
                        <a:t>transfer</a:t>
                      </a:r>
                      <a:endParaRPr lang="en-GB" sz="1600" b="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Medium</a:t>
                      </a:r>
                      <a:endParaRPr lang="en-GB" sz="16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High</a:t>
                      </a:r>
                      <a:endParaRPr lang="en-GB" sz="16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</a:tr>
              <a:tr h="57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Integration of HTTPS communication into mobile applications</a:t>
                      </a:r>
                      <a:endParaRPr lang="en-GB" sz="1600" b="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Medium</a:t>
                      </a:r>
                      <a:endParaRPr lang="en-GB" sz="16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Critical</a:t>
                      </a:r>
                      <a:endParaRPr lang="en-GB" sz="16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</a:tr>
              <a:tr h="57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Replace DB ids from URLs with UUIDs</a:t>
                      </a:r>
                      <a:endParaRPr lang="en-GB" sz="1600" b="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High</a:t>
                      </a:r>
                      <a:endParaRPr lang="en-GB" sz="16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Medium</a:t>
                      </a:r>
                      <a:endParaRPr lang="en-GB" sz="16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</a:tr>
              <a:tr h="57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Offline data files encryption</a:t>
                      </a:r>
                      <a:endParaRPr lang="en-GB" sz="1600" b="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Medium</a:t>
                      </a:r>
                      <a:endParaRPr lang="en-GB" sz="16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Medium</a:t>
                      </a:r>
                      <a:endParaRPr lang="en-GB" sz="16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</a:tr>
              <a:tr h="57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Vulnerabilities detected by </a:t>
                      </a:r>
                      <a:r>
                        <a:rPr lang="en-US" sz="1600" dirty="0" err="1">
                          <a:effectLst/>
                        </a:rPr>
                        <a:t>SonarQube</a:t>
                      </a:r>
                      <a:endParaRPr lang="en-GB" sz="1600" b="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Medium</a:t>
                      </a:r>
                      <a:endParaRPr lang="en-GB" sz="16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Medium</a:t>
                      </a:r>
                      <a:endParaRPr lang="en-GB" sz="16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41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804" y="44624"/>
            <a:ext cx="7886700" cy="940411"/>
          </a:xfrm>
        </p:spPr>
        <p:txBody>
          <a:bodyPr/>
          <a:lstStyle/>
          <a:p>
            <a:pPr algn="r"/>
            <a:r>
              <a:rPr lang="de-CH" dirty="0" smtClean="0"/>
              <a:t>JIRA </a:t>
            </a:r>
            <a:r>
              <a:rPr lang="de-CH" dirty="0" err="1" smtClean="0"/>
              <a:t>Issue</a:t>
            </a:r>
            <a:r>
              <a:rPr lang="de-CH" dirty="0" smtClean="0"/>
              <a:t> Queue Management</a:t>
            </a:r>
            <a:endParaRPr lang="en-GB" dirty="0"/>
          </a:p>
        </p:txBody>
      </p:sp>
      <p:pic>
        <p:nvPicPr>
          <p:cNvPr id="2050" name="Picture 2" descr="openIMIS issue workfl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7128792" cy="607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46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Version </a:t>
            </a:r>
            <a:r>
              <a:rPr lang="de-CH" dirty="0" err="1" smtClean="0"/>
              <a:t>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Semantic</a:t>
            </a:r>
            <a:r>
              <a:rPr lang="de-CH" dirty="0" smtClean="0"/>
              <a:t> </a:t>
            </a:r>
            <a:r>
              <a:rPr lang="de-CH" dirty="0" err="1" smtClean="0"/>
              <a:t>version</a:t>
            </a: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 components’ versions (API, mobile app, web app) will consist of 3 digits: MAJOR.MINOR.PATCH, where: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/>
              <a:t>MAJOR version when incompatible changes are </a:t>
            </a:r>
            <a:r>
              <a:rPr lang="en-US" dirty="0" smtClean="0"/>
              <a:t>made</a:t>
            </a:r>
            <a:endParaRPr lang="en-US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/>
              <a:t>MINOR version when functionality in a backwards-compatible manner are </a:t>
            </a:r>
            <a:r>
              <a:rPr lang="en-US" dirty="0" smtClean="0"/>
              <a:t>made</a:t>
            </a:r>
            <a:endParaRPr lang="en-US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/>
              <a:t>PATCH version when backwards-compatible bug fixes are </a:t>
            </a:r>
            <a:r>
              <a:rPr lang="en-US" dirty="0" smtClean="0"/>
              <a:t>made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Maintenance / </a:t>
            </a:r>
            <a:r>
              <a:rPr lang="en-GB" dirty="0" smtClean="0"/>
              <a:t>Compatibility of latest 3 API versions (similar to DHIS2)?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135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424242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MIS_master" id="{5BAE1D2A-0D41-1B45-B814-3012FA874713}" vid="{BF864BEA-582F-9F47-BB01-B22C8EF747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431</Words>
  <Application>Microsoft Office PowerPoint</Application>
  <PresentationFormat>On-screen Show (4:3)</PresentationFormat>
  <Paragraphs>179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openIMIS</vt:lpstr>
      <vt:lpstr>Release cycle and change management </vt:lpstr>
      <vt:lpstr>Inter-projects collaboration</vt:lpstr>
      <vt:lpstr>Development Life Cycle</vt:lpstr>
      <vt:lpstr>Maintenance and support project planning</vt:lpstr>
      <vt:lpstr>Release dates</vt:lpstr>
      <vt:lpstr>RFC Pipeline</vt:lpstr>
      <vt:lpstr>Security related issues </vt:lpstr>
      <vt:lpstr>JIRA Issue Queue Management</vt:lpstr>
      <vt:lpstr>Version management</vt:lpstr>
      <vt:lpstr>Gitflow workflow</vt:lpstr>
    </vt:vector>
  </TitlesOfParts>
  <Company>Swiss TPH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Release cycle</dc:title>
  <dc:creator>Dragos Dobre</dc:creator>
  <cp:lastModifiedBy>Dragos Dobre</cp:lastModifiedBy>
  <cp:revision>28</cp:revision>
  <dcterms:created xsi:type="dcterms:W3CDTF">2019-02-16T05:44:02Z</dcterms:created>
  <dcterms:modified xsi:type="dcterms:W3CDTF">2019-02-26T09:58:19Z</dcterms:modified>
</cp:coreProperties>
</file>