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4" r:id="rId5"/>
    <p:sldId id="258" r:id="rId6"/>
    <p:sldId id="260" r:id="rId7"/>
    <p:sldId id="262" r:id="rId8"/>
    <p:sldId id="263" r:id="rId9"/>
    <p:sldId id="261" r:id="rId10"/>
    <p:sldId id="266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559"/>
  </p:normalViewPr>
  <p:slideViewPr>
    <p:cSldViewPr snapToGrid="0" snapToObjects="1">
      <p:cViewPr varScale="1">
        <p:scale>
          <a:sx n="85" d="100"/>
          <a:sy n="85" d="100"/>
        </p:scale>
        <p:origin x="84" y="1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18.01.2019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90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580773"/>
            <a:ext cx="6858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60448"/>
            <a:ext cx="6858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6" name="Grafik 4">
            <a:extLst>
              <a:ext uri="{FF2B5EF4-FFF2-40B4-BE49-F238E27FC236}">
                <a16:creationId xmlns=""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24" y="736460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=""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377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7">
            <a:extLst>
              <a:ext uri="{FF2B5EF4-FFF2-40B4-BE49-F238E27FC236}">
                <a16:creationId xmlns=""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9" y="296381"/>
            <a:ext cx="1409700" cy="4714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47"/>
            <a:ext cx="78867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6044"/>
            <a:ext cx="38862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76044"/>
            <a:ext cx="38862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55C9-DDAD-465D-B309-03FC9DD9C2EB}" type="datetime1">
              <a:rPr lang="de-DE" smtClean="0"/>
              <a:t>18.01.2019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CA-48EF-4B24-9963-06A7B82BB439}" type="datetime1">
              <a:rPr lang="de-DE" smtClean="0"/>
              <a:t>18.01.2019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B64A-597B-4E77-BE15-F36C31AF02A6}" type="datetime1">
              <a:rPr lang="de-DE" smtClean="0"/>
              <a:t>18.01.2019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>
            <a:extLst>
              <a:ext uri="{FF2B5EF4-FFF2-40B4-BE49-F238E27FC236}">
                <a16:creationId xmlns=""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9" y="296381"/>
            <a:ext cx="1409700" cy="471455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=""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6044"/>
            <a:ext cx="38862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2252"/>
            <a:ext cx="78867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64470"/>
            <a:ext cx="78867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7679D33D-39AC-4668-835D-4B457B659168}" type="datetime1">
              <a:rPr lang="de-DE" smtClean="0"/>
              <a:t>18.01.2019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e-DE" smtClean="0"/>
              <a:t>Uwe Wahser: Data Confidentiality @ re:publica Accra 2019 // DayOneLab, Basel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377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Data </a:t>
            </a:r>
            <a:r>
              <a:rPr lang="de-DE" sz="4000" dirty="0" err="1" smtClean="0"/>
              <a:t>Confidentiality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2800" dirty="0"/>
              <a:t>@</a:t>
            </a:r>
            <a:r>
              <a:rPr lang="de-DE" sz="2800" dirty="0" smtClean="0"/>
              <a:t> re:publica Accra, 2018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Uwe Wahser - </a:t>
            </a:r>
            <a:r>
              <a:rPr lang="de-DE" sz="2800" dirty="0" err="1" smtClean="0"/>
              <a:t>DayOneLab</a:t>
            </a:r>
            <a:r>
              <a:rPr lang="de-DE" sz="2800" dirty="0" smtClean="0"/>
              <a:t>, 18.01.2019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Cultural parameters for the red line are defined locally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Also consider Data Validity &amp; Data Ownership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GIZ Guidelines on Responsible Data Use</a:t>
            </a:r>
          </a:p>
          <a:p>
            <a:endParaRPr lang="en-GB" dirty="0" smtClean="0"/>
          </a:p>
          <a:p>
            <a:r>
              <a:rPr lang="en-GB" dirty="0" smtClean="0"/>
              <a:t>Looking at </a:t>
            </a:r>
            <a:r>
              <a:rPr lang="en-GB" dirty="0" err="1" smtClean="0"/>
              <a:t>openIMIS</a:t>
            </a:r>
            <a:r>
              <a:rPr lang="en-GB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 robust </a:t>
            </a:r>
            <a:r>
              <a:rPr lang="en-GB" dirty="0" err="1" smtClean="0"/>
              <a:t>openIMS</a:t>
            </a:r>
            <a:r>
              <a:rPr lang="en-GB" dirty="0" smtClean="0"/>
              <a:t> can improve Data </a:t>
            </a:r>
            <a:r>
              <a:rPr lang="en-GB" dirty="0"/>
              <a:t>P</a:t>
            </a:r>
            <a:r>
              <a:rPr lang="en-GB" dirty="0" smtClean="0"/>
              <a:t>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System must be ready for maximum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Support needed for hardening of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86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2" y="1023585"/>
            <a:ext cx="9155642" cy="5150303"/>
          </a:xfrm>
        </p:spPr>
      </p:pic>
    </p:spTree>
    <p:extLst>
      <p:ext uri="{BB962C8B-B14F-4D97-AF65-F5344CB8AC3E}">
        <p14:creationId xmlns:p14="http://schemas.microsoft.com/office/powerpoint/2010/main" val="319741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4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re:publica Accra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December </a:t>
            </a:r>
            <a:r>
              <a:rPr lang="en-GB" dirty="0" smtClean="0"/>
              <a:t>14-15th, 2018 in Accra, Ghana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spin-off from re:publica Berlin "</a:t>
            </a:r>
            <a:r>
              <a:rPr lang="en-GB" dirty="0"/>
              <a:t>Europe’s largest internet and digital society conference</a:t>
            </a:r>
            <a:r>
              <a:rPr lang="en-GB" dirty="0" smtClean="0"/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Co-operation of re:publica </a:t>
            </a:r>
            <a:r>
              <a:rPr lang="en-GB" dirty="0" err="1" smtClean="0"/>
              <a:t>Gmbh</a:t>
            </a:r>
            <a:r>
              <a:rPr lang="en-GB" dirty="0" smtClean="0"/>
              <a:t>, Berlin and </a:t>
            </a:r>
            <a:r>
              <a:rPr lang="en-GB" dirty="0" err="1" smtClean="0"/>
              <a:t>ImpactHub</a:t>
            </a:r>
            <a:r>
              <a:rPr lang="en-GB" dirty="0" smtClean="0"/>
              <a:t>, Accra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Support from German Federal Ministry for Economic Cooperation and Development (BMZ</a:t>
            </a:r>
            <a:r>
              <a:rPr lang="en-GB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ca. 2000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274 speakers from 30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110 hours of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99F8-5C67-4A88-8150-8790084CF06F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00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for Participation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is the red line? 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benefits of disruptive technologies</a:t>
            </a:r>
          </a:p>
          <a:p>
            <a:r>
              <a:rPr lang="en-GB" dirty="0" smtClean="0"/>
              <a:t>vs.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disadvantages because of weak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Example: </a:t>
            </a:r>
            <a:r>
              <a:rPr lang="en-GB" dirty="0" err="1" smtClean="0"/>
              <a:t>mPESA</a:t>
            </a:r>
            <a:r>
              <a:rPr lang="en-GB" dirty="0" smtClean="0"/>
              <a:t> Kenya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306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Panel on Data Confidentiality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"Data Confidentiality vs. Shared Data: Enabler or Show Stopper for Development</a:t>
            </a:r>
            <a:r>
              <a:rPr lang="en-GB" dirty="0" smtClean="0"/>
              <a:t>?"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Edmund </a:t>
            </a:r>
            <a:r>
              <a:rPr lang="en-GB" dirty="0" err="1" smtClean="0"/>
              <a:t>Benjamin-Addy</a:t>
            </a:r>
            <a:r>
              <a:rPr lang="en-GB" dirty="0"/>
              <a:t>, </a:t>
            </a:r>
            <a:r>
              <a:rPr lang="en-GB" dirty="0" smtClean="0"/>
              <a:t>Cooperative </a:t>
            </a:r>
            <a:r>
              <a:rPr lang="en-GB" dirty="0" err="1"/>
              <a:t>Susu</a:t>
            </a:r>
            <a:r>
              <a:rPr lang="en-GB" dirty="0"/>
              <a:t> Collectors </a:t>
            </a:r>
            <a:r>
              <a:rPr lang="en-GB" dirty="0" smtClean="0"/>
              <a:t>Association, Ghana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Faith Tonkei, National Hospital Insurance </a:t>
            </a:r>
            <a:r>
              <a:rPr lang="en-GB" dirty="0" smtClean="0"/>
              <a:t>Fund, Kenya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Peter </a:t>
            </a:r>
            <a:r>
              <a:rPr lang="en-GB" dirty="0" err="1" smtClean="0"/>
              <a:t>Ngallya</a:t>
            </a:r>
            <a:r>
              <a:rPr lang="en-GB" dirty="0"/>
              <a:t>, President’s Office Regional Administration and Local Government (PO-RALG</a:t>
            </a:r>
            <a:r>
              <a:rPr lang="en-GB" dirty="0" smtClean="0"/>
              <a:t>), Tanzania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Moderator: Elizabeth Mwashuma, Good </a:t>
            </a:r>
            <a:r>
              <a:rPr lang="en-GB" dirty="0" smtClean="0"/>
              <a:t>Partners, Kenya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5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B64A-597B-4E77-BE15-F36C31AF02A6}" type="datetime1">
              <a:rPr lang="de-DE" smtClean="0"/>
              <a:t>18.01.2019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" b="12216"/>
          <a:stretch/>
        </p:blipFill>
        <p:spPr>
          <a:xfrm>
            <a:off x="0" y="877710"/>
            <a:ext cx="9144000" cy="53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Interview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Definition of Confidential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Benefits of Data Confidentiality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Data Sharing: Benefits &amp;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Protection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Data Confidentiality as showstopper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Q &amp; A with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23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Awareness of importance amongst audience &amp; panellists - "</a:t>
            </a:r>
            <a:r>
              <a:rPr lang="en-GB" dirty="0"/>
              <a:t>Don't worry - we care</a:t>
            </a:r>
            <a:r>
              <a:rPr lang="en-GB" dirty="0" smtClean="0"/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"Data confidentiality results in client confidentiality"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 countries have legal frameworks in place and organisations act according to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Donor support is needed to strengthen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Donors requesting data to plan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Footage will be available on YouTube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78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Unique Session: one of two sessions on Data Confidentiality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nvolvement of stakeholders from classic organisations rare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Discussion between society and actors important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139B-AAB4-41F2-A9F1-2124D5F82D0B}" type="datetime1">
              <a:rPr lang="de-DE" smtClean="0"/>
              <a:t>18.01.2019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Wahser: Data Confidentiality @ re:publica Accra 2019 // DayOneLab, Basel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9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IMIS_master</Template>
  <TotalTime>0</TotalTime>
  <Words>454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Wingdings</vt:lpstr>
      <vt:lpstr>Office</vt:lpstr>
      <vt:lpstr>Data Confidentiality @ re:publica Accra, 2018  Uwe Wahser - DayOneLab, 18.01.2019</vt:lpstr>
      <vt:lpstr>PowerPoint Presentation</vt:lpstr>
      <vt:lpstr>re:publica Accra 2019</vt:lpstr>
      <vt:lpstr>Motivation for Participation</vt:lpstr>
      <vt:lpstr>Panel on Data Confidentiality</vt:lpstr>
      <vt:lpstr>PowerPoint Presentation</vt:lpstr>
      <vt:lpstr>Discussion Points</vt:lpstr>
      <vt:lpstr>Highlights</vt:lpstr>
      <vt:lpstr>Impression</vt:lpstr>
      <vt:lpstr>Further Thoughts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2018-10-05T11:12:58Z</dcterms:created>
  <dcterms:modified xsi:type="dcterms:W3CDTF">2019-01-18T10:00:03Z</dcterms:modified>
</cp:coreProperties>
</file>