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1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0B9"/>
    <a:srgbClr val="006374"/>
    <a:srgbClr val="E7B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3"/>
    <p:restoredTop sz="94649"/>
  </p:normalViewPr>
  <p:slideViewPr>
    <p:cSldViewPr snapToGrid="0">
      <p:cViewPr varScale="1">
        <p:scale>
          <a:sx n="61" d="100"/>
          <a:sy n="61" d="100"/>
        </p:scale>
        <p:origin x="848" y="60"/>
      </p:cViewPr>
      <p:guideLst>
        <p:guide orient="horz" pos="2160"/>
        <p:guide pos="61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78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33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40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88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45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20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27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66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50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26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51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2DE86-FC2B-46A0-A463-CD427E82C586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44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7776166" y="1489665"/>
            <a:ext cx="3913594" cy="391359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395619" y="56804"/>
            <a:ext cx="6720812" cy="6720812"/>
          </a:xfrm>
          <a:prstGeom prst="ellipse">
            <a:avLst/>
          </a:prstGeom>
          <a:noFill/>
          <a:ln w="28575">
            <a:solidFill>
              <a:srgbClr val="80B0B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2018672" y="1679857"/>
            <a:ext cx="3474706" cy="347470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538272" y="2779336"/>
            <a:ext cx="1296000" cy="1296000"/>
          </a:xfrm>
          <a:prstGeom prst="ellipse">
            <a:avLst/>
          </a:prstGeom>
          <a:solidFill>
            <a:srgbClr val="006374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 algn="ctr"/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Technical Advisory Group (TAG)</a:t>
            </a:r>
          </a:p>
        </p:txBody>
      </p:sp>
      <p:sp>
        <p:nvSpPr>
          <p:cNvPr id="36" name="Ellipse 35"/>
          <p:cNvSpPr/>
          <p:nvPr/>
        </p:nvSpPr>
        <p:spPr>
          <a:xfrm>
            <a:off x="4121087" y="3245268"/>
            <a:ext cx="918980" cy="967248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26B9FA7-2782-4681-96A2-ED9C9A655E90}"/>
              </a:ext>
            </a:extLst>
          </p:cNvPr>
          <p:cNvSpPr txBox="1"/>
          <p:nvPr/>
        </p:nvSpPr>
        <p:spPr>
          <a:xfrm>
            <a:off x="2660027" y="5711521"/>
            <a:ext cx="220887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b="1" dirty="0" err="1">
                <a:solidFill>
                  <a:srgbClr val="0063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openIMIS</a:t>
            </a:r>
            <a:r>
              <a:rPr lang="de-DE" b="1" dirty="0">
                <a:solidFill>
                  <a:srgbClr val="0063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b="1" dirty="0">
                <a:solidFill>
                  <a:srgbClr val="0063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Initiative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B81E10BB-90BC-460D-81E1-FA5EBEC0CDCE}"/>
              </a:ext>
            </a:extLst>
          </p:cNvPr>
          <p:cNvSpPr txBox="1"/>
          <p:nvPr/>
        </p:nvSpPr>
        <p:spPr>
          <a:xfrm>
            <a:off x="8361363" y="4563075"/>
            <a:ext cx="2743200" cy="5283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ts val="1660"/>
              </a:lnSpc>
            </a:pPr>
            <a:r>
              <a:rPr lang="de-DE" b="1" dirty="0">
                <a:solidFill>
                  <a:srgbClr val="0063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openIMIS </a:t>
            </a:r>
          </a:p>
          <a:p>
            <a:pPr algn="ctr">
              <a:lnSpc>
                <a:spcPts val="1660"/>
              </a:lnSpc>
            </a:pPr>
            <a:r>
              <a:rPr lang="de-DE" b="1" dirty="0" err="1">
                <a:solidFill>
                  <a:srgbClr val="0063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Implementations</a:t>
            </a:r>
            <a:endParaRPr lang="de-DE" b="1" dirty="0">
              <a:solidFill>
                <a:srgbClr val="0063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650F0EF-E1E7-4D61-8813-88E4A67C38D3}"/>
              </a:ext>
            </a:extLst>
          </p:cNvPr>
          <p:cNvSpPr txBox="1"/>
          <p:nvPr/>
        </p:nvSpPr>
        <p:spPr>
          <a:xfrm>
            <a:off x="2994926" y="4551308"/>
            <a:ext cx="1506673" cy="5283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ts val="1660"/>
              </a:lnSpc>
            </a:pPr>
            <a:r>
              <a:rPr lang="de-DE" b="1" dirty="0" err="1">
                <a:solidFill>
                  <a:srgbClr val="0063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de-DE" b="1" dirty="0">
                <a:solidFill>
                  <a:srgbClr val="0063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</a:t>
            </a:r>
          </a:p>
        </p:txBody>
      </p:sp>
      <p:sp>
        <p:nvSpPr>
          <p:cNvPr id="31" name="Ellipse 5">
            <a:extLst>
              <a:ext uri="{FF2B5EF4-FFF2-40B4-BE49-F238E27FC236}">
                <a16:creationId xmlns:a16="http://schemas.microsoft.com/office/drawing/2014/main" id="{28957368-6EAE-E54F-B365-A767D0F14FC5}"/>
              </a:ext>
            </a:extLst>
          </p:cNvPr>
          <p:cNvSpPr/>
          <p:nvPr/>
        </p:nvSpPr>
        <p:spPr>
          <a:xfrm>
            <a:off x="5681834" y="2789384"/>
            <a:ext cx="1296000" cy="1296000"/>
          </a:xfrm>
          <a:prstGeom prst="ellipse">
            <a:avLst/>
          </a:prstGeom>
          <a:solidFill>
            <a:srgbClr val="006374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pPr algn="ctr"/>
            <a:r>
              <a:rPr lang="de-DE" sz="1000" b="1" spc="30" dirty="0"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</a:p>
          <a:p>
            <a:pPr algn="ctr"/>
            <a:r>
              <a:rPr lang="de-DE" sz="1000" b="1" spc="30" dirty="0">
                <a:latin typeface="Arial" panose="020B0604020202020204" pitchFamily="34" charset="0"/>
                <a:cs typeface="Arial" panose="020B0604020202020204" pitchFamily="34" charset="0"/>
              </a:rPr>
              <a:t>Hubs</a:t>
            </a:r>
          </a:p>
        </p:txBody>
      </p:sp>
      <p:sp>
        <p:nvSpPr>
          <p:cNvPr id="35" name="Ellipse 5">
            <a:extLst>
              <a:ext uri="{FF2B5EF4-FFF2-40B4-BE49-F238E27FC236}">
                <a16:creationId xmlns:a16="http://schemas.microsoft.com/office/drawing/2014/main" id="{A5DC7FFB-4B1F-9E47-9016-00082939DA33}"/>
              </a:ext>
            </a:extLst>
          </p:cNvPr>
          <p:cNvSpPr/>
          <p:nvPr/>
        </p:nvSpPr>
        <p:spPr>
          <a:xfrm>
            <a:off x="3108025" y="174538"/>
            <a:ext cx="1296000" cy="1296000"/>
          </a:xfrm>
          <a:prstGeom prst="ellipse">
            <a:avLst/>
          </a:prstGeom>
          <a:solidFill>
            <a:srgbClr val="80B0B9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pPr algn="ctr"/>
            <a:r>
              <a:rPr lang="de-DE" sz="1000" b="1" spc="30" dirty="0" err="1">
                <a:latin typeface="Arial" panose="020B0604020202020204" pitchFamily="34" charset="0"/>
                <a:cs typeface="Arial" panose="020B0604020202020204" pitchFamily="34" charset="0"/>
              </a:rPr>
              <a:t>Steering</a:t>
            </a:r>
            <a:r>
              <a:rPr lang="de-DE" sz="10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sz="1000" b="1" spc="30" dirty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</a:p>
        </p:txBody>
      </p:sp>
      <p:sp>
        <p:nvSpPr>
          <p:cNvPr id="37" name="Ellipse 5">
            <a:extLst>
              <a:ext uri="{FF2B5EF4-FFF2-40B4-BE49-F238E27FC236}">
                <a16:creationId xmlns:a16="http://schemas.microsoft.com/office/drawing/2014/main" id="{32C1C7B3-7B49-1B4A-ACBC-75CACC60F7D6}"/>
              </a:ext>
            </a:extLst>
          </p:cNvPr>
          <p:cNvSpPr/>
          <p:nvPr/>
        </p:nvSpPr>
        <p:spPr>
          <a:xfrm>
            <a:off x="3108025" y="2062972"/>
            <a:ext cx="1296000" cy="1296000"/>
          </a:xfrm>
          <a:prstGeom prst="ellipse">
            <a:avLst/>
          </a:prstGeom>
          <a:solidFill>
            <a:srgbClr val="80B0B9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 anchorCtr="0"/>
          <a:lstStyle/>
          <a:p>
            <a:pPr algn="ctr"/>
            <a:r>
              <a:rPr lang="de-DE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Coordination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 Desk</a:t>
            </a:r>
          </a:p>
        </p:txBody>
      </p:sp>
      <p:sp>
        <p:nvSpPr>
          <p:cNvPr id="38" name="Ellipse 5">
            <a:extLst>
              <a:ext uri="{FF2B5EF4-FFF2-40B4-BE49-F238E27FC236}">
                <a16:creationId xmlns:a16="http://schemas.microsoft.com/office/drawing/2014/main" id="{AE5281D8-6A6E-D14A-97ED-B8939CBEDBF3}"/>
              </a:ext>
            </a:extLst>
          </p:cNvPr>
          <p:cNvSpPr/>
          <p:nvPr/>
        </p:nvSpPr>
        <p:spPr>
          <a:xfrm>
            <a:off x="8428650" y="2060575"/>
            <a:ext cx="1296000" cy="1296000"/>
          </a:xfrm>
          <a:prstGeom prst="ellipse">
            <a:avLst/>
          </a:prstGeom>
          <a:solidFill>
            <a:srgbClr val="E7BD65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88000" rIns="0" rtlCol="0" anchor="t" anchorCtr="0"/>
          <a:lstStyle/>
          <a:p>
            <a:pPr algn="ctr"/>
            <a:r>
              <a:rPr lang="de-DE" sz="1000" b="1" spc="40" dirty="0">
                <a:latin typeface="Arial" panose="020B0604020202020204" pitchFamily="34" charset="0"/>
                <a:cs typeface="Arial" panose="020B0604020202020204" pitchFamily="34" charset="0"/>
              </a:rPr>
              <a:t>User </a:t>
            </a:r>
            <a:r>
              <a:rPr lang="de-DE" sz="1000" b="1" spc="40" dirty="0" err="1">
                <a:latin typeface="Arial" panose="020B0604020202020204" pitchFamily="34" charset="0"/>
                <a:cs typeface="Arial" panose="020B0604020202020204" pitchFamily="34" charset="0"/>
              </a:rPr>
              <a:t>Organizations</a:t>
            </a:r>
            <a:endParaRPr lang="de-DE" sz="1000" b="1" spc="4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Ellipse 5">
            <a:extLst>
              <a:ext uri="{FF2B5EF4-FFF2-40B4-BE49-F238E27FC236}">
                <a16:creationId xmlns:a16="http://schemas.microsoft.com/office/drawing/2014/main" id="{C5D63089-83A9-2141-9567-5F995382D051}"/>
              </a:ext>
            </a:extLst>
          </p:cNvPr>
          <p:cNvSpPr/>
          <p:nvPr/>
        </p:nvSpPr>
        <p:spPr>
          <a:xfrm>
            <a:off x="9084963" y="3189157"/>
            <a:ext cx="1296000" cy="1296000"/>
          </a:xfrm>
          <a:prstGeom prst="ellipse">
            <a:avLst/>
          </a:prstGeom>
          <a:solidFill>
            <a:srgbClr val="E7BD65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ctr" anchorCtr="0"/>
          <a:lstStyle/>
          <a:p>
            <a:pPr algn="ctr"/>
            <a:r>
              <a:rPr lang="de-DE" sz="1000" b="1" spc="30" dirty="0" err="1">
                <a:latin typeface="Arial" panose="020B0604020202020204" pitchFamily="34" charset="0"/>
                <a:cs typeface="Arial" panose="020B0604020202020204" pitchFamily="34" charset="0"/>
              </a:rPr>
              <a:t>Implementing</a:t>
            </a:r>
            <a:endParaRPr lang="de-DE" sz="1000" b="1" spc="3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000" b="1" spc="30" dirty="0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</a:p>
        </p:txBody>
      </p:sp>
      <p:sp>
        <p:nvSpPr>
          <p:cNvPr id="40" name="Ellipse 5">
            <a:extLst>
              <a:ext uri="{FF2B5EF4-FFF2-40B4-BE49-F238E27FC236}">
                <a16:creationId xmlns:a16="http://schemas.microsoft.com/office/drawing/2014/main" id="{71029546-FC11-C443-B2D8-991DC81D9489}"/>
              </a:ext>
            </a:extLst>
          </p:cNvPr>
          <p:cNvSpPr/>
          <p:nvPr/>
        </p:nvSpPr>
        <p:spPr>
          <a:xfrm>
            <a:off x="9741276" y="2060575"/>
            <a:ext cx="1296000" cy="1296000"/>
          </a:xfrm>
          <a:prstGeom prst="ellipse">
            <a:avLst/>
          </a:prstGeom>
          <a:solidFill>
            <a:srgbClr val="E7BD65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 anchorCtr="0"/>
          <a:lstStyle/>
          <a:p>
            <a:pPr algn="ctr"/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Developers</a:t>
            </a:r>
            <a:endParaRPr lang="de-DE" sz="1000" b="1" spc="-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Gerade Verbindung mit Pfeil 69"/>
          <p:cNvCxnSpPr>
            <a:cxnSpLocks/>
          </p:cNvCxnSpPr>
          <p:nvPr/>
        </p:nvCxnSpPr>
        <p:spPr>
          <a:xfrm flipV="1">
            <a:off x="7014726" y="3427804"/>
            <a:ext cx="720000" cy="4704"/>
          </a:xfrm>
          <a:prstGeom prst="straightConnector1">
            <a:avLst/>
          </a:prstGeom>
          <a:ln w="28575">
            <a:solidFill>
              <a:srgbClr val="80B0B9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>
            <a:extLst>
              <a:ext uri="{FF2B5EF4-FFF2-40B4-BE49-F238E27FC236}">
                <a16:creationId xmlns:a16="http://schemas.microsoft.com/office/drawing/2014/main" id="{C31E26B7-3C9C-8148-A868-4D3BC05083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265" y="3476500"/>
            <a:ext cx="690880" cy="523240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6FE5F47C-01A7-384C-BD93-2439FF8E25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03" y="3429000"/>
            <a:ext cx="645160" cy="645160"/>
          </a:xfrm>
          <a:prstGeom prst="rect">
            <a:avLst/>
          </a:prstGeom>
        </p:spPr>
      </p:pic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3940D06A-2A1E-8D49-AC1E-83328349FEDF}"/>
              </a:ext>
            </a:extLst>
          </p:cNvPr>
          <p:cNvCxnSpPr>
            <a:cxnSpLocks/>
          </p:cNvCxnSpPr>
          <p:nvPr/>
        </p:nvCxnSpPr>
        <p:spPr>
          <a:xfrm>
            <a:off x="1847362" y="3430156"/>
            <a:ext cx="144000" cy="0"/>
          </a:xfrm>
          <a:prstGeom prst="straightConnector1">
            <a:avLst/>
          </a:prstGeom>
          <a:ln w="28575">
            <a:solidFill>
              <a:srgbClr val="80B0B9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Grafik 47">
            <a:extLst>
              <a:ext uri="{FF2B5EF4-FFF2-40B4-BE49-F238E27FC236}">
                <a16:creationId xmlns:a16="http://schemas.microsoft.com/office/drawing/2014/main" id="{FB3A44DA-688D-B347-86FE-A5E9EF20A1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001" y="840233"/>
            <a:ext cx="645160" cy="645160"/>
          </a:xfrm>
          <a:prstGeom prst="rect">
            <a:avLst/>
          </a:prstGeom>
        </p:spPr>
      </p:pic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621B8C4A-4E93-1441-A1C4-F6B276FD23D6}"/>
              </a:ext>
            </a:extLst>
          </p:cNvPr>
          <p:cNvCxnSpPr>
            <a:cxnSpLocks/>
          </p:cNvCxnSpPr>
          <p:nvPr/>
        </p:nvCxnSpPr>
        <p:spPr>
          <a:xfrm>
            <a:off x="5521920" y="3430156"/>
            <a:ext cx="144000" cy="0"/>
          </a:xfrm>
          <a:prstGeom prst="straightConnector1">
            <a:avLst/>
          </a:prstGeom>
          <a:ln w="28575">
            <a:solidFill>
              <a:srgbClr val="80B0B9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5">
            <a:extLst>
              <a:ext uri="{FF2B5EF4-FFF2-40B4-BE49-F238E27FC236}">
                <a16:creationId xmlns:a16="http://schemas.microsoft.com/office/drawing/2014/main" id="{A9495B85-816B-074E-ADEB-2CA6CDFC7D1C}"/>
              </a:ext>
            </a:extLst>
          </p:cNvPr>
          <p:cNvSpPr/>
          <p:nvPr/>
        </p:nvSpPr>
        <p:spPr>
          <a:xfrm>
            <a:off x="2460025" y="3200066"/>
            <a:ext cx="1296000" cy="1296000"/>
          </a:xfrm>
          <a:prstGeom prst="ellipse">
            <a:avLst/>
          </a:prstGeom>
          <a:solidFill>
            <a:srgbClr val="80B0B9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 anchorCtr="0"/>
          <a:lstStyle/>
          <a:p>
            <a:pPr algn="ctr"/>
            <a:r>
              <a:rPr lang="de-DE" sz="1000" b="1" spc="30" dirty="0" err="1">
                <a:latin typeface="Arial" panose="020B0604020202020204" pitchFamily="34" charset="0"/>
                <a:cs typeface="Arial" panose="020B0604020202020204" pitchFamily="34" charset="0"/>
              </a:rPr>
              <a:t>DevelopersCommittee</a:t>
            </a:r>
            <a:endParaRPr lang="de-DE" sz="1000" b="1" spc="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7FAAAF7D-9D2F-C749-A9C9-80759F93EC35}"/>
              </a:ext>
            </a:extLst>
          </p:cNvPr>
          <p:cNvCxnSpPr>
            <a:cxnSpLocks/>
          </p:cNvCxnSpPr>
          <p:nvPr/>
        </p:nvCxnSpPr>
        <p:spPr>
          <a:xfrm rot="5400000" flipV="1">
            <a:off x="3469889" y="1774722"/>
            <a:ext cx="576000" cy="4704"/>
          </a:xfrm>
          <a:prstGeom prst="straightConnector1">
            <a:avLst/>
          </a:prstGeom>
          <a:ln w="22225">
            <a:solidFill>
              <a:srgbClr val="80B0B9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5">
            <a:extLst>
              <a:ext uri="{FF2B5EF4-FFF2-40B4-BE49-F238E27FC236}">
                <a16:creationId xmlns:a16="http://schemas.microsoft.com/office/drawing/2014/main" id="{FAC31F7A-49E1-6442-A24A-62E729DCEA0B}"/>
              </a:ext>
            </a:extLst>
          </p:cNvPr>
          <p:cNvSpPr/>
          <p:nvPr/>
        </p:nvSpPr>
        <p:spPr>
          <a:xfrm>
            <a:off x="3767123" y="3200066"/>
            <a:ext cx="1296000" cy="1296000"/>
          </a:xfrm>
          <a:prstGeom prst="ellipse">
            <a:avLst/>
          </a:prstGeom>
          <a:solidFill>
            <a:srgbClr val="80B0B9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88000" rIns="0" rtlCol="0" anchor="t" anchorCtr="0"/>
          <a:lstStyle/>
          <a:p>
            <a:pPr algn="ctr"/>
            <a:r>
              <a:rPr lang="de-DE" sz="1000" b="1" spc="30" dirty="0" err="1">
                <a:latin typeface="Arial" panose="020B0604020202020204" pitchFamily="34" charset="0"/>
                <a:cs typeface="Arial" panose="020B0604020202020204" pitchFamily="34" charset="0"/>
              </a:rPr>
              <a:t>Implementers</a:t>
            </a:r>
            <a:endParaRPr lang="de-DE" sz="1000" b="1" spc="3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000" b="1" spc="30" dirty="0" err="1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de-DE" sz="1000" b="1" spc="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48C9C397-ABA9-7548-B4C0-16B3C4F199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696" y="2800466"/>
            <a:ext cx="645160" cy="64516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12D04DE8-E091-A749-BAEF-9DAC28C9D6B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79" y="3025775"/>
            <a:ext cx="806450" cy="80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93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GIZ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Glele Ahanhanzova, Marilyn GIZ</dc:creator>
  <cp:lastModifiedBy>Betting, Christina GIZ</cp:lastModifiedBy>
  <cp:revision>19</cp:revision>
  <dcterms:created xsi:type="dcterms:W3CDTF">2019-07-16T08:16:48Z</dcterms:created>
  <dcterms:modified xsi:type="dcterms:W3CDTF">2019-08-08T08:06:57Z</dcterms:modified>
</cp:coreProperties>
</file>