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886" r:id="rId4"/>
  </p:sldMasterIdLst>
  <p:notesMasterIdLst>
    <p:notesMasterId r:id="rId23"/>
  </p:notesMasterIdLst>
  <p:sldIdLst>
    <p:sldId id="256" r:id="rId5"/>
    <p:sldId id="1124" r:id="rId6"/>
    <p:sldId id="1123" r:id="rId7"/>
    <p:sldId id="844" r:id="rId8"/>
    <p:sldId id="1120" r:id="rId9"/>
    <p:sldId id="1116" r:id="rId10"/>
    <p:sldId id="1115" r:id="rId11"/>
    <p:sldId id="1113" r:id="rId12"/>
    <p:sldId id="370" r:id="rId13"/>
    <p:sldId id="1107" r:id="rId14"/>
    <p:sldId id="1106" r:id="rId15"/>
    <p:sldId id="1117" r:id="rId16"/>
    <p:sldId id="283" r:id="rId17"/>
    <p:sldId id="1102" r:id="rId18"/>
    <p:sldId id="1122" r:id="rId19"/>
    <p:sldId id="1118" r:id="rId20"/>
    <p:sldId id="1119" r:id="rId21"/>
    <p:sldId id="364" r:id="rId22"/>
  </p:sldIdLst>
  <p:sldSz cx="12192000" cy="6858000"/>
  <p:notesSz cx="6858000" cy="9144000"/>
  <p:embeddedFontLst>
    <p:embeddedFont>
      <p:font typeface="Calibri Light" panose="020F0302020204030204" pitchFamily="34" charset="0"/>
      <p:regular r:id="rId24"/>
      <p:italic r:id="rId25"/>
    </p:embeddedFont>
    <p:embeddedFont>
      <p:font typeface="Poppins Light" panose="00000400000000000000" pitchFamily="2" charset="0"/>
      <p:regular r:id="rId26"/>
      <p:bold r:id="rId27"/>
      <p:italic r:id="rId28"/>
      <p:boldItalic r:id="rId27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  <p:embeddedFont>
      <p:font typeface="Wingdings 2" panose="05020102010507070707" pitchFamily="18" charset="2"/>
      <p:regular r:id="rId37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74"/>
    <a:srgbClr val="A4A0D0"/>
    <a:srgbClr val="F4AE2B"/>
    <a:srgbClr val="80B0B9"/>
    <a:srgbClr val="A9A7A8"/>
    <a:srgbClr val="767474"/>
    <a:srgbClr val="C80F0F"/>
    <a:srgbClr val="16306D"/>
    <a:srgbClr val="4F4B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5A2DCA-E2F9-4D16-A308-2FD95F145F34}">
  <a:tblStyle styleId="{195A2DCA-E2F9-4D16-A308-2FD95F145F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74D90A-F01C-4C4F-B05D-94EE67D42BE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64" autoAdjust="0"/>
    <p:restoredTop sz="96532" autoAdjust="0"/>
  </p:normalViewPr>
  <p:slideViewPr>
    <p:cSldViewPr snapToGrid="0">
      <p:cViewPr varScale="1">
        <p:scale>
          <a:sx n="115" d="100"/>
          <a:sy n="115" d="100"/>
        </p:scale>
        <p:origin x="420" y="11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NULL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we Wahser" userId="741b4f99-0596-4936-af75-4c591e649198" providerId="ADAL" clId="{06503848-6196-47CE-862F-679D097D8C8D}"/>
    <pc:docChg chg="undo custSel addSld delSld modSld sldOrd">
      <pc:chgData name="Uwe Wahser" userId="741b4f99-0596-4936-af75-4c591e649198" providerId="ADAL" clId="{06503848-6196-47CE-862F-679D097D8C8D}" dt="2024-01-23T05:25:01.723" v="712" actId="1076"/>
      <pc:docMkLst>
        <pc:docMk/>
      </pc:docMkLst>
      <pc:sldChg chg="del">
        <pc:chgData name="Uwe Wahser" userId="741b4f99-0596-4936-af75-4c591e649198" providerId="ADAL" clId="{06503848-6196-47CE-862F-679D097D8C8D}" dt="2024-01-23T04:55:37.791" v="303" actId="2696"/>
        <pc:sldMkLst>
          <pc:docMk/>
          <pc:sldMk cId="262418982" sldId="274"/>
        </pc:sldMkLst>
      </pc:sldChg>
      <pc:sldChg chg="addSp delSp modSp">
        <pc:chgData name="Uwe Wahser" userId="741b4f99-0596-4936-af75-4c591e649198" providerId="ADAL" clId="{06503848-6196-47CE-862F-679D097D8C8D}" dt="2024-01-23T04:37:21.126" v="160" actId="164"/>
        <pc:sldMkLst>
          <pc:docMk/>
          <pc:sldMk cId="3047679660" sldId="283"/>
        </pc:sldMkLst>
        <pc:spChg chg="add del mod">
          <ac:chgData name="Uwe Wahser" userId="741b4f99-0596-4936-af75-4c591e649198" providerId="ADAL" clId="{06503848-6196-47CE-862F-679D097D8C8D}" dt="2024-01-23T04:33:35.103" v="141" actId="1076"/>
          <ac:spMkLst>
            <pc:docMk/>
            <pc:sldMk cId="3047679660" sldId="283"/>
            <ac:spMk id="6" creationId="{146F98E0-0546-4D66-A61C-30B533C16B8E}"/>
          </ac:spMkLst>
        </pc:spChg>
        <pc:spChg chg="add mod">
          <ac:chgData name="Uwe Wahser" userId="741b4f99-0596-4936-af75-4c591e649198" providerId="ADAL" clId="{06503848-6196-47CE-862F-679D097D8C8D}" dt="2024-01-23T04:37:21.126" v="160" actId="164"/>
          <ac:spMkLst>
            <pc:docMk/>
            <pc:sldMk cId="3047679660" sldId="283"/>
            <ac:spMk id="8" creationId="{A8450F2B-A16B-421B-9B37-E9A7846865D4}"/>
          </ac:spMkLst>
        </pc:spChg>
        <pc:spChg chg="mod topLvl">
          <ac:chgData name="Uwe Wahser" userId="741b4f99-0596-4936-af75-4c591e649198" providerId="ADAL" clId="{06503848-6196-47CE-862F-679D097D8C8D}" dt="2024-01-23T04:37:21.126" v="160" actId="164"/>
          <ac:spMkLst>
            <pc:docMk/>
            <pc:sldMk cId="3047679660" sldId="283"/>
            <ac:spMk id="11" creationId="{37F5C94F-138E-49AC-ADD0-A3175B837F21}"/>
          </ac:spMkLst>
        </pc:spChg>
        <pc:spChg chg="mod ord topLvl">
          <ac:chgData name="Uwe Wahser" userId="741b4f99-0596-4936-af75-4c591e649198" providerId="ADAL" clId="{06503848-6196-47CE-862F-679D097D8C8D}" dt="2024-01-23T04:37:21.126" v="160" actId="164"/>
          <ac:spMkLst>
            <pc:docMk/>
            <pc:sldMk cId="3047679660" sldId="283"/>
            <ac:spMk id="12" creationId="{5B20F2D4-B5DD-4C2C-BDB7-56B072029841}"/>
          </ac:spMkLst>
        </pc:spChg>
        <pc:spChg chg="mod topLvl">
          <ac:chgData name="Uwe Wahser" userId="741b4f99-0596-4936-af75-4c591e649198" providerId="ADAL" clId="{06503848-6196-47CE-862F-679D097D8C8D}" dt="2024-01-23T04:37:21.126" v="160" actId="164"/>
          <ac:spMkLst>
            <pc:docMk/>
            <pc:sldMk cId="3047679660" sldId="283"/>
            <ac:spMk id="14" creationId="{65E7B255-4949-4FB5-A53B-7E3DA9FD7841}"/>
          </ac:spMkLst>
        </pc:spChg>
        <pc:spChg chg="mod topLvl">
          <ac:chgData name="Uwe Wahser" userId="741b4f99-0596-4936-af75-4c591e649198" providerId="ADAL" clId="{06503848-6196-47CE-862F-679D097D8C8D}" dt="2024-01-23T04:37:21.126" v="160" actId="164"/>
          <ac:spMkLst>
            <pc:docMk/>
            <pc:sldMk cId="3047679660" sldId="283"/>
            <ac:spMk id="15" creationId="{C0D5DDD2-0BBA-4117-B129-CB0F7A82569F}"/>
          </ac:spMkLst>
        </pc:spChg>
        <pc:spChg chg="add del mod">
          <ac:chgData name="Uwe Wahser" userId="741b4f99-0596-4936-af75-4c591e649198" providerId="ADAL" clId="{06503848-6196-47CE-862F-679D097D8C8D}" dt="2024-01-22T13:44:27.897" v="16" actId="1076"/>
          <ac:spMkLst>
            <pc:docMk/>
            <pc:sldMk cId="3047679660" sldId="283"/>
            <ac:spMk id="49" creationId="{C3512143-C0A3-4897-8F5E-34A12E8E452E}"/>
          </ac:spMkLst>
        </pc:spChg>
        <pc:spChg chg="add del">
          <ac:chgData name="Uwe Wahser" userId="741b4f99-0596-4936-af75-4c591e649198" providerId="ADAL" clId="{06503848-6196-47CE-862F-679D097D8C8D}" dt="2024-01-22T13:44:57.936" v="19" actId="1076"/>
          <ac:spMkLst>
            <pc:docMk/>
            <pc:sldMk cId="3047679660" sldId="283"/>
            <ac:spMk id="51" creationId="{F17D86E6-A9DA-45E5-BBB6-9CB844FE2243}"/>
          </ac:spMkLst>
        </pc:spChg>
        <pc:spChg chg="add mod">
          <ac:chgData name="Uwe Wahser" userId="741b4f99-0596-4936-af75-4c591e649198" providerId="ADAL" clId="{06503848-6196-47CE-862F-679D097D8C8D}" dt="2024-01-23T04:37:21.126" v="160" actId="164"/>
          <ac:spMkLst>
            <pc:docMk/>
            <pc:sldMk cId="3047679660" sldId="283"/>
            <ac:spMk id="52" creationId="{EE91A061-1B4B-4BCB-A382-9BE12191F340}"/>
          </ac:spMkLst>
        </pc:spChg>
        <pc:spChg chg="add del">
          <ac:chgData name="Uwe Wahser" userId="741b4f99-0596-4936-af75-4c591e649198" providerId="ADAL" clId="{06503848-6196-47CE-862F-679D097D8C8D}" dt="2024-01-22T13:44:57.936" v="19" actId="1076"/>
          <ac:spMkLst>
            <pc:docMk/>
            <pc:sldMk cId="3047679660" sldId="283"/>
            <ac:spMk id="52" creationId="{85060D03-9E3F-4E7F-B5C0-38BA43DEB61D}"/>
          </ac:spMkLst>
        </pc:spChg>
        <pc:grpChg chg="add mod">
          <ac:chgData name="Uwe Wahser" userId="741b4f99-0596-4936-af75-4c591e649198" providerId="ADAL" clId="{06503848-6196-47CE-862F-679D097D8C8D}" dt="2024-01-23T04:32:42.591" v="135" actId="164"/>
          <ac:grpSpMkLst>
            <pc:docMk/>
            <pc:sldMk cId="3047679660" sldId="283"/>
            <ac:grpSpMk id="4" creationId="{D59A272B-621C-4546-A685-09334EAEC7A4}"/>
          </ac:grpSpMkLst>
        </pc:grpChg>
        <pc:grpChg chg="add mod">
          <ac:chgData name="Uwe Wahser" userId="741b4f99-0596-4936-af75-4c591e649198" providerId="ADAL" clId="{06503848-6196-47CE-862F-679D097D8C8D}" dt="2024-01-22T13:44:27.459" v="15" actId="164"/>
          <ac:grpSpMkLst>
            <pc:docMk/>
            <pc:sldMk cId="3047679660" sldId="283"/>
            <ac:grpSpMk id="4" creationId="{F28077B8-DF9E-4AAC-B7CD-EB4F6729C763}"/>
          </ac:grpSpMkLst>
        </pc:grpChg>
        <pc:grpChg chg="add del mod">
          <ac:chgData name="Uwe Wahser" userId="741b4f99-0596-4936-af75-4c591e649198" providerId="ADAL" clId="{06503848-6196-47CE-862F-679D097D8C8D}" dt="2024-01-23T04:35:26.902" v="143" actId="165"/>
          <ac:grpSpMkLst>
            <pc:docMk/>
            <pc:sldMk cId="3047679660" sldId="283"/>
            <ac:grpSpMk id="5" creationId="{23316E22-1661-4CEB-B145-B7CF8409CA24}"/>
          </ac:grpSpMkLst>
        </pc:grpChg>
        <pc:grpChg chg="mod topLvl">
          <ac:chgData name="Uwe Wahser" userId="741b4f99-0596-4936-af75-4c591e649198" providerId="ADAL" clId="{06503848-6196-47CE-862F-679D097D8C8D}" dt="2024-01-23T04:37:21.126" v="160" actId="164"/>
          <ac:grpSpMkLst>
            <pc:docMk/>
            <pc:sldMk cId="3047679660" sldId="283"/>
            <ac:grpSpMk id="9" creationId="{E239E655-423C-4A41-B4F0-32BC14CED6F8}"/>
          </ac:grpSpMkLst>
        </pc:grpChg>
        <pc:grpChg chg="add mod">
          <ac:chgData name="Uwe Wahser" userId="741b4f99-0596-4936-af75-4c591e649198" providerId="ADAL" clId="{06503848-6196-47CE-862F-679D097D8C8D}" dt="2024-01-23T04:37:21.126" v="160" actId="164"/>
          <ac:grpSpMkLst>
            <pc:docMk/>
            <pc:sldMk cId="3047679660" sldId="283"/>
            <ac:grpSpMk id="10" creationId="{DB857F3D-3AC4-4F9A-ADEF-7B016270DB38}"/>
          </ac:grpSpMkLst>
        </pc:grpChg>
        <pc:grpChg chg="mod topLvl">
          <ac:chgData name="Uwe Wahser" userId="741b4f99-0596-4936-af75-4c591e649198" providerId="ADAL" clId="{06503848-6196-47CE-862F-679D097D8C8D}" dt="2024-01-23T04:37:21.126" v="160" actId="164"/>
          <ac:grpSpMkLst>
            <pc:docMk/>
            <pc:sldMk cId="3047679660" sldId="283"/>
            <ac:grpSpMk id="13" creationId="{4821005F-E970-4F08-B1F7-4D05498493E3}"/>
          </ac:grpSpMkLst>
        </pc:grpChg>
        <pc:grpChg chg="mod topLvl">
          <ac:chgData name="Uwe Wahser" userId="741b4f99-0596-4936-af75-4c591e649198" providerId="ADAL" clId="{06503848-6196-47CE-862F-679D097D8C8D}" dt="2024-01-23T04:37:21.126" v="160" actId="164"/>
          <ac:grpSpMkLst>
            <pc:docMk/>
            <pc:sldMk cId="3047679660" sldId="283"/>
            <ac:grpSpMk id="26" creationId="{AD45F1E4-719D-4E37-89BA-FA9D279C2CF5}"/>
          </ac:grpSpMkLst>
        </pc:grpChg>
        <pc:grpChg chg="add ord">
          <ac:chgData name="Uwe Wahser" userId="741b4f99-0596-4936-af75-4c591e649198" providerId="ADAL" clId="{06503848-6196-47CE-862F-679D097D8C8D}" dt="2024-01-23T04:31:53.463" v="131" actId="167"/>
          <ac:grpSpMkLst>
            <pc:docMk/>
            <pc:sldMk cId="3047679660" sldId="283"/>
            <ac:grpSpMk id="47" creationId="{A1CEF507-79AF-4311-A895-4DF701C4E845}"/>
          </ac:grpSpMkLst>
        </pc:grpChg>
        <pc:grpChg chg="add del mod">
          <ac:chgData name="Uwe Wahser" userId="741b4f99-0596-4936-af75-4c591e649198" providerId="ADAL" clId="{06503848-6196-47CE-862F-679D097D8C8D}" dt="2024-01-23T04:31:41.240" v="128" actId="164"/>
          <ac:grpSpMkLst>
            <pc:docMk/>
            <pc:sldMk cId="3047679660" sldId="283"/>
            <ac:grpSpMk id="54" creationId="{E42C9C40-270D-4FD0-AC0E-6DFD6174DB83}"/>
          </ac:grpSpMkLst>
        </pc:grpChg>
        <pc:picChg chg="add del">
          <ac:chgData name="Uwe Wahser" userId="741b4f99-0596-4936-af75-4c591e649198" providerId="ADAL" clId="{06503848-6196-47CE-862F-679D097D8C8D}" dt="2024-01-23T04:31:43.991" v="129" actId="478"/>
          <ac:picMkLst>
            <pc:docMk/>
            <pc:sldMk cId="3047679660" sldId="283"/>
            <ac:picMk id="27" creationId="{00000000-0000-0000-0000-000000000000}"/>
          </ac:picMkLst>
        </pc:picChg>
        <pc:picChg chg="add del mod ord">
          <ac:chgData name="Uwe Wahser" userId="741b4f99-0596-4936-af75-4c591e649198" providerId="ADAL" clId="{06503848-6196-47CE-862F-679D097D8C8D}" dt="2024-01-22T13:43:08.939" v="10" actId="1076"/>
          <ac:picMkLst>
            <pc:docMk/>
            <pc:sldMk cId="3047679660" sldId="283"/>
            <ac:picMk id="47" creationId="{001E20C3-4B57-459A-854B-AC0DFCA7CFDF}"/>
          </ac:picMkLst>
        </pc:picChg>
        <pc:picChg chg="add del mod">
          <ac:chgData name="Uwe Wahser" userId="741b4f99-0596-4936-af75-4c591e649198" providerId="ADAL" clId="{06503848-6196-47CE-862F-679D097D8C8D}" dt="2024-01-22T13:44:27.897" v="16" actId="1076"/>
          <ac:picMkLst>
            <pc:docMk/>
            <pc:sldMk cId="3047679660" sldId="283"/>
            <ac:picMk id="48" creationId="{74451610-FB38-4C01-B7BF-B779D369CD3D}"/>
          </ac:picMkLst>
        </pc:picChg>
        <pc:picChg chg="add del mod">
          <ac:chgData name="Uwe Wahser" userId="741b4f99-0596-4936-af75-4c591e649198" providerId="ADAL" clId="{06503848-6196-47CE-862F-679D097D8C8D}" dt="2024-01-22T13:44:27.897" v="16" actId="1076"/>
          <ac:picMkLst>
            <pc:docMk/>
            <pc:sldMk cId="3047679660" sldId="283"/>
            <ac:picMk id="50" creationId="{0C754184-59C8-476C-8AE3-9C7D15ABA199}"/>
          </ac:picMkLst>
        </pc:picChg>
        <pc:picChg chg="add del">
          <ac:chgData name="Uwe Wahser" userId="741b4f99-0596-4936-af75-4c591e649198" providerId="ADAL" clId="{06503848-6196-47CE-862F-679D097D8C8D}" dt="2024-01-22T13:44:57.936" v="19" actId="1076"/>
          <ac:picMkLst>
            <pc:docMk/>
            <pc:sldMk cId="3047679660" sldId="283"/>
            <ac:picMk id="53" creationId="{415B3AF3-E157-48D2-BCF5-DC9D01A98F00}"/>
          </ac:picMkLst>
        </pc:picChg>
      </pc:sldChg>
      <pc:sldChg chg="del">
        <pc:chgData name="Uwe Wahser" userId="741b4f99-0596-4936-af75-4c591e649198" providerId="ADAL" clId="{06503848-6196-47CE-862F-679D097D8C8D}" dt="2024-01-23T04:55:37.736" v="301" actId="2696"/>
        <pc:sldMkLst>
          <pc:docMk/>
          <pc:sldMk cId="1961475530" sldId="365"/>
        </pc:sldMkLst>
      </pc:sldChg>
      <pc:sldChg chg="del">
        <pc:chgData name="Uwe Wahser" userId="741b4f99-0596-4936-af75-4c591e649198" providerId="ADAL" clId="{06503848-6196-47CE-862F-679D097D8C8D}" dt="2024-01-23T04:55:37.806" v="304" actId="2696"/>
        <pc:sldMkLst>
          <pc:docMk/>
          <pc:sldMk cId="3962664678" sldId="366"/>
        </pc:sldMkLst>
      </pc:sldChg>
      <pc:sldChg chg="del">
        <pc:chgData name="Uwe Wahser" userId="741b4f99-0596-4936-af75-4c591e649198" providerId="ADAL" clId="{06503848-6196-47CE-862F-679D097D8C8D}" dt="2024-01-23T04:55:37.831" v="306" actId="2696"/>
        <pc:sldMkLst>
          <pc:docMk/>
          <pc:sldMk cId="2143002661" sldId="367"/>
        </pc:sldMkLst>
      </pc:sldChg>
      <pc:sldChg chg="del">
        <pc:chgData name="Uwe Wahser" userId="741b4f99-0596-4936-af75-4c591e649198" providerId="ADAL" clId="{06503848-6196-47CE-862F-679D097D8C8D}" dt="2024-01-23T04:55:37.760" v="302" actId="2696"/>
        <pc:sldMkLst>
          <pc:docMk/>
          <pc:sldMk cId="2759774128" sldId="368"/>
        </pc:sldMkLst>
      </pc:sldChg>
      <pc:sldChg chg="del">
        <pc:chgData name="Uwe Wahser" userId="741b4f99-0596-4936-af75-4c591e649198" providerId="ADAL" clId="{06503848-6196-47CE-862F-679D097D8C8D}" dt="2024-01-23T04:55:37.817" v="305" actId="2696"/>
        <pc:sldMkLst>
          <pc:docMk/>
          <pc:sldMk cId="2072772177" sldId="369"/>
        </pc:sldMkLst>
      </pc:sldChg>
      <pc:sldChg chg="ord">
        <pc:chgData name="Uwe Wahser" userId="741b4f99-0596-4936-af75-4c591e649198" providerId="ADAL" clId="{06503848-6196-47CE-862F-679D097D8C8D}" dt="2024-01-23T04:56:01.787" v="310" actId="1076"/>
        <pc:sldMkLst>
          <pc:docMk/>
          <pc:sldMk cId="1928916374" sldId="370"/>
        </pc:sldMkLst>
      </pc:sldChg>
      <pc:sldChg chg="addSp modSp ord">
        <pc:chgData name="Uwe Wahser" userId="741b4f99-0596-4936-af75-4c591e649198" providerId="ADAL" clId="{06503848-6196-47CE-862F-679D097D8C8D}" dt="2024-01-23T04:48:55.108" v="215" actId="693"/>
        <pc:sldMkLst>
          <pc:docMk/>
          <pc:sldMk cId="2460693116" sldId="844"/>
        </pc:sldMkLst>
        <pc:spChg chg="add mod">
          <ac:chgData name="Uwe Wahser" userId="741b4f99-0596-4936-af75-4c591e649198" providerId="ADAL" clId="{06503848-6196-47CE-862F-679D097D8C8D}" dt="2024-01-23T04:48:55.108" v="215" actId="693"/>
          <ac:spMkLst>
            <pc:docMk/>
            <pc:sldMk cId="2460693116" sldId="844"/>
            <ac:spMk id="98" creationId="{7B0ED9A5-03E8-4C3E-9514-33E4DF830B63}"/>
          </ac:spMkLst>
        </pc:spChg>
        <pc:cxnChg chg="mod">
          <ac:chgData name="Uwe Wahser" userId="741b4f99-0596-4936-af75-4c591e649198" providerId="ADAL" clId="{06503848-6196-47CE-862F-679D097D8C8D}" dt="2024-01-23T04:11:04.943" v="23" actId="1076"/>
          <ac:cxnSpMkLst>
            <pc:docMk/>
            <pc:sldMk cId="2460693116" sldId="844"/>
            <ac:cxnSpMk id="97" creationId="{D3B38F96-FAA3-4A01-B592-BA412B76F961}"/>
          </ac:cxnSpMkLst>
        </pc:cxnChg>
      </pc:sldChg>
      <pc:sldChg chg="del">
        <pc:chgData name="Uwe Wahser" userId="741b4f99-0596-4936-af75-4c591e649198" providerId="ADAL" clId="{06503848-6196-47CE-862F-679D097D8C8D}" dt="2024-01-23T04:54:27.920" v="298" actId="2696"/>
        <pc:sldMkLst>
          <pc:docMk/>
          <pc:sldMk cId="2807361623" sldId="845"/>
        </pc:sldMkLst>
      </pc:sldChg>
      <pc:sldChg chg="delSp">
        <pc:chgData name="Uwe Wahser" userId="741b4f99-0596-4936-af75-4c591e649198" providerId="ADAL" clId="{06503848-6196-47CE-862F-679D097D8C8D}" dt="2024-01-23T04:41:08.905" v="164" actId="478"/>
        <pc:sldMkLst>
          <pc:docMk/>
          <pc:sldMk cId="3734061089" sldId="1102"/>
        </pc:sldMkLst>
        <pc:spChg chg="del">
          <ac:chgData name="Uwe Wahser" userId="741b4f99-0596-4936-af75-4c591e649198" providerId="ADAL" clId="{06503848-6196-47CE-862F-679D097D8C8D}" dt="2024-01-23T04:41:08.905" v="164" actId="478"/>
          <ac:spMkLst>
            <pc:docMk/>
            <pc:sldMk cId="3734061089" sldId="1102"/>
            <ac:spMk id="24" creationId="{1B125FDA-09DF-4539-BEB8-A140300D9BDD}"/>
          </ac:spMkLst>
        </pc:spChg>
        <pc:spChg chg="del">
          <ac:chgData name="Uwe Wahser" userId="741b4f99-0596-4936-af75-4c591e649198" providerId="ADAL" clId="{06503848-6196-47CE-862F-679D097D8C8D}" dt="2024-01-23T04:41:08.905" v="164" actId="478"/>
          <ac:spMkLst>
            <pc:docMk/>
            <pc:sldMk cId="3734061089" sldId="1102"/>
            <ac:spMk id="25" creationId="{980A0A23-F514-4642-97C2-F3E26A7188CC}"/>
          </ac:spMkLst>
        </pc:spChg>
        <pc:spChg chg="del">
          <ac:chgData name="Uwe Wahser" userId="741b4f99-0596-4936-af75-4c591e649198" providerId="ADAL" clId="{06503848-6196-47CE-862F-679D097D8C8D}" dt="2024-01-23T04:41:08.905" v="164" actId="478"/>
          <ac:spMkLst>
            <pc:docMk/>
            <pc:sldMk cId="3734061089" sldId="1102"/>
            <ac:spMk id="26" creationId="{7C1B8FA4-D62C-4529-8FDA-52EB26C09664}"/>
          </ac:spMkLst>
        </pc:spChg>
        <pc:spChg chg="del">
          <ac:chgData name="Uwe Wahser" userId="741b4f99-0596-4936-af75-4c591e649198" providerId="ADAL" clId="{06503848-6196-47CE-862F-679D097D8C8D}" dt="2024-01-23T04:41:08.905" v="164" actId="478"/>
          <ac:spMkLst>
            <pc:docMk/>
            <pc:sldMk cId="3734061089" sldId="1102"/>
            <ac:spMk id="27" creationId="{0AA211EE-7107-41C7-98DC-2E28DBCED6A0}"/>
          </ac:spMkLst>
        </pc:spChg>
        <pc:spChg chg="del">
          <ac:chgData name="Uwe Wahser" userId="741b4f99-0596-4936-af75-4c591e649198" providerId="ADAL" clId="{06503848-6196-47CE-862F-679D097D8C8D}" dt="2024-01-23T04:41:08.905" v="164" actId="478"/>
          <ac:spMkLst>
            <pc:docMk/>
            <pc:sldMk cId="3734061089" sldId="1102"/>
            <ac:spMk id="39" creationId="{DD706C4D-D44B-4932-9E49-C75E74D4743D}"/>
          </ac:spMkLst>
        </pc:spChg>
        <pc:spChg chg="del">
          <ac:chgData name="Uwe Wahser" userId="741b4f99-0596-4936-af75-4c591e649198" providerId="ADAL" clId="{06503848-6196-47CE-862F-679D097D8C8D}" dt="2024-01-23T04:41:08.905" v="164" actId="478"/>
          <ac:spMkLst>
            <pc:docMk/>
            <pc:sldMk cId="3734061089" sldId="1102"/>
            <ac:spMk id="40" creationId="{8157D73D-BD02-4E46-A557-CC1E06789199}"/>
          </ac:spMkLst>
        </pc:spChg>
        <pc:spChg chg="del">
          <ac:chgData name="Uwe Wahser" userId="741b4f99-0596-4936-af75-4c591e649198" providerId="ADAL" clId="{06503848-6196-47CE-862F-679D097D8C8D}" dt="2024-01-23T04:41:08.905" v="164" actId="478"/>
          <ac:spMkLst>
            <pc:docMk/>
            <pc:sldMk cId="3734061089" sldId="1102"/>
            <ac:spMk id="41" creationId="{A47AB6E6-C2F4-4F2C-80DE-25C52B65D329}"/>
          </ac:spMkLst>
        </pc:spChg>
        <pc:spChg chg="del">
          <ac:chgData name="Uwe Wahser" userId="741b4f99-0596-4936-af75-4c591e649198" providerId="ADAL" clId="{06503848-6196-47CE-862F-679D097D8C8D}" dt="2024-01-23T04:41:08.905" v="164" actId="478"/>
          <ac:spMkLst>
            <pc:docMk/>
            <pc:sldMk cId="3734061089" sldId="1102"/>
            <ac:spMk id="42" creationId="{D8613924-47EA-47E9-BBE4-25FB0D114304}"/>
          </ac:spMkLst>
        </pc:spChg>
        <pc:spChg chg="del">
          <ac:chgData name="Uwe Wahser" userId="741b4f99-0596-4936-af75-4c591e649198" providerId="ADAL" clId="{06503848-6196-47CE-862F-679D097D8C8D}" dt="2024-01-23T04:41:08.905" v="164" actId="478"/>
          <ac:spMkLst>
            <pc:docMk/>
            <pc:sldMk cId="3734061089" sldId="1102"/>
            <ac:spMk id="43" creationId="{FDE7832E-28D1-4582-9DEE-2F40FDEB201B}"/>
          </ac:spMkLst>
        </pc:spChg>
        <pc:spChg chg="del">
          <ac:chgData name="Uwe Wahser" userId="741b4f99-0596-4936-af75-4c591e649198" providerId="ADAL" clId="{06503848-6196-47CE-862F-679D097D8C8D}" dt="2024-01-23T04:41:08.905" v="164" actId="478"/>
          <ac:spMkLst>
            <pc:docMk/>
            <pc:sldMk cId="3734061089" sldId="1102"/>
            <ac:spMk id="45" creationId="{5D04C89E-271F-4851-B5A7-9804FF96931C}"/>
          </ac:spMkLst>
        </pc:spChg>
        <pc:spChg chg="del">
          <ac:chgData name="Uwe Wahser" userId="741b4f99-0596-4936-af75-4c591e649198" providerId="ADAL" clId="{06503848-6196-47CE-862F-679D097D8C8D}" dt="2024-01-23T04:41:08.905" v="164" actId="478"/>
          <ac:spMkLst>
            <pc:docMk/>
            <pc:sldMk cId="3734061089" sldId="1102"/>
            <ac:spMk id="46" creationId="{345DD88B-FCE1-4220-A54B-BF6AB7FF49B3}"/>
          </ac:spMkLst>
        </pc:spChg>
        <pc:spChg chg="del">
          <ac:chgData name="Uwe Wahser" userId="741b4f99-0596-4936-af75-4c591e649198" providerId="ADAL" clId="{06503848-6196-47CE-862F-679D097D8C8D}" dt="2024-01-23T04:41:08.905" v="164" actId="478"/>
          <ac:spMkLst>
            <pc:docMk/>
            <pc:sldMk cId="3734061089" sldId="1102"/>
            <ac:spMk id="47" creationId="{BB02465E-A258-47AC-A933-09A13B4E43FD}"/>
          </ac:spMkLst>
        </pc:spChg>
        <pc:spChg chg="del">
          <ac:chgData name="Uwe Wahser" userId="741b4f99-0596-4936-af75-4c591e649198" providerId="ADAL" clId="{06503848-6196-47CE-862F-679D097D8C8D}" dt="2024-01-23T04:41:08.905" v="164" actId="478"/>
          <ac:spMkLst>
            <pc:docMk/>
            <pc:sldMk cId="3734061089" sldId="1102"/>
            <ac:spMk id="48" creationId="{2DC5D3E5-4078-4401-BDEC-ABD4BE059C99}"/>
          </ac:spMkLst>
        </pc:spChg>
        <pc:spChg chg="del">
          <ac:chgData name="Uwe Wahser" userId="741b4f99-0596-4936-af75-4c591e649198" providerId="ADAL" clId="{06503848-6196-47CE-862F-679D097D8C8D}" dt="2024-01-23T04:41:08.905" v="164" actId="478"/>
          <ac:spMkLst>
            <pc:docMk/>
            <pc:sldMk cId="3734061089" sldId="1102"/>
            <ac:spMk id="49" creationId="{EDF0FED7-4D7B-4054-9E02-8D24F8841F88}"/>
          </ac:spMkLst>
        </pc:spChg>
        <pc:spChg chg="del">
          <ac:chgData name="Uwe Wahser" userId="741b4f99-0596-4936-af75-4c591e649198" providerId="ADAL" clId="{06503848-6196-47CE-862F-679D097D8C8D}" dt="2024-01-23T04:41:08.905" v="164" actId="478"/>
          <ac:spMkLst>
            <pc:docMk/>
            <pc:sldMk cId="3734061089" sldId="1102"/>
            <ac:spMk id="50" creationId="{F2437E30-FF5C-48DE-8A7A-66600C3A4161}"/>
          </ac:spMkLst>
        </pc:spChg>
        <pc:spChg chg="del">
          <ac:chgData name="Uwe Wahser" userId="741b4f99-0596-4936-af75-4c591e649198" providerId="ADAL" clId="{06503848-6196-47CE-862F-679D097D8C8D}" dt="2024-01-23T04:41:08.905" v="164" actId="478"/>
          <ac:spMkLst>
            <pc:docMk/>
            <pc:sldMk cId="3734061089" sldId="1102"/>
            <ac:spMk id="51" creationId="{EBC6482C-CD80-47BD-BA61-340ABD8AAB19}"/>
          </ac:spMkLst>
        </pc:spChg>
        <pc:spChg chg="del">
          <ac:chgData name="Uwe Wahser" userId="741b4f99-0596-4936-af75-4c591e649198" providerId="ADAL" clId="{06503848-6196-47CE-862F-679D097D8C8D}" dt="2024-01-23T04:38:24.883" v="161" actId="478"/>
          <ac:spMkLst>
            <pc:docMk/>
            <pc:sldMk cId="3734061089" sldId="1102"/>
            <ac:spMk id="52" creationId="{1C87B32A-140B-4ED7-A5D4-70C5CA7A24D7}"/>
          </ac:spMkLst>
        </pc:spChg>
      </pc:sldChg>
      <pc:sldChg chg="del">
        <pc:chgData name="Uwe Wahser" userId="741b4f99-0596-4936-af75-4c591e649198" providerId="ADAL" clId="{06503848-6196-47CE-862F-679D097D8C8D}" dt="2024-01-23T04:55:37.844" v="307" actId="2696"/>
        <pc:sldMkLst>
          <pc:docMk/>
          <pc:sldMk cId="421268660" sldId="1103"/>
        </pc:sldMkLst>
      </pc:sldChg>
      <pc:sldChg chg="del">
        <pc:chgData name="Uwe Wahser" userId="741b4f99-0596-4936-af75-4c591e649198" providerId="ADAL" clId="{06503848-6196-47CE-862F-679D097D8C8D}" dt="2024-01-23T04:55:40.929" v="309" actId="2696"/>
        <pc:sldMkLst>
          <pc:docMk/>
          <pc:sldMk cId="1976422989" sldId="1104"/>
        </pc:sldMkLst>
      </pc:sldChg>
      <pc:sldChg chg="del">
        <pc:chgData name="Uwe Wahser" userId="741b4f99-0596-4936-af75-4c591e649198" providerId="ADAL" clId="{06503848-6196-47CE-862F-679D097D8C8D}" dt="2024-01-23T04:55:37.851" v="308" actId="2696"/>
        <pc:sldMkLst>
          <pc:docMk/>
          <pc:sldMk cId="726514874" sldId="1105"/>
        </pc:sldMkLst>
      </pc:sldChg>
      <pc:sldChg chg="ord">
        <pc:chgData name="Uwe Wahser" userId="741b4f99-0596-4936-af75-4c591e649198" providerId="ADAL" clId="{06503848-6196-47CE-862F-679D097D8C8D}" dt="2024-01-23T04:56:01.787" v="310" actId="1076"/>
        <pc:sldMkLst>
          <pc:docMk/>
          <pc:sldMk cId="486140732" sldId="1106"/>
        </pc:sldMkLst>
      </pc:sldChg>
      <pc:sldChg chg="modSp ord">
        <pc:chgData name="Uwe Wahser" userId="741b4f99-0596-4936-af75-4c591e649198" providerId="ADAL" clId="{06503848-6196-47CE-862F-679D097D8C8D}" dt="2024-01-23T05:11:55.903" v="565" actId="20577"/>
        <pc:sldMkLst>
          <pc:docMk/>
          <pc:sldMk cId="716812878" sldId="1107"/>
        </pc:sldMkLst>
        <pc:spChg chg="mod">
          <ac:chgData name="Uwe Wahser" userId="741b4f99-0596-4936-af75-4c591e649198" providerId="ADAL" clId="{06503848-6196-47CE-862F-679D097D8C8D}" dt="2024-01-23T05:11:55.903" v="565" actId="20577"/>
          <ac:spMkLst>
            <pc:docMk/>
            <pc:sldMk cId="716812878" sldId="1107"/>
            <ac:spMk id="2" creationId="{03451B91-9653-4CA4-A504-059D6E5E6FAE}"/>
          </ac:spMkLst>
        </pc:spChg>
      </pc:sldChg>
      <pc:sldChg chg="modSp ord">
        <pc:chgData name="Uwe Wahser" userId="741b4f99-0596-4936-af75-4c591e649198" providerId="ADAL" clId="{06503848-6196-47CE-862F-679D097D8C8D}" dt="2024-01-23T05:07:07.061" v="431" actId="1076"/>
        <pc:sldMkLst>
          <pc:docMk/>
          <pc:sldMk cId="4167167279" sldId="1113"/>
        </pc:sldMkLst>
        <pc:spChg chg="mod">
          <ac:chgData name="Uwe Wahser" userId="741b4f99-0596-4936-af75-4c591e649198" providerId="ADAL" clId="{06503848-6196-47CE-862F-679D097D8C8D}" dt="2024-01-23T04:12:45.667" v="29" actId="20577"/>
          <ac:spMkLst>
            <pc:docMk/>
            <pc:sldMk cId="4167167279" sldId="1113"/>
            <ac:spMk id="8" creationId="{9AE4DC27-C97D-4E25-81E1-62C635A4F12B}"/>
          </ac:spMkLst>
        </pc:spChg>
        <pc:spChg chg="mod">
          <ac:chgData name="Uwe Wahser" userId="741b4f99-0596-4936-af75-4c591e649198" providerId="ADAL" clId="{06503848-6196-47CE-862F-679D097D8C8D}" dt="2024-01-23T04:12:51.933" v="31" actId="20577"/>
          <ac:spMkLst>
            <pc:docMk/>
            <pc:sldMk cId="4167167279" sldId="1113"/>
            <ac:spMk id="9" creationId="{EDC266C9-2C0A-4337-BBBB-B6911CF5CF55}"/>
          </ac:spMkLst>
        </pc:spChg>
        <pc:spChg chg="mod">
          <ac:chgData name="Uwe Wahser" userId="741b4f99-0596-4936-af75-4c591e649198" providerId="ADAL" clId="{06503848-6196-47CE-862F-679D097D8C8D}" dt="2024-01-23T04:12:57.274" v="33" actId="20577"/>
          <ac:spMkLst>
            <pc:docMk/>
            <pc:sldMk cId="4167167279" sldId="1113"/>
            <ac:spMk id="10" creationId="{5D2785AB-F811-4BB3-8345-11181A3568D9}"/>
          </ac:spMkLst>
        </pc:spChg>
        <pc:spChg chg="mod">
          <ac:chgData name="Uwe Wahser" userId="741b4f99-0596-4936-af75-4c591e649198" providerId="ADAL" clId="{06503848-6196-47CE-862F-679D097D8C8D}" dt="2024-01-23T04:13:00.852" v="35" actId="20577"/>
          <ac:spMkLst>
            <pc:docMk/>
            <pc:sldMk cId="4167167279" sldId="1113"/>
            <ac:spMk id="11" creationId="{B78AA42B-F057-49B0-9FFA-B83291CDFA7B}"/>
          </ac:spMkLst>
        </pc:spChg>
        <pc:spChg chg="mod">
          <ac:chgData name="Uwe Wahser" userId="741b4f99-0596-4936-af75-4c591e649198" providerId="ADAL" clId="{06503848-6196-47CE-862F-679D097D8C8D}" dt="2024-01-23T05:06:52.323" v="430" actId="1076"/>
          <ac:spMkLst>
            <pc:docMk/>
            <pc:sldMk cId="4167167279" sldId="1113"/>
            <ac:spMk id="12" creationId="{CA80EA30-9472-439E-856A-A9C8553263E7}"/>
          </ac:spMkLst>
        </pc:spChg>
        <pc:spChg chg="mod">
          <ac:chgData name="Uwe Wahser" userId="741b4f99-0596-4936-af75-4c591e649198" providerId="ADAL" clId="{06503848-6196-47CE-862F-679D097D8C8D}" dt="2024-01-23T04:12:36.090" v="25" actId="20577"/>
          <ac:spMkLst>
            <pc:docMk/>
            <pc:sldMk cId="4167167279" sldId="1113"/>
            <ac:spMk id="14" creationId="{EC066E2A-8567-467F-8EBC-A3EB766654FB}"/>
          </ac:spMkLst>
        </pc:spChg>
        <pc:spChg chg="mod">
          <ac:chgData name="Uwe Wahser" userId="741b4f99-0596-4936-af75-4c591e649198" providerId="ADAL" clId="{06503848-6196-47CE-862F-679D097D8C8D}" dt="2024-01-23T04:12:40.342" v="27" actId="20577"/>
          <ac:spMkLst>
            <pc:docMk/>
            <pc:sldMk cId="4167167279" sldId="1113"/>
            <ac:spMk id="15" creationId="{84BD9B68-3681-4CA9-8489-E608F4193F3A}"/>
          </ac:spMkLst>
        </pc:spChg>
        <pc:spChg chg="mod">
          <ac:chgData name="Uwe Wahser" userId="741b4f99-0596-4936-af75-4c591e649198" providerId="ADAL" clId="{06503848-6196-47CE-862F-679D097D8C8D}" dt="2024-01-23T04:44:29.999" v="201" actId="1037"/>
          <ac:spMkLst>
            <pc:docMk/>
            <pc:sldMk cId="4167167279" sldId="1113"/>
            <ac:spMk id="17" creationId="{B839F714-ABE5-421B-B187-B3E196EB3BFB}"/>
          </ac:spMkLst>
        </pc:spChg>
        <pc:spChg chg="mod">
          <ac:chgData name="Uwe Wahser" userId="741b4f99-0596-4936-af75-4c591e649198" providerId="ADAL" clId="{06503848-6196-47CE-862F-679D097D8C8D}" dt="2024-01-23T04:44:29.999" v="201" actId="1037"/>
          <ac:spMkLst>
            <pc:docMk/>
            <pc:sldMk cId="4167167279" sldId="1113"/>
            <ac:spMk id="18" creationId="{AA05C6DC-EF22-413A-99C7-595DE747E64D}"/>
          </ac:spMkLst>
        </pc:spChg>
        <pc:spChg chg="mod">
          <ac:chgData name="Uwe Wahser" userId="741b4f99-0596-4936-af75-4c591e649198" providerId="ADAL" clId="{06503848-6196-47CE-862F-679D097D8C8D}" dt="2024-01-23T04:44:29.999" v="201" actId="1037"/>
          <ac:spMkLst>
            <pc:docMk/>
            <pc:sldMk cId="4167167279" sldId="1113"/>
            <ac:spMk id="19" creationId="{AAD78498-32B3-48D0-A517-5A447A1325F8}"/>
          </ac:spMkLst>
        </pc:spChg>
        <pc:cxnChg chg="mod">
          <ac:chgData name="Uwe Wahser" userId="741b4f99-0596-4936-af75-4c591e649198" providerId="ADAL" clId="{06503848-6196-47CE-862F-679D097D8C8D}" dt="2024-01-23T05:06:52.323" v="430" actId="1076"/>
          <ac:cxnSpMkLst>
            <pc:docMk/>
            <pc:sldMk cId="4167167279" sldId="1113"/>
            <ac:cxnSpMk id="22" creationId="{55B8EB30-5094-40EF-87E1-CC9779ECAACB}"/>
          </ac:cxnSpMkLst>
        </pc:cxnChg>
        <pc:cxnChg chg="mod">
          <ac:chgData name="Uwe Wahser" userId="741b4f99-0596-4936-af75-4c591e649198" providerId="ADAL" clId="{06503848-6196-47CE-862F-679D097D8C8D}" dt="2024-01-23T04:12:51.933" v="31" actId="20577"/>
          <ac:cxnSpMkLst>
            <pc:docMk/>
            <pc:sldMk cId="4167167279" sldId="1113"/>
            <ac:cxnSpMk id="24" creationId="{2F5F12B5-7E2D-4605-8816-51D3290E68A0}"/>
          </ac:cxnSpMkLst>
        </pc:cxnChg>
        <pc:cxnChg chg="mod">
          <ac:chgData name="Uwe Wahser" userId="741b4f99-0596-4936-af75-4c591e649198" providerId="ADAL" clId="{06503848-6196-47CE-862F-679D097D8C8D}" dt="2024-01-23T04:12:57.274" v="33" actId="20577"/>
          <ac:cxnSpMkLst>
            <pc:docMk/>
            <pc:sldMk cId="4167167279" sldId="1113"/>
            <ac:cxnSpMk id="26" creationId="{A83DA7CD-AB72-40F6-A58D-EB76AF21A829}"/>
          </ac:cxnSpMkLst>
        </pc:cxnChg>
        <pc:cxnChg chg="mod">
          <ac:chgData name="Uwe Wahser" userId="741b4f99-0596-4936-af75-4c591e649198" providerId="ADAL" clId="{06503848-6196-47CE-862F-679D097D8C8D}" dt="2024-01-23T04:13:00.852" v="35" actId="20577"/>
          <ac:cxnSpMkLst>
            <pc:docMk/>
            <pc:sldMk cId="4167167279" sldId="1113"/>
            <ac:cxnSpMk id="28" creationId="{601BB899-FA94-4C66-B972-3B112B4668B9}"/>
          </ac:cxnSpMkLst>
        </pc:cxnChg>
        <pc:cxnChg chg="mod">
          <ac:chgData name="Uwe Wahser" userId="741b4f99-0596-4936-af75-4c591e649198" providerId="ADAL" clId="{06503848-6196-47CE-862F-679D097D8C8D}" dt="2024-01-23T04:44:29.999" v="201" actId="1037"/>
          <ac:cxnSpMkLst>
            <pc:docMk/>
            <pc:sldMk cId="4167167279" sldId="1113"/>
            <ac:cxnSpMk id="30" creationId="{994BAC96-8B1D-4219-854B-7FD8170EC69B}"/>
          </ac:cxnSpMkLst>
        </pc:cxnChg>
        <pc:cxnChg chg="mod">
          <ac:chgData name="Uwe Wahser" userId="741b4f99-0596-4936-af75-4c591e649198" providerId="ADAL" clId="{06503848-6196-47CE-862F-679D097D8C8D}" dt="2024-01-23T04:44:29.999" v="201" actId="1037"/>
          <ac:cxnSpMkLst>
            <pc:docMk/>
            <pc:sldMk cId="4167167279" sldId="1113"/>
            <ac:cxnSpMk id="32" creationId="{23648FD1-F8D1-4186-8D12-E0122BB55D70}"/>
          </ac:cxnSpMkLst>
        </pc:cxnChg>
        <pc:cxnChg chg="mod">
          <ac:chgData name="Uwe Wahser" userId="741b4f99-0596-4936-af75-4c591e649198" providerId="ADAL" clId="{06503848-6196-47CE-862F-679D097D8C8D}" dt="2024-01-23T04:44:29.999" v="201" actId="1037"/>
          <ac:cxnSpMkLst>
            <pc:docMk/>
            <pc:sldMk cId="4167167279" sldId="1113"/>
            <ac:cxnSpMk id="34" creationId="{A62A0F73-9BC3-43F7-88CD-BCCF5ED0F8AA}"/>
          </ac:cxnSpMkLst>
        </pc:cxnChg>
        <pc:cxnChg chg="mod">
          <ac:chgData name="Uwe Wahser" userId="741b4f99-0596-4936-af75-4c591e649198" providerId="ADAL" clId="{06503848-6196-47CE-862F-679D097D8C8D}" dt="2024-01-23T04:44:41.142" v="202" actId="14100"/>
          <ac:cxnSpMkLst>
            <pc:docMk/>
            <pc:sldMk cId="4167167279" sldId="1113"/>
            <ac:cxnSpMk id="36" creationId="{9A57F476-920E-4C46-A7CE-8AE520D49AA1}"/>
          </ac:cxnSpMkLst>
        </pc:cxnChg>
      </pc:sldChg>
      <pc:sldChg chg="delSp modSp ord">
        <pc:chgData name="Uwe Wahser" userId="741b4f99-0596-4936-af75-4c591e649198" providerId="ADAL" clId="{06503848-6196-47CE-862F-679D097D8C8D}" dt="2024-01-23T05:07:44.464" v="432" actId="1076"/>
        <pc:sldMkLst>
          <pc:docMk/>
          <pc:sldMk cId="1758704058" sldId="1115"/>
        </pc:sldMkLst>
        <pc:spChg chg="del">
          <ac:chgData name="Uwe Wahser" userId="741b4f99-0596-4936-af75-4c591e649198" providerId="ADAL" clId="{06503848-6196-47CE-862F-679D097D8C8D}" dt="2024-01-23T04:17:58.594" v="39" actId="478"/>
          <ac:spMkLst>
            <pc:docMk/>
            <pc:sldMk cId="1758704058" sldId="1115"/>
            <ac:spMk id="7" creationId="{B1AB1807-EC31-45D5-9F4D-C3870AE76AB4}"/>
          </ac:spMkLst>
        </pc:spChg>
        <pc:spChg chg="mod">
          <ac:chgData name="Uwe Wahser" userId="741b4f99-0596-4936-af75-4c591e649198" providerId="ADAL" clId="{06503848-6196-47CE-862F-679D097D8C8D}" dt="2024-01-23T04:17:41.531" v="38" actId="14100"/>
          <ac:spMkLst>
            <pc:docMk/>
            <pc:sldMk cId="1758704058" sldId="1115"/>
            <ac:spMk id="107" creationId="{91ACEF67-7F18-42E9-9312-9719CAA7706F}"/>
          </ac:spMkLst>
        </pc:spChg>
        <pc:spChg chg="mod">
          <ac:chgData name="Uwe Wahser" userId="741b4f99-0596-4936-af75-4c591e649198" providerId="ADAL" clId="{06503848-6196-47CE-862F-679D097D8C8D}" dt="2024-01-23T04:17:34.454" v="37" actId="14100"/>
          <ac:spMkLst>
            <pc:docMk/>
            <pc:sldMk cId="1758704058" sldId="1115"/>
            <ac:spMk id="109" creationId="{EEC61228-B397-48A2-98B3-8FB0173A747F}"/>
          </ac:spMkLst>
        </pc:spChg>
        <pc:spChg chg="del">
          <ac:chgData name="Uwe Wahser" userId="741b4f99-0596-4936-af75-4c591e649198" providerId="ADAL" clId="{06503848-6196-47CE-862F-679D097D8C8D}" dt="2024-01-23T04:18:02.416" v="40" actId="478"/>
          <ac:spMkLst>
            <pc:docMk/>
            <pc:sldMk cId="1758704058" sldId="1115"/>
            <ac:spMk id="139" creationId="{17CAF257-AC4A-4458-A07F-A0624B712B33}"/>
          </ac:spMkLst>
        </pc:spChg>
      </pc:sldChg>
      <pc:sldChg chg="ord">
        <pc:chgData name="Uwe Wahser" userId="741b4f99-0596-4936-af75-4c591e649198" providerId="ADAL" clId="{06503848-6196-47CE-862F-679D097D8C8D}" dt="2024-01-23T04:56:01.787" v="310" actId="1076"/>
        <pc:sldMkLst>
          <pc:docMk/>
          <pc:sldMk cId="733112878" sldId="1116"/>
        </pc:sldMkLst>
      </pc:sldChg>
      <pc:sldChg chg="addSp modSp">
        <pc:chgData name="Uwe Wahser" userId="741b4f99-0596-4936-af75-4c591e649198" providerId="ADAL" clId="{06503848-6196-47CE-862F-679D097D8C8D}" dt="2024-01-23T04:51:03.493" v="230" actId="20577"/>
        <pc:sldMkLst>
          <pc:docMk/>
          <pc:sldMk cId="15529541" sldId="1118"/>
        </pc:sldMkLst>
        <pc:spChg chg="mod">
          <ac:chgData name="Uwe Wahser" userId="741b4f99-0596-4936-af75-4c591e649198" providerId="ADAL" clId="{06503848-6196-47CE-862F-679D097D8C8D}" dt="2024-01-23T04:51:03.493" v="230" actId="20577"/>
          <ac:spMkLst>
            <pc:docMk/>
            <pc:sldMk cId="15529541" sldId="1118"/>
            <ac:spMk id="8" creationId="{BE765C4C-BE6B-489C-9694-5AEC3AED03E5}"/>
          </ac:spMkLst>
        </pc:spChg>
        <pc:spChg chg="add mod">
          <ac:chgData name="Uwe Wahser" userId="741b4f99-0596-4936-af75-4c591e649198" providerId="ADAL" clId="{06503848-6196-47CE-862F-679D097D8C8D}" dt="2024-01-23T04:50:33.608" v="217" actId="1076"/>
          <ac:spMkLst>
            <pc:docMk/>
            <pc:sldMk cId="15529541" sldId="1118"/>
            <ac:spMk id="9" creationId="{131D158D-84BD-40E3-80E6-0B6476AC4C03}"/>
          </ac:spMkLst>
        </pc:spChg>
        <pc:spChg chg="add mod">
          <ac:chgData name="Uwe Wahser" userId="741b4f99-0596-4936-af75-4c591e649198" providerId="ADAL" clId="{06503848-6196-47CE-862F-679D097D8C8D}" dt="2024-01-23T04:50:48.980" v="219" actId="1076"/>
          <ac:spMkLst>
            <pc:docMk/>
            <pc:sldMk cId="15529541" sldId="1118"/>
            <ac:spMk id="10" creationId="{915C7F4C-5BD6-4970-9C09-219A112E4247}"/>
          </ac:spMkLst>
        </pc:spChg>
      </pc:sldChg>
      <pc:sldChg chg="modSp">
        <pc:chgData name="Uwe Wahser" userId="741b4f99-0596-4936-af75-4c591e649198" providerId="ADAL" clId="{06503848-6196-47CE-862F-679D097D8C8D}" dt="2024-01-23T05:02:13.708" v="404" actId="313"/>
        <pc:sldMkLst>
          <pc:docMk/>
          <pc:sldMk cId="1272847189" sldId="1119"/>
        </pc:sldMkLst>
        <pc:spChg chg="mod">
          <ac:chgData name="Uwe Wahser" userId="741b4f99-0596-4936-af75-4c591e649198" providerId="ADAL" clId="{06503848-6196-47CE-862F-679D097D8C8D}" dt="2024-01-23T05:02:13.708" v="404" actId="313"/>
          <ac:spMkLst>
            <pc:docMk/>
            <pc:sldMk cId="1272847189" sldId="1119"/>
            <ac:spMk id="3" creationId="{6D4F97A5-15CB-4884-BC6B-12E8DCE463D6}"/>
          </ac:spMkLst>
        </pc:spChg>
      </pc:sldChg>
      <pc:sldChg chg="addSp modSp ord">
        <pc:chgData name="Uwe Wahser" userId="741b4f99-0596-4936-af75-4c591e649198" providerId="ADAL" clId="{06503848-6196-47CE-862F-679D097D8C8D}" dt="2024-01-23T04:26:58.865" v="121" actId="1076"/>
        <pc:sldMkLst>
          <pc:docMk/>
          <pc:sldMk cId="757080428" sldId="1120"/>
        </pc:sldMkLst>
        <pc:spChg chg="add mod">
          <ac:chgData name="Uwe Wahser" userId="741b4f99-0596-4936-af75-4c591e649198" providerId="ADAL" clId="{06503848-6196-47CE-862F-679D097D8C8D}" dt="2024-01-23T04:26:14.587" v="119" actId="113"/>
          <ac:spMkLst>
            <pc:docMk/>
            <pc:sldMk cId="757080428" sldId="1120"/>
            <ac:spMk id="7" creationId="{5E57BE2A-FDC5-468B-846B-EEC0DB97B44D}"/>
          </ac:spMkLst>
        </pc:spChg>
        <pc:spChg chg="add mod">
          <ac:chgData name="Uwe Wahser" userId="741b4f99-0596-4936-af75-4c591e649198" providerId="ADAL" clId="{06503848-6196-47CE-862F-679D097D8C8D}" dt="2024-01-23T04:26:14.587" v="119" actId="113"/>
          <ac:spMkLst>
            <pc:docMk/>
            <pc:sldMk cId="757080428" sldId="1120"/>
            <ac:spMk id="8" creationId="{052E460D-E58D-4994-894D-E6C2BFDC0A53}"/>
          </ac:spMkLst>
        </pc:spChg>
        <pc:spChg chg="add mod">
          <ac:chgData name="Uwe Wahser" userId="741b4f99-0596-4936-af75-4c591e649198" providerId="ADAL" clId="{06503848-6196-47CE-862F-679D097D8C8D}" dt="2024-01-23T04:26:14.587" v="119" actId="113"/>
          <ac:spMkLst>
            <pc:docMk/>
            <pc:sldMk cId="757080428" sldId="1120"/>
            <ac:spMk id="9" creationId="{8A33BF6C-1739-45F9-8B64-A78E370207AE}"/>
          </ac:spMkLst>
        </pc:spChg>
        <pc:spChg chg="add mod">
          <ac:chgData name="Uwe Wahser" userId="741b4f99-0596-4936-af75-4c591e649198" providerId="ADAL" clId="{06503848-6196-47CE-862F-679D097D8C8D}" dt="2024-01-23T04:26:14.587" v="119" actId="113"/>
          <ac:spMkLst>
            <pc:docMk/>
            <pc:sldMk cId="757080428" sldId="1120"/>
            <ac:spMk id="10" creationId="{11922CCF-1640-4F53-8022-7A4C4BC8C5E5}"/>
          </ac:spMkLst>
        </pc:spChg>
        <pc:spChg chg="add mod">
          <ac:chgData name="Uwe Wahser" userId="741b4f99-0596-4936-af75-4c591e649198" providerId="ADAL" clId="{06503848-6196-47CE-862F-679D097D8C8D}" dt="2024-01-23T04:26:14.587" v="119" actId="113"/>
          <ac:spMkLst>
            <pc:docMk/>
            <pc:sldMk cId="757080428" sldId="1120"/>
            <ac:spMk id="11" creationId="{E9D3A7CD-AA6F-44EC-B300-23D41340D81F}"/>
          </ac:spMkLst>
        </pc:spChg>
        <pc:spChg chg="add mod">
          <ac:chgData name="Uwe Wahser" userId="741b4f99-0596-4936-af75-4c591e649198" providerId="ADAL" clId="{06503848-6196-47CE-862F-679D097D8C8D}" dt="2024-01-23T04:26:58.865" v="121" actId="1076"/>
          <ac:spMkLst>
            <pc:docMk/>
            <pc:sldMk cId="757080428" sldId="1120"/>
            <ac:spMk id="12" creationId="{190642B4-5C3F-4C00-8937-78DBCFEB9AF8}"/>
          </ac:spMkLst>
        </pc:spChg>
      </pc:sldChg>
      <pc:sldChg chg="del">
        <pc:chgData name="Uwe Wahser" userId="741b4f99-0596-4936-af75-4c591e649198" providerId="ADAL" clId="{06503848-6196-47CE-862F-679D097D8C8D}" dt="2024-01-23T04:55:37.728" v="300" actId="2696"/>
        <pc:sldMkLst>
          <pc:docMk/>
          <pc:sldMk cId="2775420201" sldId="1121"/>
        </pc:sldMkLst>
      </pc:sldChg>
      <pc:sldChg chg="delSp modSp add">
        <pc:chgData name="Uwe Wahser" userId="741b4f99-0596-4936-af75-4c591e649198" providerId="ADAL" clId="{06503848-6196-47CE-862F-679D097D8C8D}" dt="2024-01-23T04:41:17.938" v="165" actId="478"/>
        <pc:sldMkLst>
          <pc:docMk/>
          <pc:sldMk cId="1399371151" sldId="1122"/>
        </pc:sldMkLst>
        <pc:spChg chg="mod">
          <ac:chgData name="Uwe Wahser" userId="741b4f99-0596-4936-af75-4c591e649198" providerId="ADAL" clId="{06503848-6196-47CE-862F-679D097D8C8D}" dt="2024-01-23T04:41:02.001" v="163" actId="1076"/>
          <ac:spMkLst>
            <pc:docMk/>
            <pc:sldMk cId="1399371151" sldId="1122"/>
            <ac:spMk id="3" creationId="{93B166AE-B8AE-43DF-B413-FF31D88B72ED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9" creationId="{B72201D5-79F5-44EE-AE0E-A091F5941203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10" creationId="{96920412-C10D-42BB-BFB2-C322B803EF81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11" creationId="{F31BBA31-BB27-447B-BBF8-6155D14C349B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12" creationId="{EBCF968C-8635-4B1A-8BED-9A9F364B6322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13" creationId="{F295DF6B-C364-4394-830C-11863106AF7E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14" creationId="{83079216-5DF4-4C82-BFA9-9CD230147BA9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15" creationId="{C2FDFBAE-427D-469F-8B96-F926F2F742D5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16" creationId="{CE40E3F7-D97C-4E47-AF3E-4BEFBA9A691E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17" creationId="{F5E1FAD7-6828-414A-A8C2-C5058C1EC768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18" creationId="{78E210F1-5302-4BCE-B49F-7461BC4235AC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19" creationId="{F0FE8411-0585-4C53-81E9-03B4478167CA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20" creationId="{D573C75F-5317-486A-B4F3-63D629730091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21" creationId="{95E7C3C7-F3F9-4E15-8056-E33C4CE469AA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22" creationId="{E49746AB-D437-480E-84AC-DA3DE8F71B2C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23" creationId="{00275074-2D4A-4FD6-8C27-4CF69B7106D2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28" creationId="{FAFAF438-E718-4D92-940B-5E194010801D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29" creationId="{8E0C9138-8328-41DA-A95C-A33FFC14358C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30" creationId="{F3EFF398-56BC-4FBF-9382-D16842DB29D4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31" creationId="{6D75F9F6-E56B-4413-B7DE-5E6D65732FBA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32" creationId="{462838A4-D48A-4BFC-A868-A4E49D450F63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34" creationId="{C5AEDAB6-6622-4DD2-87E5-378096C51386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35" creationId="{2DF0A49D-EF81-4E76-ACCA-82B7E1EF664C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36" creationId="{1CCF1965-982F-4168-8ECD-F59F0D1F2313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37" creationId="{2A45D3E2-3E81-4701-BFA1-FECC6594B2D3}"/>
          </ac:spMkLst>
        </pc:spChg>
        <pc:spChg chg="del">
          <ac:chgData name="Uwe Wahser" userId="741b4f99-0596-4936-af75-4c591e649198" providerId="ADAL" clId="{06503848-6196-47CE-862F-679D097D8C8D}" dt="2024-01-23T04:41:17.938" v="165" actId="478"/>
          <ac:spMkLst>
            <pc:docMk/>
            <pc:sldMk cId="1399371151" sldId="1122"/>
            <ac:spMk id="38" creationId="{7DE9A4CE-730E-43F1-BCDB-B343BB07B5A1}"/>
          </ac:spMkLst>
        </pc:spChg>
      </pc:sldChg>
      <pc:sldChg chg="modSp add">
        <pc:chgData name="Uwe Wahser" userId="741b4f99-0596-4936-af75-4c591e649198" providerId="ADAL" clId="{06503848-6196-47CE-862F-679D097D8C8D}" dt="2024-01-23T05:18:25.588" v="582" actId="20577"/>
        <pc:sldMkLst>
          <pc:docMk/>
          <pc:sldMk cId="992307607" sldId="1123"/>
        </pc:sldMkLst>
        <pc:spChg chg="mod">
          <ac:chgData name="Uwe Wahser" userId="741b4f99-0596-4936-af75-4c591e649198" providerId="ADAL" clId="{06503848-6196-47CE-862F-679D097D8C8D}" dt="2024-01-23T05:18:25.588" v="582" actId="20577"/>
          <ac:spMkLst>
            <pc:docMk/>
            <pc:sldMk cId="992307607" sldId="1123"/>
            <ac:spMk id="2" creationId="{299500F5-CB24-4B4B-B523-E3A7AAD8216A}"/>
          </ac:spMkLst>
        </pc:spChg>
      </pc:sldChg>
      <pc:sldChg chg="addSp modSp add">
        <pc:chgData name="Uwe Wahser" userId="741b4f99-0596-4936-af75-4c591e649198" providerId="ADAL" clId="{06503848-6196-47CE-862F-679D097D8C8D}" dt="2024-01-23T05:25:01.723" v="712" actId="1076"/>
        <pc:sldMkLst>
          <pc:docMk/>
          <pc:sldMk cId="2529966283" sldId="1124"/>
        </pc:sldMkLst>
        <pc:spChg chg="mod">
          <ac:chgData name="Uwe Wahser" userId="741b4f99-0596-4936-af75-4c591e649198" providerId="ADAL" clId="{06503848-6196-47CE-862F-679D097D8C8D}" dt="2024-01-23T05:24:55.806" v="711" actId="20577"/>
          <ac:spMkLst>
            <pc:docMk/>
            <pc:sldMk cId="2529966283" sldId="1124"/>
            <ac:spMk id="2" creationId="{4539A688-D41C-4595-9843-D3C6D51704BF}"/>
          </ac:spMkLst>
        </pc:spChg>
        <pc:spChg chg="mod">
          <ac:chgData name="Uwe Wahser" userId="741b4f99-0596-4936-af75-4c591e649198" providerId="ADAL" clId="{06503848-6196-47CE-862F-679D097D8C8D}" dt="2024-01-23T05:19:00.006" v="589" actId="20577"/>
          <ac:spMkLst>
            <pc:docMk/>
            <pc:sldMk cId="2529966283" sldId="1124"/>
            <ac:spMk id="3" creationId="{783340A8-5ED3-46A5-9E3A-9F19A134849B}"/>
          </ac:spMkLst>
        </pc:spChg>
        <pc:picChg chg="add mod">
          <ac:chgData name="Uwe Wahser" userId="741b4f99-0596-4936-af75-4c591e649198" providerId="ADAL" clId="{06503848-6196-47CE-862F-679D097D8C8D}" dt="2024-01-23T05:25:01.723" v="712" actId="1076"/>
          <ac:picMkLst>
            <pc:docMk/>
            <pc:sldMk cId="2529966283" sldId="1124"/>
            <ac:picMk id="7" creationId="{12677744-B009-4252-AEB6-4D3C881F20E1}"/>
          </ac:picMkLst>
        </pc:picChg>
      </pc:sldChg>
    </pc:docChg>
  </pc:docChgLst>
  <pc:docChgLst>
    <pc:chgData name="Wahser, Uwe GIZ" userId="741b4f99-0596-4936-af75-4c591e649198" providerId="ADAL" clId="{06503848-6196-47CE-862F-679D097D8C8D}"/>
    <pc:docChg chg="undo custSel modSld">
      <pc:chgData name="Wahser, Uwe GIZ" userId="741b4f99-0596-4936-af75-4c591e649198" providerId="ADAL" clId="{06503848-6196-47CE-862F-679D097D8C8D}" dt="2024-01-23T11:22:24.651" v="217" actId="1076"/>
      <pc:docMkLst>
        <pc:docMk/>
      </pc:docMkLst>
      <pc:sldChg chg="addSp delSp modSp">
        <pc:chgData name="Wahser, Uwe GIZ" userId="741b4f99-0596-4936-af75-4c591e649198" providerId="ADAL" clId="{06503848-6196-47CE-862F-679D097D8C8D}" dt="2024-01-23T11:22:24.651" v="217" actId="1076"/>
        <pc:sldMkLst>
          <pc:docMk/>
          <pc:sldMk cId="3047679660" sldId="283"/>
        </pc:sldMkLst>
        <pc:spChg chg="add mod">
          <ac:chgData name="Wahser, Uwe GIZ" userId="741b4f99-0596-4936-af75-4c591e649198" providerId="ADAL" clId="{06503848-6196-47CE-862F-679D097D8C8D}" dt="2024-01-15T20:23:37.746" v="8" actId="14100"/>
          <ac:spMkLst>
            <pc:docMk/>
            <pc:sldMk cId="3047679660" sldId="283"/>
            <ac:spMk id="3" creationId="{E046E45A-0240-453F-8A9B-8F3683D9108D}"/>
          </ac:spMkLst>
        </pc:spChg>
        <pc:spChg chg="add mod">
          <ac:chgData name="Wahser, Uwe GIZ" userId="741b4f99-0596-4936-af75-4c591e649198" providerId="ADAL" clId="{06503848-6196-47CE-862F-679D097D8C8D}" dt="2024-01-23T10:42:12.459" v="97" actId="207"/>
          <ac:spMkLst>
            <pc:docMk/>
            <pc:sldMk cId="3047679660" sldId="283"/>
            <ac:spMk id="4" creationId="{F4F28213-D155-4A3D-A440-33B886384E5E}"/>
          </ac:spMkLst>
        </pc:spChg>
        <pc:spChg chg="del">
          <ac:chgData name="Wahser, Uwe GIZ" userId="741b4f99-0596-4936-af75-4c591e649198" providerId="ADAL" clId="{06503848-6196-47CE-862F-679D097D8C8D}" dt="2024-01-15T20:25:18.692" v="18" actId="478"/>
          <ac:spMkLst>
            <pc:docMk/>
            <pc:sldMk cId="3047679660" sldId="283"/>
            <ac:spMk id="4" creationId="{00000000-0000-0000-0000-000000000000}"/>
          </ac:spMkLst>
        </pc:spChg>
        <pc:spChg chg="add mod ord topLvl">
          <ac:chgData name="Wahser, Uwe GIZ" userId="741b4f99-0596-4936-af75-4c591e649198" providerId="ADAL" clId="{06503848-6196-47CE-862F-679D097D8C8D}" dt="2024-01-23T10:44:48.274" v="110" actId="164"/>
          <ac:spMkLst>
            <pc:docMk/>
            <pc:sldMk cId="3047679660" sldId="283"/>
            <ac:spMk id="7" creationId="{009A7D57-E7D1-4C1C-8FB3-D6D9939227C7}"/>
          </ac:spMkLst>
        </pc:spChg>
        <pc:spChg chg="mod topLvl">
          <ac:chgData name="Wahser, Uwe GIZ" userId="741b4f99-0596-4936-af75-4c591e649198" providerId="ADAL" clId="{06503848-6196-47CE-862F-679D097D8C8D}" dt="2024-01-23T10:44:14.881" v="106" actId="165"/>
          <ac:spMkLst>
            <pc:docMk/>
            <pc:sldMk cId="3047679660" sldId="283"/>
            <ac:spMk id="8" creationId="{A8450F2B-A16B-421B-9B37-E9A7846865D4}"/>
          </ac:spMkLst>
        </pc:spChg>
        <pc:spChg chg="mod topLvl">
          <ac:chgData name="Wahser, Uwe GIZ" userId="741b4f99-0596-4936-af75-4c591e649198" providerId="ADAL" clId="{06503848-6196-47CE-862F-679D097D8C8D}" dt="2024-01-23T10:44:14.881" v="106" actId="165"/>
          <ac:spMkLst>
            <pc:docMk/>
            <pc:sldMk cId="3047679660" sldId="283"/>
            <ac:spMk id="11" creationId="{37F5C94F-138E-49AC-ADD0-A3175B837F21}"/>
          </ac:spMkLst>
        </pc:spChg>
        <pc:spChg chg="mod topLvl">
          <ac:chgData name="Wahser, Uwe GIZ" userId="741b4f99-0596-4936-af75-4c591e649198" providerId="ADAL" clId="{06503848-6196-47CE-862F-679D097D8C8D}" dt="2024-01-23T10:44:14.881" v="106" actId="165"/>
          <ac:spMkLst>
            <pc:docMk/>
            <pc:sldMk cId="3047679660" sldId="283"/>
            <ac:spMk id="12" creationId="{5B20F2D4-B5DD-4C2C-BDB7-56B072029841}"/>
          </ac:spMkLst>
        </pc:spChg>
        <pc:spChg chg="mod topLvl">
          <ac:chgData name="Wahser, Uwe GIZ" userId="741b4f99-0596-4936-af75-4c591e649198" providerId="ADAL" clId="{06503848-6196-47CE-862F-679D097D8C8D}" dt="2024-01-23T10:44:14.881" v="106" actId="165"/>
          <ac:spMkLst>
            <pc:docMk/>
            <pc:sldMk cId="3047679660" sldId="283"/>
            <ac:spMk id="14" creationId="{65E7B255-4949-4FB5-A53B-7E3DA9FD7841}"/>
          </ac:spMkLst>
        </pc:spChg>
        <pc:spChg chg="mod topLvl">
          <ac:chgData name="Wahser, Uwe GIZ" userId="741b4f99-0596-4936-af75-4c591e649198" providerId="ADAL" clId="{06503848-6196-47CE-862F-679D097D8C8D}" dt="2024-01-23T10:44:14.881" v="106" actId="165"/>
          <ac:spMkLst>
            <pc:docMk/>
            <pc:sldMk cId="3047679660" sldId="283"/>
            <ac:spMk id="15" creationId="{C0D5DDD2-0BBA-4117-B129-CB0F7A82569F}"/>
          </ac:spMkLst>
        </pc:spChg>
        <pc:spChg chg="add mod">
          <ac:chgData name="Wahser, Uwe GIZ" userId="741b4f99-0596-4936-af75-4c591e649198" providerId="ADAL" clId="{06503848-6196-47CE-862F-679D097D8C8D}" dt="2024-01-23T11:13:00.215" v="168" actId="113"/>
          <ac:spMkLst>
            <pc:docMk/>
            <pc:sldMk cId="3047679660" sldId="283"/>
            <ac:spMk id="20" creationId="{CE02FA7E-D405-4BA3-AF84-016579AC4FFD}"/>
          </ac:spMkLst>
        </pc:spChg>
        <pc:spChg chg="add mod topLvl">
          <ac:chgData name="Wahser, Uwe GIZ" userId="741b4f99-0596-4936-af75-4c591e649198" providerId="ADAL" clId="{06503848-6196-47CE-862F-679D097D8C8D}" dt="2024-01-23T10:45:23.188" v="114" actId="164"/>
          <ac:spMkLst>
            <pc:docMk/>
            <pc:sldMk cId="3047679660" sldId="283"/>
            <ac:spMk id="21" creationId="{ACBCF9D5-CFC4-43E2-9E47-8CE246698BF0}"/>
          </ac:spMkLst>
        </pc:spChg>
        <pc:spChg chg="add mod topLvl">
          <ac:chgData name="Wahser, Uwe GIZ" userId="741b4f99-0596-4936-af75-4c591e649198" providerId="ADAL" clId="{06503848-6196-47CE-862F-679D097D8C8D}" dt="2024-01-23T10:45:40.232" v="116" actId="164"/>
          <ac:spMkLst>
            <pc:docMk/>
            <pc:sldMk cId="3047679660" sldId="283"/>
            <ac:spMk id="24" creationId="{23C3F423-AC2A-46FA-B7B8-4D65DCBDAEF0}"/>
          </ac:spMkLst>
        </pc:spChg>
        <pc:spChg chg="mod topLvl">
          <ac:chgData name="Wahser, Uwe GIZ" userId="741b4f99-0596-4936-af75-4c591e649198" providerId="ADAL" clId="{06503848-6196-47CE-862F-679D097D8C8D}" dt="2024-01-23T10:44:14.881" v="106" actId="165"/>
          <ac:spMkLst>
            <pc:docMk/>
            <pc:sldMk cId="3047679660" sldId="283"/>
            <ac:spMk id="52" creationId="{EE91A061-1B4B-4BCB-A382-9BE12191F340}"/>
          </ac:spMkLst>
        </pc:spChg>
        <pc:spChg chg="mod">
          <ac:chgData name="Wahser, Uwe GIZ" userId="741b4f99-0596-4936-af75-4c591e649198" providerId="ADAL" clId="{06503848-6196-47CE-862F-679D097D8C8D}" dt="2024-01-23T11:13:00.215" v="168" actId="113"/>
          <ac:spMkLst>
            <pc:docMk/>
            <pc:sldMk cId="3047679660" sldId="283"/>
            <ac:spMk id="106" creationId="{839B8AF6-2273-437A-A047-BC1DAF09AF53}"/>
          </ac:spMkLst>
        </pc:spChg>
        <pc:spChg chg="mod">
          <ac:chgData name="Wahser, Uwe GIZ" userId="741b4f99-0596-4936-af75-4c591e649198" providerId="ADAL" clId="{06503848-6196-47CE-862F-679D097D8C8D}" dt="2024-01-23T11:12:51.752" v="167" actId="113"/>
          <ac:spMkLst>
            <pc:docMk/>
            <pc:sldMk cId="3047679660" sldId="283"/>
            <ac:spMk id="110" creationId="{7ED53974-8D8A-4F7F-A13A-4C8D51ABFED5}"/>
          </ac:spMkLst>
        </pc:spChg>
        <pc:spChg chg="mod">
          <ac:chgData name="Wahser, Uwe GIZ" userId="741b4f99-0596-4936-af75-4c591e649198" providerId="ADAL" clId="{06503848-6196-47CE-862F-679D097D8C8D}" dt="2024-01-23T11:13:00.215" v="168" actId="113"/>
          <ac:spMkLst>
            <pc:docMk/>
            <pc:sldMk cId="3047679660" sldId="283"/>
            <ac:spMk id="115" creationId="{5217A878-4E3D-4A39-8E07-A18D78773766}"/>
          </ac:spMkLst>
        </pc:spChg>
        <pc:spChg chg="mod">
          <ac:chgData name="Wahser, Uwe GIZ" userId="741b4f99-0596-4936-af75-4c591e649198" providerId="ADAL" clId="{06503848-6196-47CE-862F-679D097D8C8D}" dt="2024-01-23T11:13:00.215" v="168" actId="113"/>
          <ac:spMkLst>
            <pc:docMk/>
            <pc:sldMk cId="3047679660" sldId="283"/>
            <ac:spMk id="116" creationId="{8A059533-AC8D-43BA-BB38-3047BD71EA22}"/>
          </ac:spMkLst>
        </pc:spChg>
        <pc:spChg chg="mod">
          <ac:chgData name="Wahser, Uwe GIZ" userId="741b4f99-0596-4936-af75-4c591e649198" providerId="ADAL" clId="{06503848-6196-47CE-862F-679D097D8C8D}" dt="2024-01-23T11:13:00.215" v="168" actId="113"/>
          <ac:spMkLst>
            <pc:docMk/>
            <pc:sldMk cId="3047679660" sldId="283"/>
            <ac:spMk id="120" creationId="{F1E2A800-4940-4913-9040-2ACF57F9D168}"/>
          </ac:spMkLst>
        </pc:spChg>
        <pc:spChg chg="mod">
          <ac:chgData name="Wahser, Uwe GIZ" userId="741b4f99-0596-4936-af75-4c591e649198" providerId="ADAL" clId="{06503848-6196-47CE-862F-679D097D8C8D}" dt="2024-01-23T11:13:00.215" v="168" actId="113"/>
          <ac:spMkLst>
            <pc:docMk/>
            <pc:sldMk cId="3047679660" sldId="283"/>
            <ac:spMk id="121" creationId="{D59C132E-E49F-4F61-AB42-44BC1788D414}"/>
          </ac:spMkLst>
        </pc:spChg>
        <pc:spChg chg="mod">
          <ac:chgData name="Wahser, Uwe GIZ" userId="741b4f99-0596-4936-af75-4c591e649198" providerId="ADAL" clId="{06503848-6196-47CE-862F-679D097D8C8D}" dt="2024-01-23T11:17:50.222" v="174" actId="20577"/>
          <ac:spMkLst>
            <pc:docMk/>
            <pc:sldMk cId="3047679660" sldId="283"/>
            <ac:spMk id="125" creationId="{5F75210E-777A-41CE-B42A-BF718A779B39}"/>
          </ac:spMkLst>
        </pc:spChg>
        <pc:spChg chg="mod">
          <ac:chgData name="Wahser, Uwe GIZ" userId="741b4f99-0596-4936-af75-4c591e649198" providerId="ADAL" clId="{06503848-6196-47CE-862F-679D097D8C8D}" dt="2024-01-23T11:18:53.734" v="179" actId="20577"/>
          <ac:spMkLst>
            <pc:docMk/>
            <pc:sldMk cId="3047679660" sldId="283"/>
            <ac:spMk id="130" creationId="{369554E4-56E7-459E-9F96-1F3903CE4400}"/>
          </ac:spMkLst>
        </pc:spChg>
        <pc:spChg chg="mod">
          <ac:chgData name="Wahser, Uwe GIZ" userId="741b4f99-0596-4936-af75-4c591e649198" providerId="ADAL" clId="{06503848-6196-47CE-862F-679D097D8C8D}" dt="2024-01-23T11:19:26.081" v="185" actId="20577"/>
          <ac:spMkLst>
            <pc:docMk/>
            <pc:sldMk cId="3047679660" sldId="283"/>
            <ac:spMk id="135" creationId="{BC7E183A-01AF-4785-B86D-7EB0070211FA}"/>
          </ac:spMkLst>
        </pc:spChg>
        <pc:spChg chg="mod">
          <ac:chgData name="Wahser, Uwe GIZ" userId="741b4f99-0596-4936-af75-4c591e649198" providerId="ADAL" clId="{06503848-6196-47CE-862F-679D097D8C8D}" dt="2024-01-23T11:19:47.677" v="189" actId="20577"/>
          <ac:spMkLst>
            <pc:docMk/>
            <pc:sldMk cId="3047679660" sldId="283"/>
            <ac:spMk id="140" creationId="{F787BF65-037B-461B-BA3F-C50ECFC90342}"/>
          </ac:spMkLst>
        </pc:spChg>
        <pc:spChg chg="mod">
          <ac:chgData name="Wahser, Uwe GIZ" userId="741b4f99-0596-4936-af75-4c591e649198" providerId="ADAL" clId="{06503848-6196-47CE-862F-679D097D8C8D}" dt="2024-01-23T11:20:17.202" v="194" actId="20577"/>
          <ac:spMkLst>
            <pc:docMk/>
            <pc:sldMk cId="3047679660" sldId="283"/>
            <ac:spMk id="145" creationId="{5B79B829-A6A2-4053-ACC9-03A25573752C}"/>
          </ac:spMkLst>
        </pc:spChg>
        <pc:spChg chg="mod">
          <ac:chgData name="Wahser, Uwe GIZ" userId="741b4f99-0596-4936-af75-4c591e649198" providerId="ADAL" clId="{06503848-6196-47CE-862F-679D097D8C8D}" dt="2024-01-23T11:20:38.911" v="200" actId="255"/>
          <ac:spMkLst>
            <pc:docMk/>
            <pc:sldMk cId="3047679660" sldId="283"/>
            <ac:spMk id="150" creationId="{EC82C7BC-D7FE-44D9-9663-DE1D51354876}"/>
          </ac:spMkLst>
        </pc:spChg>
        <pc:spChg chg="mod">
          <ac:chgData name="Wahser, Uwe GIZ" userId="741b4f99-0596-4936-af75-4c591e649198" providerId="ADAL" clId="{06503848-6196-47CE-862F-679D097D8C8D}" dt="2024-01-23T11:21:15.207" v="209" actId="20577"/>
          <ac:spMkLst>
            <pc:docMk/>
            <pc:sldMk cId="3047679660" sldId="283"/>
            <ac:spMk id="155" creationId="{17346954-9978-466C-BF50-CC989DF2E102}"/>
          </ac:spMkLst>
        </pc:spChg>
        <pc:spChg chg="mod">
          <ac:chgData name="Wahser, Uwe GIZ" userId="741b4f99-0596-4936-af75-4c591e649198" providerId="ADAL" clId="{06503848-6196-47CE-862F-679D097D8C8D}" dt="2024-01-23T11:22:04.613" v="214" actId="20577"/>
          <ac:spMkLst>
            <pc:docMk/>
            <pc:sldMk cId="3047679660" sldId="283"/>
            <ac:spMk id="160" creationId="{BA401DC7-822B-4AE3-BA3A-668CC25D566E}"/>
          </ac:spMkLst>
        </pc:spChg>
        <pc:grpChg chg="add del mod">
          <ac:chgData name="Wahser, Uwe GIZ" userId="741b4f99-0596-4936-af75-4c591e649198" providerId="ADAL" clId="{06503848-6196-47CE-862F-679D097D8C8D}" dt="2024-01-23T10:44:14.881" v="106" actId="165"/>
          <ac:grpSpMkLst>
            <pc:docMk/>
            <pc:sldMk cId="3047679660" sldId="283"/>
            <ac:grpSpMk id="5" creationId="{5790BA51-E2C3-4D0F-A064-490001459154}"/>
          </ac:grpSpMkLst>
        </pc:grpChg>
        <pc:grpChg chg="add del mod topLvl">
          <ac:chgData name="Wahser, Uwe GIZ" userId="741b4f99-0596-4936-af75-4c591e649198" providerId="ADAL" clId="{06503848-6196-47CE-862F-679D097D8C8D}" dt="2024-01-23T10:44:32.041" v="108" actId="165"/>
          <ac:grpSpMkLst>
            <pc:docMk/>
            <pc:sldMk cId="3047679660" sldId="283"/>
            <ac:grpSpMk id="9" creationId="{E239E655-423C-4A41-B4F0-32BC14CED6F8}"/>
          </ac:grpSpMkLst>
        </pc:grpChg>
        <pc:grpChg chg="del">
          <ac:chgData name="Wahser, Uwe GIZ" userId="741b4f99-0596-4936-af75-4c591e649198" providerId="ADAL" clId="{06503848-6196-47CE-862F-679D097D8C8D}" dt="2024-01-23T10:43:12.235" v="100" actId="165"/>
          <ac:grpSpMkLst>
            <pc:docMk/>
            <pc:sldMk cId="3047679660" sldId="283"/>
            <ac:grpSpMk id="10" creationId="{DB857F3D-3AC4-4F9A-ADEF-7B016270DB38}"/>
          </ac:grpSpMkLst>
        </pc:grpChg>
        <pc:grpChg chg="add del mod topLvl">
          <ac:chgData name="Wahser, Uwe GIZ" userId="741b4f99-0596-4936-af75-4c591e649198" providerId="ADAL" clId="{06503848-6196-47CE-862F-679D097D8C8D}" dt="2024-01-23T10:45:09.457" v="113" actId="165"/>
          <ac:grpSpMkLst>
            <pc:docMk/>
            <pc:sldMk cId="3047679660" sldId="283"/>
            <ac:grpSpMk id="13" creationId="{4821005F-E970-4F08-B1F7-4D05498493E3}"/>
          </ac:grpSpMkLst>
        </pc:grpChg>
        <pc:grpChg chg="add mod">
          <ac:chgData name="Wahser, Uwe GIZ" userId="741b4f99-0596-4936-af75-4c591e649198" providerId="ADAL" clId="{06503848-6196-47CE-862F-679D097D8C8D}" dt="2024-01-23T10:44:54.114" v="111" actId="1076"/>
          <ac:grpSpMkLst>
            <pc:docMk/>
            <pc:sldMk cId="3047679660" sldId="283"/>
            <ac:grpSpMk id="16" creationId="{A41A0E84-E782-423A-AEC7-52F9EB2784A0}"/>
          </ac:grpSpMkLst>
        </pc:grpChg>
        <pc:grpChg chg="add mod">
          <ac:chgData name="Wahser, Uwe GIZ" userId="741b4f99-0596-4936-af75-4c591e649198" providerId="ADAL" clId="{06503848-6196-47CE-862F-679D097D8C8D}" dt="2024-01-23T10:45:23.188" v="114" actId="164"/>
          <ac:grpSpMkLst>
            <pc:docMk/>
            <pc:sldMk cId="3047679660" sldId="283"/>
            <ac:grpSpMk id="17" creationId="{7E1D76A5-B653-45C6-82F5-2D622B6566D7}"/>
          </ac:grpSpMkLst>
        </pc:grpChg>
        <pc:grpChg chg="add mod">
          <ac:chgData name="Wahser, Uwe GIZ" userId="741b4f99-0596-4936-af75-4c591e649198" providerId="ADAL" clId="{06503848-6196-47CE-862F-679D097D8C8D}" dt="2024-01-23T10:45:40.232" v="116" actId="164"/>
          <ac:grpSpMkLst>
            <pc:docMk/>
            <pc:sldMk cId="3047679660" sldId="283"/>
            <ac:grpSpMk id="19" creationId="{A4AAAFFE-29B5-4ECA-B35B-93B675B5E4AA}"/>
          </ac:grpSpMkLst>
        </pc:grpChg>
        <pc:grpChg chg="add mod">
          <ac:chgData name="Wahser, Uwe GIZ" userId="741b4f99-0596-4936-af75-4c591e649198" providerId="ADAL" clId="{06503848-6196-47CE-862F-679D097D8C8D}" dt="2024-01-23T11:15:07.676" v="169" actId="1076"/>
          <ac:grpSpMkLst>
            <pc:docMk/>
            <pc:sldMk cId="3047679660" sldId="283"/>
            <ac:grpSpMk id="23" creationId="{5CE41BA3-E46C-46F6-99AC-E34A09E69FCB}"/>
          </ac:grpSpMkLst>
        </pc:grpChg>
        <pc:grpChg chg="add del mod topLvl">
          <ac:chgData name="Wahser, Uwe GIZ" userId="741b4f99-0596-4936-af75-4c591e649198" providerId="ADAL" clId="{06503848-6196-47CE-862F-679D097D8C8D}" dt="2024-01-23T10:45:31.596" v="115" actId="165"/>
          <ac:grpSpMkLst>
            <pc:docMk/>
            <pc:sldMk cId="3047679660" sldId="283"/>
            <ac:grpSpMk id="26" creationId="{AD45F1E4-719D-4E37-89BA-FA9D279C2CF5}"/>
          </ac:grpSpMkLst>
        </pc:grpChg>
        <pc:grpChg chg="add mod">
          <ac:chgData name="Wahser, Uwe GIZ" userId="741b4f99-0596-4936-af75-4c591e649198" providerId="ADAL" clId="{06503848-6196-47CE-862F-679D097D8C8D}" dt="2024-01-15T20:28:36.426" v="47" actId="1076"/>
          <ac:grpSpMkLst>
            <pc:docMk/>
            <pc:sldMk cId="3047679660" sldId="283"/>
            <ac:grpSpMk id="29" creationId="{66BBFB73-2984-48BE-BE51-54A0771022CB}"/>
          </ac:grpSpMkLst>
        </pc:grpChg>
        <pc:grpChg chg="add mod">
          <ac:chgData name="Wahser, Uwe GIZ" userId="741b4f99-0596-4936-af75-4c591e649198" providerId="ADAL" clId="{06503848-6196-47CE-862F-679D097D8C8D}" dt="2024-01-15T20:28:53.498" v="53" actId="1076"/>
          <ac:grpSpMkLst>
            <pc:docMk/>
            <pc:sldMk cId="3047679660" sldId="283"/>
            <ac:grpSpMk id="32" creationId="{337EA723-B66F-4937-8D04-1E29EA2DD1CE}"/>
          </ac:grpSpMkLst>
        </pc:grpChg>
        <pc:grpChg chg="add mod">
          <ac:chgData name="Wahser, Uwe GIZ" userId="741b4f99-0596-4936-af75-4c591e649198" providerId="ADAL" clId="{06503848-6196-47CE-862F-679D097D8C8D}" dt="2024-01-15T20:28:58.434" v="55" actId="1076"/>
          <ac:grpSpMkLst>
            <pc:docMk/>
            <pc:sldMk cId="3047679660" sldId="283"/>
            <ac:grpSpMk id="35" creationId="{EB10C4D6-7019-4C13-BCD5-8E0528F03AD1}"/>
          </ac:grpSpMkLst>
        </pc:grpChg>
        <pc:grpChg chg="add mod">
          <ac:chgData name="Wahser, Uwe GIZ" userId="741b4f99-0596-4936-af75-4c591e649198" providerId="ADAL" clId="{06503848-6196-47CE-862F-679D097D8C8D}" dt="2024-01-15T20:29:09.116" v="58" actId="1076"/>
          <ac:grpSpMkLst>
            <pc:docMk/>
            <pc:sldMk cId="3047679660" sldId="283"/>
            <ac:grpSpMk id="38" creationId="{1AC0E146-60C8-465A-86C4-98D20EBFE17E}"/>
          </ac:grpSpMkLst>
        </pc:grpChg>
        <pc:grpChg chg="add mod">
          <ac:chgData name="Wahser, Uwe GIZ" userId="741b4f99-0596-4936-af75-4c591e649198" providerId="ADAL" clId="{06503848-6196-47CE-862F-679D097D8C8D}" dt="2024-01-23T10:31:46.360" v="64" actId="1076"/>
          <ac:grpSpMkLst>
            <pc:docMk/>
            <pc:sldMk cId="3047679660" sldId="283"/>
            <ac:grpSpMk id="41" creationId="{4683BCE9-A6FC-4A5D-BE1D-783A38DE4671}"/>
          </ac:grpSpMkLst>
        </pc:grpChg>
        <pc:grpChg chg="add mod">
          <ac:chgData name="Wahser, Uwe GIZ" userId="741b4f99-0596-4936-af75-4c591e649198" providerId="ADAL" clId="{06503848-6196-47CE-862F-679D097D8C8D}" dt="2024-01-23T10:40:31.759" v="88" actId="1076"/>
          <ac:grpSpMkLst>
            <pc:docMk/>
            <pc:sldMk cId="3047679660" sldId="283"/>
            <ac:grpSpMk id="44" creationId="{D5685F22-DCC5-4297-BDAD-6350C3A1F166}"/>
          </ac:grpSpMkLst>
        </pc:grpChg>
        <pc:grpChg chg="add mod">
          <ac:chgData name="Wahser, Uwe GIZ" userId="741b4f99-0596-4936-af75-4c591e649198" providerId="ADAL" clId="{06503848-6196-47CE-862F-679D097D8C8D}" dt="2024-01-23T10:31:59.091" v="66" actId="1076"/>
          <ac:grpSpMkLst>
            <pc:docMk/>
            <pc:sldMk cId="3047679660" sldId="283"/>
            <ac:grpSpMk id="53" creationId="{41F5A1A8-1657-4C80-A5B2-529C078CA747}"/>
          </ac:grpSpMkLst>
        </pc:grpChg>
        <pc:grpChg chg="add mod">
          <ac:chgData name="Wahser, Uwe GIZ" userId="741b4f99-0596-4936-af75-4c591e649198" providerId="ADAL" clId="{06503848-6196-47CE-862F-679D097D8C8D}" dt="2024-01-23T10:32:14.629" v="68" actId="1076"/>
          <ac:grpSpMkLst>
            <pc:docMk/>
            <pc:sldMk cId="3047679660" sldId="283"/>
            <ac:grpSpMk id="56" creationId="{EB0B8F8D-1D0C-4514-A9EC-C0F6E2CE98E1}"/>
          </ac:grpSpMkLst>
        </pc:grpChg>
        <pc:grpChg chg="add mod">
          <ac:chgData name="Wahser, Uwe GIZ" userId="741b4f99-0596-4936-af75-4c591e649198" providerId="ADAL" clId="{06503848-6196-47CE-862F-679D097D8C8D}" dt="2024-01-23T10:39:57.953" v="87" actId="1076"/>
          <ac:grpSpMkLst>
            <pc:docMk/>
            <pc:sldMk cId="3047679660" sldId="283"/>
            <ac:grpSpMk id="59" creationId="{3F8BB932-66BE-4732-AEB8-6CF5E3D8E2A4}"/>
          </ac:grpSpMkLst>
        </pc:grpChg>
        <pc:grpChg chg="add mod">
          <ac:chgData name="Wahser, Uwe GIZ" userId="741b4f99-0596-4936-af75-4c591e649198" providerId="ADAL" clId="{06503848-6196-47CE-862F-679D097D8C8D}" dt="2024-01-23T10:41:16.053" v="96" actId="1076"/>
          <ac:grpSpMkLst>
            <pc:docMk/>
            <pc:sldMk cId="3047679660" sldId="283"/>
            <ac:grpSpMk id="64" creationId="{A5A094F5-4420-4186-AA4D-136A3BDC0850}"/>
          </ac:grpSpMkLst>
        </pc:grpChg>
        <pc:grpChg chg="add mod">
          <ac:chgData name="Wahser, Uwe GIZ" userId="741b4f99-0596-4936-af75-4c591e649198" providerId="ADAL" clId="{06503848-6196-47CE-862F-679D097D8C8D}" dt="2024-01-23T10:48:54.556" v="127" actId="1076"/>
          <ac:grpSpMkLst>
            <pc:docMk/>
            <pc:sldMk cId="3047679660" sldId="283"/>
            <ac:grpSpMk id="69" creationId="{B0F892CC-E4B8-46EA-A49A-15B673002EF8}"/>
          </ac:grpSpMkLst>
        </pc:grpChg>
        <pc:grpChg chg="add mod">
          <ac:chgData name="Wahser, Uwe GIZ" userId="741b4f99-0596-4936-af75-4c591e649198" providerId="ADAL" clId="{06503848-6196-47CE-862F-679D097D8C8D}" dt="2024-01-23T10:47:51.417" v="120" actId="1076"/>
          <ac:grpSpMkLst>
            <pc:docMk/>
            <pc:sldMk cId="3047679660" sldId="283"/>
            <ac:grpSpMk id="72" creationId="{22269317-8CAC-4131-80F8-15C7612D9494}"/>
          </ac:grpSpMkLst>
        </pc:grpChg>
        <pc:grpChg chg="add mod">
          <ac:chgData name="Wahser, Uwe GIZ" userId="741b4f99-0596-4936-af75-4c591e649198" providerId="ADAL" clId="{06503848-6196-47CE-862F-679D097D8C8D}" dt="2024-01-23T10:48:06.466" v="122" actId="1076"/>
          <ac:grpSpMkLst>
            <pc:docMk/>
            <pc:sldMk cId="3047679660" sldId="283"/>
            <ac:grpSpMk id="75" creationId="{4391A15B-981F-4FD0-BF88-015DA9F91CB6}"/>
          </ac:grpSpMkLst>
        </pc:grpChg>
        <pc:grpChg chg="add mod">
          <ac:chgData name="Wahser, Uwe GIZ" userId="741b4f99-0596-4936-af75-4c591e649198" providerId="ADAL" clId="{06503848-6196-47CE-862F-679D097D8C8D}" dt="2024-01-23T10:48:19.554" v="124" actId="1076"/>
          <ac:grpSpMkLst>
            <pc:docMk/>
            <pc:sldMk cId="3047679660" sldId="283"/>
            <ac:grpSpMk id="78" creationId="{7C679A83-BDFC-43E9-91FE-8F3CDCF21C8E}"/>
          </ac:grpSpMkLst>
        </pc:grpChg>
        <pc:grpChg chg="add mod">
          <ac:chgData name="Wahser, Uwe GIZ" userId="741b4f99-0596-4936-af75-4c591e649198" providerId="ADAL" clId="{06503848-6196-47CE-862F-679D097D8C8D}" dt="2024-01-23T10:48:40.125" v="126" actId="1076"/>
          <ac:grpSpMkLst>
            <pc:docMk/>
            <pc:sldMk cId="3047679660" sldId="283"/>
            <ac:grpSpMk id="81" creationId="{A32E2E56-099B-4440-AEE9-C837595D1F15}"/>
          </ac:grpSpMkLst>
        </pc:grpChg>
        <pc:grpChg chg="add mod">
          <ac:chgData name="Wahser, Uwe GIZ" userId="741b4f99-0596-4936-af75-4c591e649198" providerId="ADAL" clId="{06503848-6196-47CE-862F-679D097D8C8D}" dt="2024-01-23T10:49:05.137" v="129" actId="1076"/>
          <ac:grpSpMkLst>
            <pc:docMk/>
            <pc:sldMk cId="3047679660" sldId="283"/>
            <ac:grpSpMk id="84" creationId="{9180324D-6064-46D1-8156-6D2663BBCB58}"/>
          </ac:grpSpMkLst>
        </pc:grpChg>
        <pc:grpChg chg="add mod">
          <ac:chgData name="Wahser, Uwe GIZ" userId="741b4f99-0596-4936-af75-4c591e649198" providerId="ADAL" clId="{06503848-6196-47CE-862F-679D097D8C8D}" dt="2024-01-23T10:49:10.262" v="131" actId="1076"/>
          <ac:grpSpMkLst>
            <pc:docMk/>
            <pc:sldMk cId="3047679660" sldId="283"/>
            <ac:grpSpMk id="87" creationId="{688D868C-B192-4798-854F-EF2E5AF36148}"/>
          </ac:grpSpMkLst>
        </pc:grpChg>
        <pc:grpChg chg="add mod">
          <ac:chgData name="Wahser, Uwe GIZ" userId="741b4f99-0596-4936-af75-4c591e649198" providerId="ADAL" clId="{06503848-6196-47CE-862F-679D097D8C8D}" dt="2024-01-23T10:49:22.449" v="133" actId="1076"/>
          <ac:grpSpMkLst>
            <pc:docMk/>
            <pc:sldMk cId="3047679660" sldId="283"/>
            <ac:grpSpMk id="90" creationId="{7924494E-A484-431F-B604-1D477F0B0C63}"/>
          </ac:grpSpMkLst>
        </pc:grpChg>
        <pc:grpChg chg="add mod">
          <ac:chgData name="Wahser, Uwe GIZ" userId="741b4f99-0596-4936-af75-4c591e649198" providerId="ADAL" clId="{06503848-6196-47CE-862F-679D097D8C8D}" dt="2024-01-23T10:49:29.744" v="135" actId="1076"/>
          <ac:grpSpMkLst>
            <pc:docMk/>
            <pc:sldMk cId="3047679660" sldId="283"/>
            <ac:grpSpMk id="93" creationId="{4B97A425-75CA-43CC-85D7-A93C38B94A6A}"/>
          </ac:grpSpMkLst>
        </pc:grpChg>
        <pc:grpChg chg="add mod">
          <ac:chgData name="Wahser, Uwe GIZ" userId="741b4f99-0596-4936-af75-4c591e649198" providerId="ADAL" clId="{06503848-6196-47CE-862F-679D097D8C8D}" dt="2024-01-23T10:49:51.798" v="137" actId="1076"/>
          <ac:grpSpMkLst>
            <pc:docMk/>
            <pc:sldMk cId="3047679660" sldId="283"/>
            <ac:grpSpMk id="96" creationId="{80E04150-D037-44D6-B27F-5BD4E10F7392}"/>
          </ac:grpSpMkLst>
        </pc:grpChg>
        <pc:grpChg chg="add del mod">
          <ac:chgData name="Wahser, Uwe GIZ" userId="741b4f99-0596-4936-af75-4c591e649198" providerId="ADAL" clId="{06503848-6196-47CE-862F-679D097D8C8D}" dt="2024-01-23T11:11:36.174" v="159" actId="478"/>
          <ac:grpSpMkLst>
            <pc:docMk/>
            <pc:sldMk cId="3047679660" sldId="283"/>
            <ac:grpSpMk id="99" creationId="{C02D246C-5437-467A-AAEC-FDD7AF1C272F}"/>
          </ac:grpSpMkLst>
        </pc:grpChg>
        <pc:grpChg chg="add del mod">
          <ac:chgData name="Wahser, Uwe GIZ" userId="741b4f99-0596-4936-af75-4c591e649198" providerId="ADAL" clId="{06503848-6196-47CE-862F-679D097D8C8D}" dt="2024-01-23T11:10:29.578" v="151" actId="478"/>
          <ac:grpSpMkLst>
            <pc:docMk/>
            <pc:sldMk cId="3047679660" sldId="283"/>
            <ac:grpSpMk id="102" creationId="{F1CB828C-E575-4FF9-A0B2-72BEA5060DD4}"/>
          </ac:grpSpMkLst>
        </pc:grpChg>
        <pc:grpChg chg="add mod">
          <ac:chgData name="Wahser, Uwe GIZ" userId="741b4f99-0596-4936-af75-4c591e649198" providerId="ADAL" clId="{06503848-6196-47CE-862F-679D097D8C8D}" dt="2024-01-23T11:10:19.752" v="150" actId="164"/>
          <ac:grpSpMkLst>
            <pc:docMk/>
            <pc:sldMk cId="3047679660" sldId="283"/>
            <ac:grpSpMk id="105" creationId="{58B9056A-3942-4727-94DF-629AB75DE8B5}"/>
          </ac:grpSpMkLst>
        </pc:grpChg>
        <pc:grpChg chg="add mod">
          <ac:chgData name="Wahser, Uwe GIZ" userId="741b4f99-0596-4936-af75-4c591e649198" providerId="ADAL" clId="{06503848-6196-47CE-862F-679D097D8C8D}" dt="2024-01-23T11:12:00.987" v="166" actId="1076"/>
          <ac:grpSpMkLst>
            <pc:docMk/>
            <pc:sldMk cId="3047679660" sldId="283"/>
            <ac:grpSpMk id="108" creationId="{C03067EB-D7BA-4436-9768-0DFAEDA5E203}"/>
          </ac:grpSpMkLst>
        </pc:grpChg>
        <pc:grpChg chg="mod">
          <ac:chgData name="Wahser, Uwe GIZ" userId="741b4f99-0596-4936-af75-4c591e649198" providerId="ADAL" clId="{06503848-6196-47CE-862F-679D097D8C8D}" dt="2024-01-23T11:11:13.427" v="153"/>
          <ac:grpSpMkLst>
            <pc:docMk/>
            <pc:sldMk cId="3047679660" sldId="283"/>
            <ac:grpSpMk id="109" creationId="{1858747E-034F-4705-B26E-62FA7D3BC9B3}"/>
          </ac:grpSpMkLst>
        </pc:grpChg>
        <pc:grpChg chg="add mod">
          <ac:chgData name="Wahser, Uwe GIZ" userId="741b4f99-0596-4936-af75-4c591e649198" providerId="ADAL" clId="{06503848-6196-47CE-862F-679D097D8C8D}" dt="2024-01-23T11:17:39.386" v="170" actId="1076"/>
          <ac:grpSpMkLst>
            <pc:docMk/>
            <pc:sldMk cId="3047679660" sldId="283"/>
            <ac:grpSpMk id="113" creationId="{452300BF-0348-4EDB-8785-951B9DDDBDCC}"/>
          </ac:grpSpMkLst>
        </pc:grpChg>
        <pc:grpChg chg="mod">
          <ac:chgData name="Wahser, Uwe GIZ" userId="741b4f99-0596-4936-af75-4c591e649198" providerId="ADAL" clId="{06503848-6196-47CE-862F-679D097D8C8D}" dt="2024-01-23T11:11:30.921" v="157"/>
          <ac:grpSpMkLst>
            <pc:docMk/>
            <pc:sldMk cId="3047679660" sldId="283"/>
            <ac:grpSpMk id="114" creationId="{EB40CF07-8125-4514-9C58-2F13BE062B84}"/>
          </ac:grpSpMkLst>
        </pc:grpChg>
        <pc:grpChg chg="add mod">
          <ac:chgData name="Wahser, Uwe GIZ" userId="741b4f99-0596-4936-af75-4c591e649198" providerId="ADAL" clId="{06503848-6196-47CE-862F-679D097D8C8D}" dt="2024-01-23T11:18:29.484" v="175" actId="1076"/>
          <ac:grpSpMkLst>
            <pc:docMk/>
            <pc:sldMk cId="3047679660" sldId="283"/>
            <ac:grpSpMk id="118" creationId="{188EC671-7906-4418-AA97-BC462707D617}"/>
          </ac:grpSpMkLst>
        </pc:grpChg>
        <pc:grpChg chg="mod">
          <ac:chgData name="Wahser, Uwe GIZ" userId="741b4f99-0596-4936-af75-4c591e649198" providerId="ADAL" clId="{06503848-6196-47CE-862F-679D097D8C8D}" dt="2024-01-23T11:11:47.868" v="162"/>
          <ac:grpSpMkLst>
            <pc:docMk/>
            <pc:sldMk cId="3047679660" sldId="283"/>
            <ac:grpSpMk id="119" creationId="{054EE0C8-52C3-41C6-AE8A-55446929A301}"/>
          </ac:grpSpMkLst>
        </pc:grpChg>
        <pc:grpChg chg="add mod">
          <ac:chgData name="Wahser, Uwe GIZ" userId="741b4f99-0596-4936-af75-4c591e649198" providerId="ADAL" clId="{06503848-6196-47CE-862F-679D097D8C8D}" dt="2024-01-23T11:19:15.011" v="180" actId="1076"/>
          <ac:grpSpMkLst>
            <pc:docMk/>
            <pc:sldMk cId="3047679660" sldId="283"/>
            <ac:grpSpMk id="123" creationId="{B8FF828F-8CBA-4287-AD8C-0B69BCEB44A4}"/>
          </ac:grpSpMkLst>
        </pc:grpChg>
        <pc:grpChg chg="mod">
          <ac:chgData name="Wahser, Uwe GIZ" userId="741b4f99-0596-4936-af75-4c591e649198" providerId="ADAL" clId="{06503848-6196-47CE-862F-679D097D8C8D}" dt="2024-01-23T11:17:45.303" v="171"/>
          <ac:grpSpMkLst>
            <pc:docMk/>
            <pc:sldMk cId="3047679660" sldId="283"/>
            <ac:grpSpMk id="124" creationId="{F1F1E394-B7FE-47D6-B5D9-A535F958BD6E}"/>
          </ac:grpSpMkLst>
        </pc:grpChg>
        <pc:grpChg chg="add mod">
          <ac:chgData name="Wahser, Uwe GIZ" userId="741b4f99-0596-4936-af75-4c591e649198" providerId="ADAL" clId="{06503848-6196-47CE-862F-679D097D8C8D}" dt="2024-01-23T11:19:41.964" v="186" actId="1076"/>
          <ac:grpSpMkLst>
            <pc:docMk/>
            <pc:sldMk cId="3047679660" sldId="283"/>
            <ac:grpSpMk id="128" creationId="{8FEF311B-71B1-4288-AA16-12754C913DFF}"/>
          </ac:grpSpMkLst>
        </pc:grpChg>
        <pc:grpChg chg="mod">
          <ac:chgData name="Wahser, Uwe GIZ" userId="741b4f99-0596-4936-af75-4c591e649198" providerId="ADAL" clId="{06503848-6196-47CE-862F-679D097D8C8D}" dt="2024-01-23T11:18:49.491" v="176"/>
          <ac:grpSpMkLst>
            <pc:docMk/>
            <pc:sldMk cId="3047679660" sldId="283"/>
            <ac:grpSpMk id="129" creationId="{A4F19B01-638B-4BE5-8B20-0C6687C14687}"/>
          </ac:grpSpMkLst>
        </pc:grpChg>
        <pc:grpChg chg="add mod">
          <ac:chgData name="Wahser, Uwe GIZ" userId="741b4f99-0596-4936-af75-4c591e649198" providerId="ADAL" clId="{06503848-6196-47CE-862F-679D097D8C8D}" dt="2024-01-23T11:20:11.367" v="191" actId="1076"/>
          <ac:grpSpMkLst>
            <pc:docMk/>
            <pc:sldMk cId="3047679660" sldId="283"/>
            <ac:grpSpMk id="133" creationId="{639FFEB3-85E9-4896-B0CC-F5419A8A2FFE}"/>
          </ac:grpSpMkLst>
        </pc:grpChg>
        <pc:grpChg chg="add mod">
          <ac:chgData name="Wahser, Uwe GIZ" userId="741b4f99-0596-4936-af75-4c591e649198" providerId="ADAL" clId="{06503848-6196-47CE-862F-679D097D8C8D}" dt="2024-01-23T11:21:01.249" v="203" actId="1076"/>
          <ac:grpSpMkLst>
            <pc:docMk/>
            <pc:sldMk cId="3047679660" sldId="283"/>
            <ac:grpSpMk id="138" creationId="{664FD1E2-4412-4A46-850E-C38C09BA4B7E}"/>
          </ac:grpSpMkLst>
        </pc:grpChg>
        <pc:grpChg chg="mod">
          <ac:chgData name="Wahser, Uwe GIZ" userId="741b4f99-0596-4936-af75-4c591e649198" providerId="ADAL" clId="{06503848-6196-47CE-862F-679D097D8C8D}" dt="2024-01-23T11:19:44.174" v="187"/>
          <ac:grpSpMkLst>
            <pc:docMk/>
            <pc:sldMk cId="3047679660" sldId="283"/>
            <ac:grpSpMk id="139" creationId="{EEE775ED-FF28-4F83-A617-E91A1093E097}"/>
          </ac:grpSpMkLst>
        </pc:grpChg>
        <pc:grpChg chg="add mod">
          <ac:chgData name="Wahser, Uwe GIZ" userId="741b4f99-0596-4936-af75-4c591e649198" providerId="ADAL" clId="{06503848-6196-47CE-862F-679D097D8C8D}" dt="2024-01-23T11:21:07.687" v="204" actId="1076"/>
          <ac:grpSpMkLst>
            <pc:docMk/>
            <pc:sldMk cId="3047679660" sldId="283"/>
            <ac:grpSpMk id="143" creationId="{242B30D7-AA78-4AC9-8D1F-D1E7C5B981E6}"/>
          </ac:grpSpMkLst>
        </pc:grpChg>
        <pc:grpChg chg="add mod">
          <ac:chgData name="Wahser, Uwe GIZ" userId="741b4f99-0596-4936-af75-4c591e649198" providerId="ADAL" clId="{06503848-6196-47CE-862F-679D097D8C8D}" dt="2024-01-23T11:21:58.197" v="211" actId="1076"/>
          <ac:grpSpMkLst>
            <pc:docMk/>
            <pc:sldMk cId="3047679660" sldId="283"/>
            <ac:grpSpMk id="148" creationId="{CBAE9D18-8058-4339-B0BE-5A9848C3DBC4}"/>
          </ac:grpSpMkLst>
        </pc:grpChg>
        <pc:grpChg chg="mod">
          <ac:chgData name="Wahser, Uwe GIZ" userId="741b4f99-0596-4936-af75-4c591e649198" providerId="ADAL" clId="{06503848-6196-47CE-862F-679D097D8C8D}" dt="2024-01-23T11:20:25.211" v="196"/>
          <ac:grpSpMkLst>
            <pc:docMk/>
            <pc:sldMk cId="3047679660" sldId="283"/>
            <ac:grpSpMk id="149" creationId="{8D36A0B2-CABD-4E1C-BADE-AC76C80CBA7C}"/>
          </ac:grpSpMkLst>
        </pc:grpChg>
        <pc:grpChg chg="add mod">
          <ac:chgData name="Wahser, Uwe GIZ" userId="741b4f99-0596-4936-af75-4c591e649198" providerId="ADAL" clId="{06503848-6196-47CE-862F-679D097D8C8D}" dt="2024-01-23T11:22:24.651" v="217" actId="1076"/>
          <ac:grpSpMkLst>
            <pc:docMk/>
            <pc:sldMk cId="3047679660" sldId="283"/>
            <ac:grpSpMk id="153" creationId="{CB8DA633-E0CA-4994-8B98-019361A80587}"/>
          </ac:grpSpMkLst>
        </pc:grpChg>
        <pc:grpChg chg="mod">
          <ac:chgData name="Wahser, Uwe GIZ" userId="741b4f99-0596-4936-af75-4c591e649198" providerId="ADAL" clId="{06503848-6196-47CE-862F-679D097D8C8D}" dt="2024-01-23T11:21:10.743" v="205"/>
          <ac:grpSpMkLst>
            <pc:docMk/>
            <pc:sldMk cId="3047679660" sldId="283"/>
            <ac:grpSpMk id="154" creationId="{7AD40BE1-E892-4CBD-8F13-CF1E84246B5D}"/>
          </ac:grpSpMkLst>
        </pc:grpChg>
        <pc:grpChg chg="add mod">
          <ac:chgData name="Wahser, Uwe GIZ" userId="741b4f99-0596-4936-af75-4c591e649198" providerId="ADAL" clId="{06503848-6196-47CE-862F-679D097D8C8D}" dt="2024-01-23T11:22:20.638" v="216" actId="1076"/>
          <ac:grpSpMkLst>
            <pc:docMk/>
            <pc:sldMk cId="3047679660" sldId="283"/>
            <ac:grpSpMk id="158" creationId="{0B22402A-510A-429E-860F-747A46944F53}"/>
          </ac:grpSpMkLst>
        </pc:grpChg>
        <pc:grpChg chg="mod">
          <ac:chgData name="Wahser, Uwe GIZ" userId="741b4f99-0596-4936-af75-4c591e649198" providerId="ADAL" clId="{06503848-6196-47CE-862F-679D097D8C8D}" dt="2024-01-23T11:22:01.379" v="212"/>
          <ac:grpSpMkLst>
            <pc:docMk/>
            <pc:sldMk cId="3047679660" sldId="283"/>
            <ac:grpSpMk id="159" creationId="{C1EB1491-CD7A-45EB-BA5E-B37FE0D1DF0D}"/>
          </ac:grpSpMkLst>
        </pc:grpChg>
        <pc:picChg chg="del">
          <ac:chgData name="Wahser, Uwe GIZ" userId="741b4f99-0596-4936-af75-4c591e649198" providerId="ADAL" clId="{06503848-6196-47CE-862F-679D097D8C8D}" dt="2024-01-15T20:27:44.863" v="40" actId="478"/>
          <ac:picMkLst>
            <pc:docMk/>
            <pc:sldMk cId="3047679660" sldId="283"/>
            <ac:picMk id="5" creationId="{73C628E5-6BF8-4039-9B87-90A91E3E9304}"/>
          </ac:picMkLst>
        </pc:picChg>
        <pc:picChg chg="del">
          <ac:chgData name="Wahser, Uwe GIZ" userId="741b4f99-0596-4936-af75-4c591e649198" providerId="ADAL" clId="{06503848-6196-47CE-862F-679D097D8C8D}" dt="2024-01-15T20:27:45.898" v="41" actId="478"/>
          <ac:picMkLst>
            <pc:docMk/>
            <pc:sldMk cId="3047679660" sldId="283"/>
            <ac:picMk id="8" creationId="{861F6D80-87DF-43EC-A57B-2E3FDD91160E}"/>
          </ac:picMkLst>
        </pc:picChg>
        <pc:picChg chg="del">
          <ac:chgData name="Wahser, Uwe GIZ" userId="741b4f99-0596-4936-af75-4c591e649198" providerId="ADAL" clId="{06503848-6196-47CE-862F-679D097D8C8D}" dt="2024-01-15T20:27:43.434" v="39" actId="478"/>
          <ac:picMkLst>
            <pc:docMk/>
            <pc:sldMk cId="3047679660" sldId="283"/>
            <ac:picMk id="10" creationId="{B9D9E5C8-BD23-40AA-876C-4A543084FAFD}"/>
          </ac:picMkLst>
        </pc:picChg>
        <pc:picChg chg="del">
          <ac:chgData name="Wahser, Uwe GIZ" userId="741b4f99-0596-4936-af75-4c591e649198" providerId="ADAL" clId="{06503848-6196-47CE-862F-679D097D8C8D}" dt="2024-01-15T20:28:44.555" v="51" actId="478"/>
          <ac:picMkLst>
            <pc:docMk/>
            <pc:sldMk cId="3047679660" sldId="283"/>
            <ac:picMk id="16" creationId="{0E4FC06E-CFDF-4FEB-BF52-FD8B8AA0FEF3}"/>
          </ac:picMkLst>
        </pc:picChg>
        <pc:picChg chg="del">
          <ac:chgData name="Wahser, Uwe GIZ" userId="741b4f99-0596-4936-af75-4c591e649198" providerId="ADAL" clId="{06503848-6196-47CE-862F-679D097D8C8D}" dt="2024-01-15T20:28:46.289" v="52" actId="478"/>
          <ac:picMkLst>
            <pc:docMk/>
            <pc:sldMk cId="3047679660" sldId="283"/>
            <ac:picMk id="17" creationId="{DCC268D6-2297-41FF-A45F-7A457C724AF0}"/>
          </ac:picMkLst>
        </pc:picChg>
        <pc:picChg chg="add del mod topLvl">
          <ac:chgData name="Wahser, Uwe GIZ" userId="741b4f99-0596-4936-af75-4c591e649198" providerId="ADAL" clId="{06503848-6196-47CE-862F-679D097D8C8D}" dt="2024-01-23T10:44:48.274" v="110" actId="164"/>
          <ac:picMkLst>
            <pc:docMk/>
            <pc:sldMk cId="3047679660" sldId="283"/>
            <ac:picMk id="18" creationId="{38BFEBC0-C46C-4F1E-B78F-9612B6B39E49}"/>
          </ac:picMkLst>
        </pc:picChg>
        <pc:picChg chg="del">
          <ac:chgData name="Wahser, Uwe GIZ" userId="741b4f99-0596-4936-af75-4c591e649198" providerId="ADAL" clId="{06503848-6196-47CE-862F-679D097D8C8D}" dt="2024-01-15T20:28:41.135" v="49" actId="478"/>
          <ac:picMkLst>
            <pc:docMk/>
            <pc:sldMk cId="3047679660" sldId="283"/>
            <ac:picMk id="19" creationId="{6E652487-5E6E-4241-A9C9-4206513F8F42}"/>
          </ac:picMkLst>
        </pc:picChg>
        <pc:picChg chg="del">
          <ac:chgData name="Wahser, Uwe GIZ" userId="741b4f99-0596-4936-af75-4c591e649198" providerId="ADAL" clId="{06503848-6196-47CE-862F-679D097D8C8D}" dt="2024-01-15T20:28:42.701" v="50" actId="478"/>
          <ac:picMkLst>
            <pc:docMk/>
            <pc:sldMk cId="3047679660" sldId="283"/>
            <ac:picMk id="20" creationId="{BEAAD588-AF76-4BAC-AB9B-9B7CBB78CF25}"/>
          </ac:picMkLst>
        </pc:picChg>
        <pc:picChg chg="add mod topLvl">
          <ac:chgData name="Wahser, Uwe GIZ" userId="741b4f99-0596-4936-af75-4c591e649198" providerId="ADAL" clId="{06503848-6196-47CE-862F-679D097D8C8D}" dt="2024-01-23T10:45:23.188" v="114" actId="164"/>
          <ac:picMkLst>
            <pc:docMk/>
            <pc:sldMk cId="3047679660" sldId="283"/>
            <ac:picMk id="22" creationId="{B38FAA52-B1F1-49B9-AD3F-4DEFD2DEEFB4}"/>
          </ac:picMkLst>
        </pc:picChg>
        <pc:picChg chg="add del">
          <ac:chgData name="Wahser, Uwe GIZ" userId="741b4f99-0596-4936-af75-4c591e649198" providerId="ADAL" clId="{06503848-6196-47CE-862F-679D097D8C8D}" dt="2024-01-15T20:26:30.412" v="29" actId="1076"/>
          <ac:picMkLst>
            <pc:docMk/>
            <pc:sldMk cId="3047679660" sldId="283"/>
            <ac:picMk id="23" creationId="{0A45DBB8-6DE7-4190-A5E9-634C55CC368F}"/>
          </ac:picMkLst>
        </pc:picChg>
        <pc:picChg chg="add mod topLvl">
          <ac:chgData name="Wahser, Uwe GIZ" userId="741b4f99-0596-4936-af75-4c591e649198" providerId="ADAL" clId="{06503848-6196-47CE-862F-679D097D8C8D}" dt="2024-01-23T10:45:40.232" v="116" actId="164"/>
          <ac:picMkLst>
            <pc:docMk/>
            <pc:sldMk cId="3047679660" sldId="283"/>
            <ac:picMk id="25" creationId="{054B1BFF-654C-44E6-A17B-88D6073A74DE}"/>
          </ac:picMkLst>
        </pc:picChg>
        <pc:picChg chg="add del mod">
          <ac:chgData name="Wahser, Uwe GIZ" userId="741b4f99-0596-4936-af75-4c591e649198" providerId="ADAL" clId="{06503848-6196-47CE-862F-679D097D8C8D}" dt="2024-01-23T10:41:01.038" v="92"/>
          <ac:picMkLst>
            <pc:docMk/>
            <pc:sldMk cId="3047679660" sldId="283"/>
            <ac:picMk id="62" creationId="{94776211-7CB6-4BBE-9B0D-D72EC82F0457}"/>
          </ac:picMkLst>
        </pc:picChg>
        <pc:picChg chg="add del">
          <ac:chgData name="Wahser, Uwe GIZ" userId="741b4f99-0596-4936-af75-4c591e649198" providerId="ADAL" clId="{06503848-6196-47CE-862F-679D097D8C8D}" dt="2024-01-23T10:41:09.499" v="94"/>
          <ac:picMkLst>
            <pc:docMk/>
            <pc:sldMk cId="3047679660" sldId="283"/>
            <ac:picMk id="63" creationId="{CDCC0A0F-5A2E-4482-A3A3-9FA257405A84}"/>
          </ac:picMkLst>
        </pc:picChg>
        <pc:picChg chg="add del">
          <ac:chgData name="Wahser, Uwe GIZ" userId="741b4f99-0596-4936-af75-4c591e649198" providerId="ADAL" clId="{06503848-6196-47CE-862F-679D097D8C8D}" dt="2024-01-23T10:42:37.779" v="99"/>
          <ac:picMkLst>
            <pc:docMk/>
            <pc:sldMk cId="3047679660" sldId="283"/>
            <ac:picMk id="67" creationId="{70CFC5A2-291E-4353-ACF0-029963B74896}"/>
          </ac:picMkLst>
        </pc:picChg>
        <pc:picChg chg="add del">
          <ac:chgData name="Wahser, Uwe GIZ" userId="741b4f99-0596-4936-af75-4c591e649198" providerId="ADAL" clId="{06503848-6196-47CE-862F-679D097D8C8D}" dt="2024-01-23T10:43:38.597" v="105"/>
          <ac:picMkLst>
            <pc:docMk/>
            <pc:sldMk cId="3047679660" sldId="283"/>
            <ac:picMk id="68" creationId="{1E16559F-1B9B-479D-B7E8-8E695E316E1D}"/>
          </ac:picMkLst>
        </pc:picChg>
      </pc:sldChg>
    </pc:docChg>
  </pc:docChgLst>
  <pc:docChgLst>
    <pc:chgData name="Wahser, Uwe GIZ" userId="741b4f99-0596-4936-af75-4c591e649198" providerId="ADAL" clId="{D397BC45-FEC6-4434-92D5-1648552481E2}"/>
    <pc:docChg chg="undo modSld">
      <pc:chgData name="Wahser, Uwe GIZ" userId="741b4f99-0596-4936-af75-4c591e649198" providerId="ADAL" clId="{D397BC45-FEC6-4434-92D5-1648552481E2}" dt="2024-01-15T20:08:17.840" v="61" actId="1076"/>
      <pc:docMkLst>
        <pc:docMk/>
      </pc:docMkLst>
      <pc:sldChg chg="modSp">
        <pc:chgData name="Wahser, Uwe GIZ" userId="741b4f99-0596-4936-af75-4c591e649198" providerId="ADAL" clId="{D397BC45-FEC6-4434-92D5-1648552481E2}" dt="2024-01-15T20:05:10.553" v="48" actId="20577"/>
        <pc:sldMkLst>
          <pc:docMk/>
          <pc:sldMk cId="0" sldId="256"/>
        </pc:sldMkLst>
        <pc:spChg chg="mod">
          <ac:chgData name="Wahser, Uwe GIZ" userId="741b4f99-0596-4936-af75-4c591e649198" providerId="ADAL" clId="{D397BC45-FEC6-4434-92D5-1648552481E2}" dt="2024-01-15T20:05:02.399" v="38" actId="20577"/>
          <ac:spMkLst>
            <pc:docMk/>
            <pc:sldMk cId="0" sldId="256"/>
            <ac:spMk id="3" creationId="{8BD11520-DDEE-B343-A3CD-15EC455296D7}"/>
          </ac:spMkLst>
        </pc:spChg>
        <pc:spChg chg="mod">
          <ac:chgData name="Wahser, Uwe GIZ" userId="741b4f99-0596-4936-af75-4c591e649198" providerId="ADAL" clId="{D397BC45-FEC6-4434-92D5-1648552481E2}" dt="2024-01-15T20:05:10.553" v="48" actId="20577"/>
          <ac:spMkLst>
            <pc:docMk/>
            <pc:sldMk cId="0" sldId="256"/>
            <ac:spMk id="4" creationId="{FCC69161-C742-9245-ABC8-4D3D9B4C9DBD}"/>
          </ac:spMkLst>
        </pc:spChg>
      </pc:sldChg>
      <pc:sldChg chg="addSp modSp">
        <pc:chgData name="Wahser, Uwe GIZ" userId="741b4f99-0596-4936-af75-4c591e649198" providerId="ADAL" clId="{D397BC45-FEC6-4434-92D5-1648552481E2}" dt="2024-01-15T20:08:17.840" v="61" actId="1076"/>
        <pc:sldMkLst>
          <pc:docMk/>
          <pc:sldMk cId="3047679660" sldId="283"/>
        </pc:sldMkLst>
        <pc:picChg chg="add mod">
          <ac:chgData name="Wahser, Uwe GIZ" userId="741b4f99-0596-4936-af75-4c591e649198" providerId="ADAL" clId="{D397BC45-FEC6-4434-92D5-1648552481E2}" dt="2024-01-15T20:05:41.923" v="52" actId="1076"/>
          <ac:picMkLst>
            <pc:docMk/>
            <pc:sldMk cId="3047679660" sldId="283"/>
            <ac:picMk id="16" creationId="{0E4FC06E-CFDF-4FEB-BF52-FD8B8AA0FEF3}"/>
          </ac:picMkLst>
        </pc:picChg>
        <pc:picChg chg="add mod">
          <ac:chgData name="Wahser, Uwe GIZ" userId="741b4f99-0596-4936-af75-4c591e649198" providerId="ADAL" clId="{D397BC45-FEC6-4434-92D5-1648552481E2}" dt="2024-01-15T20:05:51.267" v="54" actId="1076"/>
          <ac:picMkLst>
            <pc:docMk/>
            <pc:sldMk cId="3047679660" sldId="283"/>
            <ac:picMk id="17" creationId="{DCC268D6-2297-41FF-A45F-7A457C724AF0}"/>
          </ac:picMkLst>
        </pc:picChg>
        <pc:picChg chg="add mod">
          <ac:chgData name="Wahser, Uwe GIZ" userId="741b4f99-0596-4936-af75-4c591e649198" providerId="ADAL" clId="{D397BC45-FEC6-4434-92D5-1648552481E2}" dt="2024-01-15T20:06:05.861" v="56" actId="1076"/>
          <ac:picMkLst>
            <pc:docMk/>
            <pc:sldMk cId="3047679660" sldId="283"/>
            <ac:picMk id="18" creationId="{38BFEBC0-C46C-4F1E-B78F-9612B6B39E49}"/>
          </ac:picMkLst>
        </pc:picChg>
        <pc:picChg chg="add mod">
          <ac:chgData name="Wahser, Uwe GIZ" userId="741b4f99-0596-4936-af75-4c591e649198" providerId="ADAL" clId="{D397BC45-FEC6-4434-92D5-1648552481E2}" dt="2024-01-15T20:06:24.794" v="58" actId="1076"/>
          <ac:picMkLst>
            <pc:docMk/>
            <pc:sldMk cId="3047679660" sldId="283"/>
            <ac:picMk id="19" creationId="{6E652487-5E6E-4241-A9C9-4206513F8F42}"/>
          </ac:picMkLst>
        </pc:picChg>
        <pc:picChg chg="add mod">
          <ac:chgData name="Wahser, Uwe GIZ" userId="741b4f99-0596-4936-af75-4c591e649198" providerId="ADAL" clId="{D397BC45-FEC6-4434-92D5-1648552481E2}" dt="2024-01-15T20:08:17.840" v="61" actId="1076"/>
          <ac:picMkLst>
            <pc:docMk/>
            <pc:sldMk cId="3047679660" sldId="283"/>
            <ac:picMk id="20" creationId="{BEAAD588-AF76-4BAC-AB9B-9B7CBB78CF2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Farbe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26-F74A-9302-1C7C4B2BF5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26-F74A-9302-1C7C4B2BF5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26-F74A-9302-1C7C4B2BF5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26-F74A-9302-1C7C4B2BF5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26-F74A-9302-1C7C4B2BF5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426-F74A-9302-1C7C4B2BF5F5}"/>
              </c:ext>
            </c:extLst>
          </c:dPt>
          <c:cat>
            <c:strRef>
              <c:f>Tabelle1!$A$2:$A$7</c:f>
              <c:strCache>
                <c:ptCount val="6"/>
                <c:pt idx="0">
                  <c:v>Accent 1</c:v>
                </c:pt>
                <c:pt idx="1">
                  <c:v>Accent 2</c:v>
                </c:pt>
                <c:pt idx="2">
                  <c:v>Accent 3</c:v>
                </c:pt>
                <c:pt idx="3">
                  <c:v>Accent 4</c:v>
                </c:pt>
                <c:pt idx="4">
                  <c:v>Accent 5</c:v>
                </c:pt>
                <c:pt idx="5">
                  <c:v>Accent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E-5B46-8543-A1532C5BA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A3200A4F-2AD5-41D7-A616-1F4998199DA3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0228A628-D43F-41DC-81A8-89A169AAE272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10246" name="Google Shape;7;n">
            <a:extLst>
              <a:ext uri="{FF2B5EF4-FFF2-40B4-BE49-F238E27FC236}">
                <a16:creationId xmlns:a16="http://schemas.microsoft.com/office/drawing/2014/main" id="{D40E1053-C430-4695-AFBF-74E43705BDAF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7" name="Google Shape;8;n">
            <a:extLst>
              <a:ext uri="{FF2B5EF4-FFF2-40B4-BE49-F238E27FC236}">
                <a16:creationId xmlns:a16="http://schemas.microsoft.com/office/drawing/2014/main" id="{AE9A4585-3584-4721-A5D1-667C9FE2EC93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1189F986-9AB8-49F5-A881-36A0D97C1CA1}" type="slidenum">
              <a:rPr lang="en-US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243;p1:notes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244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d673c2f77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d673c2f77_0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94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openimis.org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0F6B5C5-01C5-B847-864E-8803BE3773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99" y="2120629"/>
            <a:ext cx="10563225" cy="1389333"/>
          </a:xfrm>
        </p:spPr>
        <p:txBody>
          <a:bodyPr anchor="b"/>
          <a:lstStyle>
            <a:lvl1pPr algn="ctr">
              <a:defRPr sz="4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499" y="3630613"/>
            <a:ext cx="10563225" cy="655637"/>
          </a:xfrm>
        </p:spPr>
        <p:txBody>
          <a:bodyPr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6596E1-53E3-2B48-B8C0-4E7F87D79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6061" y="1085738"/>
            <a:ext cx="3379877" cy="90154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0BB29ED-1B6F-7B49-A35F-FBE7AA6EBE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4419601"/>
            <a:ext cx="5791200" cy="21272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D50CD34-0714-6C43-87B9-F49B9E5CD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689476"/>
            <a:ext cx="5791200" cy="560950"/>
          </a:xfrm>
        </p:spPr>
        <p:txBody>
          <a:bodyPr anchor="t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Presenter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57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23. Januar 2024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1692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3CD3A9-8471-1144-95BC-5B363FEA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2184C8-DE4A-8449-8E0B-95A78EF7B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2768EA2B-59D5-B447-8B8B-3002BD05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23. Januar 2024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571B4D6-C754-A643-8B4C-0DC6A366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26AB6361-A4A5-A444-84FB-DCB2EBD7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352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727925-8728-5841-9FE9-EACCC4839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ADF26EA2-701E-E049-86AC-8BD685A2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23. Januar 2024</a:t>
            </a:fld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987DB691-6C70-474A-8EF1-3DB9A075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AC3B2E59-B95F-BC4B-890A-20663800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969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AB1376-E1E3-7A40-BD56-C27754F7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B7A2F1A-2B75-CF4C-8920-0456B274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4CF4035A-5B15-4D40-855A-0ADBE429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12108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A8FBDD56-3731-2F47-8072-6A14FD41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1798620F-F3B9-744A-A44C-4139C9CF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C3A32EAB-1DA3-1E42-864F-71D46BC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9524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8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lang="de-DE" sz="2800" b="0" i="0" kern="1200" dirty="0" smtClean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D5B8AD3B-3811-EE40-988A-0851DDEF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EABBC891-4585-2F4A-ABE4-EA82DE53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711937A4-C0A1-2442-BC78-7B74205B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389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2EB0CF6F-A963-5842-8C75-C124DDDE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54D2454F-6E6C-2045-9F4F-641C50FC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C94880B-FE76-9C46-BE4F-5BE64EC1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114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27598FE4-5161-9440-8E63-BD192166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21E9E091-A734-3E48-A64C-A519AAD3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7164A9E9-169D-1442-9A34-0F66314B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6906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CCE121D-ED0E-6843-AA6E-9C974BECE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F6027FD-D36F-8F4F-9D37-141EE59A1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9AEAC390-ADF5-CC4A-8666-11AD5DCA26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B43B7DFE-93FA-E446-9DA6-1EE88089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73EE4DE-981B-D849-A903-EB2B9BB4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65166E63-58FE-E543-A667-809CEC00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ABB6619D-3ABC-2641-B770-9B6146F76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C0651090-D349-F041-A623-0EF74813F4C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C3AACF05-3097-A44B-8B37-E4E161A7DB0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4A9D47C-9809-B149-9626-5E80412D3A3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427B9F97-9C16-B64F-A40C-DDC043632E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52FEE2D-A410-9346-9824-BBF377B80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62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5">
            <a:extLst>
              <a:ext uri="{FF2B5EF4-FFF2-40B4-BE49-F238E27FC236}">
                <a16:creationId xmlns:a16="http://schemas.microsoft.com/office/drawing/2014/main" id="{67198EAF-36EA-A242-A6C4-957F73F6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4E681D99-7BDC-DB42-868D-3D441530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24" name="Foliennummernplatzhalter 7">
            <a:extLst>
              <a:ext uri="{FF2B5EF4-FFF2-40B4-BE49-F238E27FC236}">
                <a16:creationId xmlns:a16="http://schemas.microsoft.com/office/drawing/2014/main" id="{9A0C62BE-49E1-A24E-B7B1-2307EA9A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E3A013FB-CCB8-4C4B-BE24-903E1BB7C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7F750DC-2BE9-C647-9A09-AF7F9C120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DA50B15-15E5-D947-8951-DE73F779BD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6615C558-E187-1D4D-8468-07220621E85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24EE142A-08C0-2942-851F-8DD14B64870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154B374A-47FF-3B4C-850A-C6ECF7D54AD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F057D496-5D64-524A-B8FE-6A4E8A3155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D2DFF869-8A9C-C648-A506-C978AF866F0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92CA4DBD-3483-A141-8546-99EAF2DC27C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2579000F-80EF-044D-9063-E0F30E7FC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8838" y="4585476"/>
            <a:ext cx="736600" cy="7366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DE4E0A5-1C3F-334F-B880-020B042A1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8288" y="4086474"/>
            <a:ext cx="577410" cy="577410"/>
          </a:xfrm>
          <a:prstGeom prst="rect">
            <a:avLst/>
          </a:prstGeom>
        </p:spPr>
      </p:pic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6F380EEE-21C9-944C-85A6-C0FBC2677C9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3958A367-9C78-4C49-A3D1-07F658995A9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58288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B9D8B95F-4555-224B-B41D-2B3685DDC7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A697DCCE-E84F-1248-943C-BA21B0FF7F4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71540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C8B67004-CDC1-3748-928A-267CC075E6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3915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D2D5B21F-AD8B-2A48-8A0B-3E55BBF747C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0894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424662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9144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9A9CE7-C497-8942-B2A4-28978DE3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DFC6EDD-1759-7D47-B9A2-AAA11056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E998BAB-7BA4-4046-81BC-DE965C4E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EBE3F2C-F2A0-9345-8A99-14C1AA6A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10345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p to six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umsplatzhalter 5">
            <a:extLst>
              <a:ext uri="{FF2B5EF4-FFF2-40B4-BE49-F238E27FC236}">
                <a16:creationId xmlns:a16="http://schemas.microsoft.com/office/drawing/2014/main" id="{4A24C38B-CD4E-8A48-9BB7-17E783FE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75" name="Fußzeilenplatzhalter 6">
            <a:extLst>
              <a:ext uri="{FF2B5EF4-FFF2-40B4-BE49-F238E27FC236}">
                <a16:creationId xmlns:a16="http://schemas.microsoft.com/office/drawing/2014/main" id="{20FEA432-C60E-F44B-8C1D-4E73B465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76" name="Foliennummernplatzhalter 7">
            <a:extLst>
              <a:ext uri="{FF2B5EF4-FFF2-40B4-BE49-F238E27FC236}">
                <a16:creationId xmlns:a16="http://schemas.microsoft.com/office/drawing/2014/main" id="{CEFD121D-7E12-6145-A44E-F13CBB07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B3053091-1CB2-E947-B2D2-FE0A80098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411" y="2891312"/>
            <a:ext cx="736600" cy="7366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9E9F286E-3545-764E-9033-3C9B1BC75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861" y="2392310"/>
            <a:ext cx="577410" cy="577410"/>
          </a:xfrm>
          <a:prstGeom prst="rect">
            <a:avLst/>
          </a:prstGeom>
        </p:spPr>
      </p:pic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1329BBD0-8552-0041-8CB7-B13B323468F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64" name="Textplatzhalter 8">
            <a:extLst>
              <a:ext uri="{FF2B5EF4-FFF2-40B4-BE49-F238E27FC236}">
                <a16:creationId xmlns:a16="http://schemas.microsoft.com/office/drawing/2014/main" id="{BF0E01CE-DA05-B04B-AEA0-35B1A969D52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57861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Textplatzhalter 8">
            <a:extLst>
              <a:ext uri="{FF2B5EF4-FFF2-40B4-BE49-F238E27FC236}">
                <a16:creationId xmlns:a16="http://schemas.microsoft.com/office/drawing/2014/main" id="{C304C721-3243-0947-B550-32B3598294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Textplatzhalter 8">
            <a:extLst>
              <a:ext uri="{FF2B5EF4-FFF2-40B4-BE49-F238E27FC236}">
                <a16:creationId xmlns:a16="http://schemas.microsoft.com/office/drawing/2014/main" id="{1DBB5F30-E5A7-7142-BF4A-D72E8F03E2D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1113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Textplatzhalter 8">
            <a:extLst>
              <a:ext uri="{FF2B5EF4-FFF2-40B4-BE49-F238E27FC236}">
                <a16:creationId xmlns:a16="http://schemas.microsoft.com/office/drawing/2014/main" id="{FA8EF907-C451-014C-BF6D-0287EB700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23488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Textplatzhalter 8">
            <a:extLst>
              <a:ext uri="{FF2B5EF4-FFF2-40B4-BE49-F238E27FC236}">
                <a16:creationId xmlns:a16="http://schemas.microsoft.com/office/drawing/2014/main" id="{27EFA92D-0D95-7F4F-B246-09C8C905C81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33719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03" name="Grafik 102">
            <a:extLst>
              <a:ext uri="{FF2B5EF4-FFF2-40B4-BE49-F238E27FC236}">
                <a16:creationId xmlns:a16="http://schemas.microsoft.com/office/drawing/2014/main" id="{E5338CCA-BCD8-9C42-9027-84B4E2772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35" y="5629795"/>
            <a:ext cx="736600" cy="736600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496B91EF-7497-B244-A178-D00968758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785" y="5130793"/>
            <a:ext cx="577410" cy="577410"/>
          </a:xfrm>
          <a:prstGeom prst="rect">
            <a:avLst/>
          </a:prstGeom>
        </p:spPr>
      </p:pic>
      <p:sp>
        <p:nvSpPr>
          <p:cNvPr id="105" name="Textplatzhalter 8">
            <a:extLst>
              <a:ext uri="{FF2B5EF4-FFF2-40B4-BE49-F238E27FC236}">
                <a16:creationId xmlns:a16="http://schemas.microsoft.com/office/drawing/2014/main" id="{1FDF5B51-EAC5-5943-ABA1-CC6BF1CB7B1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06" name="Textplatzhalter 8">
            <a:extLst>
              <a:ext uri="{FF2B5EF4-FFF2-40B4-BE49-F238E27FC236}">
                <a16:creationId xmlns:a16="http://schemas.microsoft.com/office/drawing/2014/main" id="{786447ED-4428-DB45-BB44-254FF56DB11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3785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7" name="Textplatzhalter 8">
            <a:extLst>
              <a:ext uri="{FF2B5EF4-FFF2-40B4-BE49-F238E27FC236}">
                <a16:creationId xmlns:a16="http://schemas.microsoft.com/office/drawing/2014/main" id="{6F203F51-17A0-654A-B451-D18EE2239C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Textplatzhalter 8">
            <a:extLst>
              <a:ext uri="{FF2B5EF4-FFF2-40B4-BE49-F238E27FC236}">
                <a16:creationId xmlns:a16="http://schemas.microsoft.com/office/drawing/2014/main" id="{93E923C1-9324-2149-A70D-B983BC87016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97037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9" name="Textplatzhalter 8">
            <a:extLst>
              <a:ext uri="{FF2B5EF4-FFF2-40B4-BE49-F238E27FC236}">
                <a16:creationId xmlns:a16="http://schemas.microsoft.com/office/drawing/2014/main" id="{EB307DBA-A0E9-B747-8C2F-70E38352594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49412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0" name="Textplatzhalter 8">
            <a:extLst>
              <a:ext uri="{FF2B5EF4-FFF2-40B4-BE49-F238E27FC236}">
                <a16:creationId xmlns:a16="http://schemas.microsoft.com/office/drawing/2014/main" id="{E57693FA-411E-5748-9F39-87CAF842FD9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59643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35" name="Grafik 134">
            <a:extLst>
              <a:ext uri="{FF2B5EF4-FFF2-40B4-BE49-F238E27FC236}">
                <a16:creationId xmlns:a16="http://schemas.microsoft.com/office/drawing/2014/main" id="{BCE98050-EEE1-F047-A24C-B676F43E0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2389" y="2891312"/>
            <a:ext cx="736600" cy="736600"/>
          </a:xfrm>
          <a:prstGeom prst="rect">
            <a:avLst/>
          </a:prstGeom>
        </p:spPr>
      </p:pic>
      <p:pic>
        <p:nvPicPr>
          <p:cNvPr id="136" name="Grafik 135">
            <a:extLst>
              <a:ext uri="{FF2B5EF4-FFF2-40B4-BE49-F238E27FC236}">
                <a16:creationId xmlns:a16="http://schemas.microsoft.com/office/drawing/2014/main" id="{69187DF6-2504-7643-A3AC-612EF6EE3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1839" y="2392310"/>
            <a:ext cx="577410" cy="577410"/>
          </a:xfrm>
          <a:prstGeom prst="rect">
            <a:avLst/>
          </a:prstGeom>
        </p:spPr>
      </p:pic>
      <p:sp>
        <p:nvSpPr>
          <p:cNvPr id="137" name="Textplatzhalter 8">
            <a:extLst>
              <a:ext uri="{FF2B5EF4-FFF2-40B4-BE49-F238E27FC236}">
                <a16:creationId xmlns:a16="http://schemas.microsoft.com/office/drawing/2014/main" id="{11B0AE2F-9D01-AC4A-82DA-CE75918301A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38" name="Textplatzhalter 8">
            <a:extLst>
              <a:ext uri="{FF2B5EF4-FFF2-40B4-BE49-F238E27FC236}">
                <a16:creationId xmlns:a16="http://schemas.microsoft.com/office/drawing/2014/main" id="{D12FC8E9-DB5C-2443-B825-53E6E984164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1839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9" name="Textplatzhalter 8">
            <a:extLst>
              <a:ext uri="{FF2B5EF4-FFF2-40B4-BE49-F238E27FC236}">
                <a16:creationId xmlns:a16="http://schemas.microsoft.com/office/drawing/2014/main" id="{E2D95548-1941-5447-9754-63252628CC9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0" name="Textplatzhalter 8">
            <a:extLst>
              <a:ext uri="{FF2B5EF4-FFF2-40B4-BE49-F238E27FC236}">
                <a16:creationId xmlns:a16="http://schemas.microsoft.com/office/drawing/2014/main" id="{1F2C0F9C-CFC4-254A-A6CC-238AE5E9A5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85091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1" name="Textplatzhalter 8">
            <a:extLst>
              <a:ext uri="{FF2B5EF4-FFF2-40B4-BE49-F238E27FC236}">
                <a16:creationId xmlns:a16="http://schemas.microsoft.com/office/drawing/2014/main" id="{3D3CC18C-AA10-9642-90FA-2898ADE50F9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37466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2" name="Textplatzhalter 8">
            <a:extLst>
              <a:ext uri="{FF2B5EF4-FFF2-40B4-BE49-F238E27FC236}">
                <a16:creationId xmlns:a16="http://schemas.microsoft.com/office/drawing/2014/main" id="{9CD883B4-E42B-7A4D-9852-E80AF8185D5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47697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6E13ACA8-1E80-644C-80F4-4C91006D1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8313" y="5629795"/>
            <a:ext cx="736600" cy="736600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841D9C1D-A9F9-FA44-896A-AD1EE8718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7763" y="5130793"/>
            <a:ext cx="577410" cy="577410"/>
          </a:xfrm>
          <a:prstGeom prst="rect">
            <a:avLst/>
          </a:prstGeom>
        </p:spPr>
      </p:pic>
      <p:sp>
        <p:nvSpPr>
          <p:cNvPr id="145" name="Textplatzhalter 8">
            <a:extLst>
              <a:ext uri="{FF2B5EF4-FFF2-40B4-BE49-F238E27FC236}">
                <a16:creationId xmlns:a16="http://schemas.microsoft.com/office/drawing/2014/main" id="{DA79AECC-AA6E-8844-8701-7278038577B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6" name="Textplatzhalter 8">
            <a:extLst>
              <a:ext uri="{FF2B5EF4-FFF2-40B4-BE49-F238E27FC236}">
                <a16:creationId xmlns:a16="http://schemas.microsoft.com/office/drawing/2014/main" id="{C4265EF6-0075-5348-8FE8-0D3C8F4F843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097763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7" name="Textplatzhalter 8">
            <a:extLst>
              <a:ext uri="{FF2B5EF4-FFF2-40B4-BE49-F238E27FC236}">
                <a16:creationId xmlns:a16="http://schemas.microsoft.com/office/drawing/2014/main" id="{7D1AD3B7-7BEE-2249-8AAE-82BECF29F9B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8" name="Textplatzhalter 8">
            <a:extLst>
              <a:ext uri="{FF2B5EF4-FFF2-40B4-BE49-F238E27FC236}">
                <a16:creationId xmlns:a16="http://schemas.microsoft.com/office/drawing/2014/main" id="{7044C4A7-5907-E249-9C94-6E945828EEC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11015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9" name="Textplatzhalter 8">
            <a:extLst>
              <a:ext uri="{FF2B5EF4-FFF2-40B4-BE49-F238E27FC236}">
                <a16:creationId xmlns:a16="http://schemas.microsoft.com/office/drawing/2014/main" id="{D86C8B98-C2D8-2346-BB1C-20A7727DCF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63390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0" name="Textplatzhalter 8">
            <a:extLst>
              <a:ext uri="{FF2B5EF4-FFF2-40B4-BE49-F238E27FC236}">
                <a16:creationId xmlns:a16="http://schemas.microsoft.com/office/drawing/2014/main" id="{B5E55A75-7DF7-2F43-84A2-B58927CEA7F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73621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1" name="Grafik 150">
            <a:extLst>
              <a:ext uri="{FF2B5EF4-FFF2-40B4-BE49-F238E27FC236}">
                <a16:creationId xmlns:a16="http://schemas.microsoft.com/office/drawing/2014/main" id="{69019B28-D704-AC40-94EC-AC1432B01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6926" y="2891312"/>
            <a:ext cx="736600" cy="736600"/>
          </a:xfrm>
          <a:prstGeom prst="rect">
            <a:avLst/>
          </a:prstGeom>
        </p:spPr>
      </p:pic>
      <p:pic>
        <p:nvPicPr>
          <p:cNvPr id="152" name="Grafik 151">
            <a:extLst>
              <a:ext uri="{FF2B5EF4-FFF2-40B4-BE49-F238E27FC236}">
                <a16:creationId xmlns:a16="http://schemas.microsoft.com/office/drawing/2014/main" id="{E3A47802-6F59-B74B-904B-18EC3B0E5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376" y="2392310"/>
            <a:ext cx="577410" cy="577410"/>
          </a:xfrm>
          <a:prstGeom prst="rect">
            <a:avLst/>
          </a:prstGeom>
        </p:spPr>
      </p:pic>
      <p:sp>
        <p:nvSpPr>
          <p:cNvPr id="153" name="Textplatzhalter 8">
            <a:extLst>
              <a:ext uri="{FF2B5EF4-FFF2-40B4-BE49-F238E27FC236}">
                <a16:creationId xmlns:a16="http://schemas.microsoft.com/office/drawing/2014/main" id="{0D2DC155-A4D9-344A-AE7E-FCD6B725A1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54" name="Textplatzhalter 8">
            <a:extLst>
              <a:ext uri="{FF2B5EF4-FFF2-40B4-BE49-F238E27FC236}">
                <a16:creationId xmlns:a16="http://schemas.microsoft.com/office/drawing/2014/main" id="{3E48F036-B79E-4B47-9965-04F7C30AD1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6376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5" name="Textplatzhalter 8">
            <a:extLst>
              <a:ext uri="{FF2B5EF4-FFF2-40B4-BE49-F238E27FC236}">
                <a16:creationId xmlns:a16="http://schemas.microsoft.com/office/drawing/2014/main" id="{B2A30171-A9D8-CE43-B850-F38AE7EC095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6" name="Textplatzhalter 8">
            <a:extLst>
              <a:ext uri="{FF2B5EF4-FFF2-40B4-BE49-F238E27FC236}">
                <a16:creationId xmlns:a16="http://schemas.microsoft.com/office/drawing/2014/main" id="{A06606A1-F8F7-EF4E-8603-C1219A70A8F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49628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7" name="Textplatzhalter 8">
            <a:extLst>
              <a:ext uri="{FF2B5EF4-FFF2-40B4-BE49-F238E27FC236}">
                <a16:creationId xmlns:a16="http://schemas.microsoft.com/office/drawing/2014/main" id="{CDDE4632-6C43-4B4C-9E80-D4583A1ECC2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02003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8" name="Textplatzhalter 8">
            <a:extLst>
              <a:ext uri="{FF2B5EF4-FFF2-40B4-BE49-F238E27FC236}">
                <a16:creationId xmlns:a16="http://schemas.microsoft.com/office/drawing/2014/main" id="{FE2E08AB-9D90-BB48-9D5F-98B05FCF87A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12234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9" name="Grafik 158">
            <a:extLst>
              <a:ext uri="{FF2B5EF4-FFF2-40B4-BE49-F238E27FC236}">
                <a16:creationId xmlns:a16="http://schemas.microsoft.com/office/drawing/2014/main" id="{8C1193E8-1E55-F54E-946F-0C826D481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2850" y="5629795"/>
            <a:ext cx="736600" cy="736600"/>
          </a:xfrm>
          <a:prstGeom prst="rect">
            <a:avLst/>
          </a:prstGeom>
        </p:spPr>
      </p:pic>
      <p:pic>
        <p:nvPicPr>
          <p:cNvPr id="160" name="Grafik 159">
            <a:extLst>
              <a:ext uri="{FF2B5EF4-FFF2-40B4-BE49-F238E27FC236}">
                <a16:creationId xmlns:a16="http://schemas.microsoft.com/office/drawing/2014/main" id="{AEE62BEC-6C02-9946-9441-303645C87D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2300" y="5130793"/>
            <a:ext cx="577410" cy="577410"/>
          </a:xfrm>
          <a:prstGeom prst="rect">
            <a:avLst/>
          </a:prstGeom>
        </p:spPr>
      </p:pic>
      <p:sp>
        <p:nvSpPr>
          <p:cNvPr id="161" name="Textplatzhalter 8">
            <a:extLst>
              <a:ext uri="{FF2B5EF4-FFF2-40B4-BE49-F238E27FC236}">
                <a16:creationId xmlns:a16="http://schemas.microsoft.com/office/drawing/2014/main" id="{FEEF5E8D-3C29-444D-8472-735641FA49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62" name="Textplatzhalter 8">
            <a:extLst>
              <a:ext uri="{FF2B5EF4-FFF2-40B4-BE49-F238E27FC236}">
                <a16:creationId xmlns:a16="http://schemas.microsoft.com/office/drawing/2014/main" id="{EE55EF9A-2DEB-4548-B68A-652126E58B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2300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3" name="Textplatzhalter 8">
            <a:extLst>
              <a:ext uri="{FF2B5EF4-FFF2-40B4-BE49-F238E27FC236}">
                <a16:creationId xmlns:a16="http://schemas.microsoft.com/office/drawing/2014/main" id="{7A4EB5C8-C825-3D45-BE79-20F7E277DF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4" name="Textplatzhalter 8">
            <a:extLst>
              <a:ext uri="{FF2B5EF4-FFF2-40B4-BE49-F238E27FC236}">
                <a16:creationId xmlns:a16="http://schemas.microsoft.com/office/drawing/2014/main" id="{C39A0D97-168F-B048-BBA9-30C523EEA3D9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75552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5" name="Textplatzhalter 8">
            <a:extLst>
              <a:ext uri="{FF2B5EF4-FFF2-40B4-BE49-F238E27FC236}">
                <a16:creationId xmlns:a16="http://schemas.microsoft.com/office/drawing/2014/main" id="{E78829C4-71CF-4A4B-84BF-404D0FF982E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27927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6" name="Textplatzhalter 8">
            <a:extLst>
              <a:ext uri="{FF2B5EF4-FFF2-40B4-BE49-F238E27FC236}">
                <a16:creationId xmlns:a16="http://schemas.microsoft.com/office/drawing/2014/main" id="{1D463115-EB20-144C-ADBB-87E50B3EEC1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38158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168" name="Titel 1">
            <a:extLst>
              <a:ext uri="{FF2B5EF4-FFF2-40B4-BE49-F238E27FC236}">
                <a16:creationId xmlns:a16="http://schemas.microsoft.com/office/drawing/2014/main" id="{B4F65E70-BC3F-0E48-BEE0-CA5522EB2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62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023639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31517415-0168-4540-97CA-66029649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D255508C-202C-2B4F-9842-03DB237E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4D4BE5BA-6D03-4443-891D-006E2E8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0D6A197-59F8-DF45-98C7-863C740F3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137909B-2C72-B249-8B27-223E500A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0173" y="4587886"/>
            <a:ext cx="736600" cy="7366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575B8E5-73E7-D749-9395-39105897A1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9623" y="4088884"/>
            <a:ext cx="577410" cy="577410"/>
          </a:xfrm>
          <a:prstGeom prst="rect">
            <a:avLst/>
          </a:prstGeom>
        </p:spPr>
      </p:pic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44EF4081-F04C-D04E-A55E-C5D9BB9FC75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202363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1FCF1C8-F53F-4D46-BAE5-953D2FBD4C8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69623" y="243338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CB97DED2-09C3-AC45-8046-D70172B7078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323310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52026F2D-9479-5340-B45D-9CF619E1C1C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82875" y="364284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371E316C-E4EF-D447-ACC9-53056943FAA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5250" y="422971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301B5562-11E3-CF47-B413-011A512AD98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2229" y="463946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3394508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E8A4C86D-7BE9-4240-81E6-F0B6B67DA6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7411" y="2026284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031" y="2023426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Datumsplatzhalter 5">
            <a:extLst>
              <a:ext uri="{FF2B5EF4-FFF2-40B4-BE49-F238E27FC236}">
                <a16:creationId xmlns:a16="http://schemas.microsoft.com/office/drawing/2014/main" id="{DAA8E209-D385-5E41-8729-3EC89D7F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36" name="Fußzeilenplatzhalter 6">
            <a:extLst>
              <a:ext uri="{FF2B5EF4-FFF2-40B4-BE49-F238E27FC236}">
                <a16:creationId xmlns:a16="http://schemas.microsoft.com/office/drawing/2014/main" id="{49A90F32-2ADB-7F46-A378-6E0CC44C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37" name="Foliennummernplatzhalter 7">
            <a:extLst>
              <a:ext uri="{FF2B5EF4-FFF2-40B4-BE49-F238E27FC236}">
                <a16:creationId xmlns:a16="http://schemas.microsoft.com/office/drawing/2014/main" id="{1D8656DC-4C64-B144-A4C3-87FD00D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03DC3D5-1D2D-6B42-861D-DB3FE3510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1AD92571-E935-4848-BA5A-D5F61490E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2702" y="4599976"/>
            <a:ext cx="736600" cy="7366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FBDD9AA-A4AE-4846-80AE-85EC74B67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2152" y="4100974"/>
            <a:ext cx="577410" cy="577410"/>
          </a:xfrm>
          <a:prstGeom prst="rect">
            <a:avLst/>
          </a:prstGeom>
        </p:spPr>
      </p:pic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54C474CD-FD0E-504A-B333-31E73F898D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20357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CBB97D1F-266B-7043-A53A-CA75906733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2152" y="24454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4D17BC2E-3FB6-E542-8966-95551826A5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32451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ECE9A116-8625-A64C-9797-5BF81157A3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005404" y="36549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658619E0-6B5D-D949-A058-F4936DA3FB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7779" y="42418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Textplatzhalter 8">
            <a:extLst>
              <a:ext uri="{FF2B5EF4-FFF2-40B4-BE49-F238E27FC236}">
                <a16:creationId xmlns:a16="http://schemas.microsoft.com/office/drawing/2014/main" id="{8036713C-3671-9240-A209-B383056AE50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4758" y="46515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5C5103EC-E2C0-3641-B54F-8DA021C55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2890" y="4586692"/>
            <a:ext cx="736600" cy="7366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3C0338F-45E9-1F44-81AE-985A402B0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2340" y="4087690"/>
            <a:ext cx="577410" cy="577410"/>
          </a:xfrm>
          <a:prstGeom prst="rect">
            <a:avLst/>
          </a:prstGeom>
        </p:spPr>
      </p:pic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502B9C2A-A5EB-CE47-A7C5-3B181FBA9A4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202244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55" name="Textplatzhalter 8">
            <a:extLst>
              <a:ext uri="{FF2B5EF4-FFF2-40B4-BE49-F238E27FC236}">
                <a16:creationId xmlns:a16="http://schemas.microsoft.com/office/drawing/2014/main" id="{2C1C6C70-EE62-5B4F-89D6-DFC1E82A136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2340" y="243219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Textplatzhalter 8">
            <a:extLst>
              <a:ext uri="{FF2B5EF4-FFF2-40B4-BE49-F238E27FC236}">
                <a16:creationId xmlns:a16="http://schemas.microsoft.com/office/drawing/2014/main" id="{6238BE17-3CB7-0743-88B1-AB50B75291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323190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Textplatzhalter 8">
            <a:extLst>
              <a:ext uri="{FF2B5EF4-FFF2-40B4-BE49-F238E27FC236}">
                <a16:creationId xmlns:a16="http://schemas.microsoft.com/office/drawing/2014/main" id="{6092D339-A250-1C46-9570-A7F138374A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75592" y="3641653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3279E168-0679-744D-8161-A696225BC87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7967" y="4228521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Textplatzhalter 8">
            <a:extLst>
              <a:ext uri="{FF2B5EF4-FFF2-40B4-BE49-F238E27FC236}">
                <a16:creationId xmlns:a16="http://schemas.microsoft.com/office/drawing/2014/main" id="{56A3925E-CDF4-5946-87B4-59C93784FEB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4946" y="4638268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542488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MIS 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6E6076C-4376-174C-9484-BB9F3413834E}"/>
              </a:ext>
            </a:extLst>
          </p:cNvPr>
          <p:cNvSpPr/>
          <p:nvPr userDrawn="1"/>
        </p:nvSpPr>
        <p:spPr>
          <a:xfrm>
            <a:off x="649137" y="827476"/>
            <a:ext cx="10893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openIMIS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is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a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joint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initiative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between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Direktion für Entwicklung und Zusammenarbeit (DEZA), Bern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Bundesministerium für wirtschaftliche Zusammenarbeit und Entwicklung (BMZ), Bonn/Berlin</a:t>
            </a:r>
          </a:p>
        </p:txBody>
      </p:sp>
      <p:sp>
        <p:nvSpPr>
          <p:cNvPr id="19" name="Datumsplatzhalter 5">
            <a:extLst>
              <a:ext uri="{FF2B5EF4-FFF2-40B4-BE49-F238E27FC236}">
                <a16:creationId xmlns:a16="http://schemas.microsoft.com/office/drawing/2014/main" id="{C90F3FC7-C06C-7742-94C1-AAB971F0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10130D01-2053-4548-8A22-4B2CC19E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0DAB8A50-A9AE-9F40-A821-4FF95A48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5FB8E5F-1E11-6244-9A0A-A6DDE116683E}"/>
              </a:ext>
            </a:extLst>
          </p:cNvPr>
          <p:cNvSpPr/>
          <p:nvPr userDrawn="1"/>
        </p:nvSpPr>
        <p:spPr>
          <a:xfrm>
            <a:off x="649137" y="2070122"/>
            <a:ext cx="10893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noProof="0" dirty="0">
                <a:latin typeface="Poppins" pitchFamily="2" charset="77"/>
                <a:cs typeface="Poppins" pitchFamily="2" charset="77"/>
              </a:rPr>
              <a:t>For further information please contact: </a:t>
            </a:r>
            <a:r>
              <a:rPr lang="en-GB" b="0" i="0" noProof="0" dirty="0">
                <a:latin typeface="Poppins" pitchFamily="2" charset="77"/>
                <a:cs typeface="Poppins" pitchFamily="2" charset="77"/>
                <a:hlinkClick r:id="rId2"/>
              </a:rPr>
              <a:t>contact@openimis.org</a:t>
            </a:r>
            <a:r>
              <a:rPr lang="en-GB" b="0" i="0" noProof="0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9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two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8EF0017-3F52-8646-81DC-6527F9AFC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31" name="Grafik 3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DD1A50-BFFC-684B-A9DE-18DCE7E170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656A8E4E-FC84-A04E-A9AC-08DAC175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B9EB454F-297D-A04B-A392-0388FACA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2E0CE3A3-DE94-BD4C-8EA2-5BE410A4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68727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f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2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00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00DFB0E-2FBA-B446-AF70-DC177DD19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80C0C9-641E-8C40-9C1D-303A0E439A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8" name="Datumsplatzhalter 5">
            <a:extLst>
              <a:ext uri="{FF2B5EF4-FFF2-40B4-BE49-F238E27FC236}">
                <a16:creationId xmlns:a16="http://schemas.microsoft.com/office/drawing/2014/main" id="{4DA1F29A-10B3-7042-ADFC-6A4B7A9B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F86320A0-F7D6-F040-AD2A-52A4264F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F07BCCE1-86CF-ED44-AA6D-F091C743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6233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eight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7128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93075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6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4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9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7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058597D7-1FB9-3941-8DAC-A09E9600BC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0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54D5D93-E8AF-C94A-BEC2-62F518BE29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28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B2B16731-2BB1-0349-801F-CF54752C827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3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E150CCD3-9C0C-CC46-AD94-50098A4A2F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31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FF2F709-0A0B-5441-92C3-FFEBC7575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8084631" y="5354470"/>
            <a:ext cx="1962054" cy="720000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56E26B-EE68-3F48-8B99-BC14AB54C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0786" y="5354470"/>
            <a:ext cx="5475789" cy="720000"/>
          </a:xfrm>
          <a:prstGeom prst="rect">
            <a:avLst/>
          </a:prstGeom>
        </p:spPr>
      </p:pic>
      <p:sp>
        <p:nvSpPr>
          <p:cNvPr id="23" name="Datumsplatzhalter 5">
            <a:extLst>
              <a:ext uri="{FF2B5EF4-FFF2-40B4-BE49-F238E27FC236}">
                <a16:creationId xmlns:a16="http://schemas.microsoft.com/office/drawing/2014/main" id="{E7A84302-A9B8-0A40-92AA-797069FF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24" name="Fußzeilenplatzhalter 6">
            <a:extLst>
              <a:ext uri="{FF2B5EF4-FFF2-40B4-BE49-F238E27FC236}">
                <a16:creationId xmlns:a16="http://schemas.microsoft.com/office/drawing/2014/main" id="{2F2A5E1D-C6D0-1843-9858-DBA27764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25" name="Foliennummernplatzhalter 7">
            <a:extLst>
              <a:ext uri="{FF2B5EF4-FFF2-40B4-BE49-F238E27FC236}">
                <a16:creationId xmlns:a16="http://schemas.microsoft.com/office/drawing/2014/main" id="{B9C757B5-7E89-D645-96DC-C19387B8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846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715633" y="255067"/>
            <a:ext cx="9385200" cy="1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64200" y="2090067"/>
            <a:ext cx="110636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2400">
                <a:solidFill>
                  <a:schemeClr val="dk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2133">
                <a:solidFill>
                  <a:schemeClr val="dk1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2133">
                <a:solidFill>
                  <a:schemeClr val="dk1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2133">
                <a:solidFill>
                  <a:schemeClr val="dk1"/>
                </a:solidFill>
              </a:defRPr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133">
                <a:solidFill>
                  <a:schemeClr val="dk1"/>
                </a:solidFill>
              </a:defRPr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2133">
                <a:solidFill>
                  <a:schemeClr val="dk1"/>
                </a:solidFill>
              </a:defRPr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2133">
                <a:solidFill>
                  <a:schemeClr val="dk1"/>
                </a:solidFill>
              </a:defRPr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133">
                <a:solidFill>
                  <a:schemeClr val="dk1"/>
                </a:solidFill>
              </a:defRPr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540267" y="405967"/>
            <a:ext cx="942367" cy="916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7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 slid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FA5C08D-05AA-0748-BE59-73584EBD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62970769-1149-914A-96DB-6AB77845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5376C742-CAF5-A046-8B09-13F20EC5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1219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59446"/>
            <a:ext cx="10515600" cy="70788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000" b="0" i="0" kern="1200" dirty="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fr-FR" sz="4000" dirty="0">
                <a:solidFill>
                  <a:srgbClr val="006374"/>
                </a:solidFill>
              </a:rPr>
              <a:t>Standard text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4699"/>
            <a:ext cx="10515600" cy="430226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FC5FB67-B109-1C40-94C7-1F0B4B9D7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6813"/>
            <a:ext cx="10515600" cy="592943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  <a:sym typeface="Arial"/>
              </a:rPr>
              <a:t>With 2 Headers</a:t>
            </a:r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173C3EBC-F7C8-9943-AA04-F93E0C23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F958B2C1-955B-6A43-96B5-63F80C92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53A0DF01-73AE-314F-9385-C9665889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8016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62698C69-4EC2-5E49-8DC0-934B002311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DE8FA9-854A-7443-BBA1-1DBA1E1E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E84DC44-70AF-C44B-A7C2-34C1056F9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48A4757-FE1C-0B4C-9F8A-039A03F7F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25" name="Datumsplatzhalter 5">
            <a:extLst>
              <a:ext uri="{FF2B5EF4-FFF2-40B4-BE49-F238E27FC236}">
                <a16:creationId xmlns:a16="http://schemas.microsoft.com/office/drawing/2014/main" id="{295CC479-5777-1440-B0E1-06DDD111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23. Januar 2024</a:t>
            </a:fld>
            <a:endParaRPr lang="fr-FR" altLang="fr-FR" dirty="0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EFC801E0-C099-6742-9C05-9E14FC5D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27" name="Foliennummernplatzhalter 7">
            <a:extLst>
              <a:ext uri="{FF2B5EF4-FFF2-40B4-BE49-F238E27FC236}">
                <a16:creationId xmlns:a16="http://schemas.microsoft.com/office/drawing/2014/main" id="{383085F9-E9BF-8343-8D9C-9329CABF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4803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62CAB75-DC67-5244-936B-D34652C0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750DC60E-876F-5C47-9D62-DA65F81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23. Januar 2024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AE7F25E3-627F-D847-89BA-19DBB9EC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6F4F742-D4B9-AD42-8C29-65C01358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6789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502FA58-971C-0346-9097-42FCC92A0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FCEABE72-6491-D347-8103-A0BFBC66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23. Januar 2024</a:t>
            </a:fld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52A13DC6-31E5-7945-8F0C-393A2C9A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4E8553C-B690-6B42-ABCB-3A96F290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2115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A97641-7084-5748-A8D9-70A256712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FEEAFE84-A6EE-674C-9A22-E428D6AB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23. Januar 2024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D57AF84-B48F-5343-8FCF-341B91C1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8B49E88D-EBE0-6745-9232-DFA9020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9182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23. Januar 2024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494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dirty="0"/>
              <a:t>Mastertitelformat bearbeiten</a:t>
            </a:r>
            <a:endParaRPr lang="en-US" altLang="fr-FR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1233" y="6366395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429B0A-F463-C145-B4C0-22B1E4217F39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7411" y="6368747"/>
            <a:ext cx="4883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00173" y="6366395"/>
            <a:ext cx="78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972561-30EA-184F-B113-7450C74CDA4D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838800" y="6265430"/>
            <a:ext cx="1820490" cy="485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914" r:id="rId3"/>
    <p:sldLayoutId id="2147483915" r:id="rId4"/>
    <p:sldLayoutId id="2147483916" r:id="rId5"/>
    <p:sldLayoutId id="2147483889" r:id="rId6"/>
    <p:sldLayoutId id="2147483899" r:id="rId7"/>
    <p:sldLayoutId id="2147483900" r:id="rId8"/>
    <p:sldLayoutId id="2147483901" r:id="rId9"/>
    <p:sldLayoutId id="2147483917" r:id="rId10"/>
    <p:sldLayoutId id="2147483902" r:id="rId11"/>
    <p:sldLayoutId id="2147483903" r:id="rId12"/>
    <p:sldLayoutId id="2147483904" r:id="rId13"/>
    <p:sldLayoutId id="2147483890" r:id="rId14"/>
    <p:sldLayoutId id="2147483891" r:id="rId15"/>
    <p:sldLayoutId id="2147483892" r:id="rId16"/>
    <p:sldLayoutId id="2147483893" r:id="rId17"/>
    <p:sldLayoutId id="2147483905" r:id="rId18"/>
    <p:sldLayoutId id="2147483906" r:id="rId19"/>
    <p:sldLayoutId id="2147483909" r:id="rId20"/>
    <p:sldLayoutId id="2147483907" r:id="rId21"/>
    <p:sldLayoutId id="2147483908" r:id="rId22"/>
    <p:sldLayoutId id="2147483910" r:id="rId23"/>
    <p:sldLayoutId id="2147483911" r:id="rId24"/>
    <p:sldLayoutId id="2147483912" r:id="rId25"/>
    <p:sldLayoutId id="2147483913" r:id="rId26"/>
    <p:sldLayoutId id="2147483918" r:id="rId27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accent1"/>
          </a:solidFill>
          <a:latin typeface="Poppins" pitchFamily="2" charset="77"/>
          <a:ea typeface="+mj-ea"/>
          <a:cs typeface="Poppins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Tx/>
        <a:buNone/>
        <a:defRPr sz="2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rive.google.com/drive/folders/161nGnkFnrScVMsE06z-kVFKZjiKugKku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16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penimis.atlassian.net/wiki/spaces/OP/pages/3670638593/2024-01-22+-+2024-01-26+openIMIS+CORE-MIS+Developers+Worksho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9C746-7121-F14E-9F8A-96ADFFBB3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Poppins"/>
                <a:cs typeface="Poppins"/>
              </a:rPr>
              <a:t>CORE-MIS </a:t>
            </a:r>
            <a:r>
              <a:rPr lang="de-DE" dirty="0" err="1">
                <a:latin typeface="Poppins"/>
                <a:cs typeface="Poppins"/>
              </a:rPr>
              <a:t>to</a:t>
            </a:r>
            <a:r>
              <a:rPr lang="de-DE" dirty="0">
                <a:latin typeface="Poppins"/>
                <a:cs typeface="Poppins"/>
              </a:rPr>
              <a:t> </a:t>
            </a:r>
            <a:r>
              <a:rPr lang="de-DE" dirty="0" err="1">
                <a:latin typeface="Poppins"/>
                <a:cs typeface="Poppins"/>
              </a:rPr>
              <a:t>openIMIS</a:t>
            </a:r>
            <a:r>
              <a:rPr lang="de-DE" dirty="0">
                <a:latin typeface="Poppins"/>
                <a:cs typeface="Poppins"/>
              </a:rPr>
              <a:t> Migration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D11520-DDEE-B343-A3CD-15EC45529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Poppins"/>
                <a:cs typeface="Poppins"/>
              </a:rPr>
              <a:t>Developer Workshop 2024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C69161-C742-9245-ABC8-4D3D9B4C9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2024-01-22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0F5866-6CA6-EB49-8766-CCA2892ACA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451B91-9653-4CA4-A504-059D6E5E6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Solution configuration (technical 2do’s by SolDevelo)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with every openIMIS Release:</a:t>
            </a:r>
          </a:p>
          <a:p>
            <a:r>
              <a:rPr lang="en-GB" dirty="0"/>
              <a:t>Create </a:t>
            </a:r>
          </a:p>
          <a:p>
            <a:r>
              <a:rPr lang="en-GB" dirty="0"/>
              <a:t>Update</a:t>
            </a:r>
          </a:p>
          <a:p>
            <a:r>
              <a:rPr lang="en-GB" dirty="0"/>
              <a:t>Package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Solution releases with independent release cycles?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54789D-F3E1-450B-9CBC-94A54575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Release Cycle with Solution Cycle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15549-CD19-4732-888C-053699C6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932B5-7FDB-4559-A47D-FD43F5A0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11912-CE23-4949-8590-33B9BD4D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1681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35C56C-632F-486B-B40F-F088404F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Architecture Vision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7E186-9E0D-4A2C-9A3A-9E0674EE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2A4D3-5999-47E0-91B3-480CADCC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D9D12-5AE3-4A6B-B237-E1DE4F6F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11</a:t>
            </a:fld>
            <a:endParaRPr lang="fr-FR" altLang="fr-FR" dirty="0"/>
          </a:p>
        </p:txBody>
      </p:sp>
      <p:sp>
        <p:nvSpPr>
          <p:cNvPr id="9" name="Google Shape;588;p46">
            <a:extLst>
              <a:ext uri="{FF2B5EF4-FFF2-40B4-BE49-F238E27FC236}">
                <a16:creationId xmlns:a16="http://schemas.microsoft.com/office/drawing/2014/main" id="{F1A84840-7C77-497F-A436-A563692F4F95}"/>
              </a:ext>
            </a:extLst>
          </p:cNvPr>
          <p:cNvSpPr txBox="1"/>
          <p:nvPr/>
        </p:nvSpPr>
        <p:spPr>
          <a:xfrm>
            <a:off x="1418278" y="3429000"/>
            <a:ext cx="1681650" cy="3651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DHIS2</a:t>
            </a:r>
            <a:endParaRPr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90;p46">
            <a:extLst>
              <a:ext uri="{FF2B5EF4-FFF2-40B4-BE49-F238E27FC236}">
                <a16:creationId xmlns:a16="http://schemas.microsoft.com/office/drawing/2014/main" id="{FDBADCCF-CDA6-451C-A079-038BB832FE94}"/>
              </a:ext>
            </a:extLst>
          </p:cNvPr>
          <p:cNvSpPr txBox="1"/>
          <p:nvPr/>
        </p:nvSpPr>
        <p:spPr>
          <a:xfrm>
            <a:off x="1418278" y="4243374"/>
            <a:ext cx="1681650" cy="3651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OpenMRS</a:t>
            </a:r>
            <a:endParaRPr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609;p46">
            <a:extLst>
              <a:ext uri="{FF2B5EF4-FFF2-40B4-BE49-F238E27FC236}">
                <a16:creationId xmlns:a16="http://schemas.microsoft.com/office/drawing/2014/main" id="{6D19ED5B-E688-4C6D-851A-BD334D099271}"/>
              </a:ext>
            </a:extLst>
          </p:cNvPr>
          <p:cNvSpPr txBox="1"/>
          <p:nvPr/>
        </p:nvSpPr>
        <p:spPr>
          <a:xfrm>
            <a:off x="1418278" y="2247134"/>
            <a:ext cx="1681650" cy="365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oI</a:t>
            </a:r>
            <a:r>
              <a:rPr lang="en-GB" sz="1800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Health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615;p46">
            <a:extLst>
              <a:ext uri="{FF2B5EF4-FFF2-40B4-BE49-F238E27FC236}">
                <a16:creationId xmlns:a16="http://schemas.microsoft.com/office/drawing/2014/main" id="{63845986-1E83-4E82-AD90-10665C0CE427}"/>
              </a:ext>
            </a:extLst>
          </p:cNvPr>
          <p:cNvSpPr txBox="1"/>
          <p:nvPr/>
        </p:nvSpPr>
        <p:spPr>
          <a:xfrm>
            <a:off x="4946586" y="3801036"/>
            <a:ext cx="1681650" cy="3651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MojaLoop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620;p46">
            <a:extLst>
              <a:ext uri="{FF2B5EF4-FFF2-40B4-BE49-F238E27FC236}">
                <a16:creationId xmlns:a16="http://schemas.microsoft.com/office/drawing/2014/main" id="{D88E9DCB-E2ED-4969-B499-381E3C3473BE}"/>
              </a:ext>
            </a:extLst>
          </p:cNvPr>
          <p:cNvSpPr txBox="1"/>
          <p:nvPr/>
        </p:nvSpPr>
        <p:spPr>
          <a:xfrm>
            <a:off x="4946586" y="3277947"/>
            <a:ext cx="1681650" cy="3651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MIFOS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607;p46">
            <a:extLst>
              <a:ext uri="{FF2B5EF4-FFF2-40B4-BE49-F238E27FC236}">
                <a16:creationId xmlns:a16="http://schemas.microsoft.com/office/drawing/2014/main" id="{BF47E93A-FB5C-4C34-83D5-AB122D4D44BA}"/>
              </a:ext>
            </a:extLst>
          </p:cNvPr>
          <p:cNvSpPr/>
          <p:nvPr/>
        </p:nvSpPr>
        <p:spPr>
          <a:xfrm>
            <a:off x="766114" y="1422087"/>
            <a:ext cx="3940110" cy="4173370"/>
          </a:xfrm>
          <a:prstGeom prst="horizontalScroll">
            <a:avLst>
              <a:gd name="adj" fmla="val 8051"/>
            </a:avLst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OpenHIE / FHIR View</a:t>
            </a:r>
            <a:endParaRPr dirty="0"/>
          </a:p>
        </p:txBody>
      </p:sp>
      <p:sp>
        <p:nvSpPr>
          <p:cNvPr id="36" name="Google Shape;607;p46">
            <a:extLst>
              <a:ext uri="{FF2B5EF4-FFF2-40B4-BE49-F238E27FC236}">
                <a16:creationId xmlns:a16="http://schemas.microsoft.com/office/drawing/2014/main" id="{AB5880FC-CDE2-4CB6-9C0D-CD2107BA4805}"/>
              </a:ext>
            </a:extLst>
          </p:cNvPr>
          <p:cNvSpPr/>
          <p:nvPr/>
        </p:nvSpPr>
        <p:spPr>
          <a:xfrm>
            <a:off x="6916838" y="1314085"/>
            <a:ext cx="4509047" cy="4281371"/>
          </a:xfrm>
          <a:prstGeom prst="horizontalScroll">
            <a:avLst>
              <a:gd name="adj" fmla="val 8051"/>
            </a:avLst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DCI View</a:t>
            </a:r>
            <a:endParaRPr dirty="0"/>
          </a:p>
        </p:txBody>
      </p:sp>
      <p:sp>
        <p:nvSpPr>
          <p:cNvPr id="37" name="Google Shape;609;p46">
            <a:extLst>
              <a:ext uri="{FF2B5EF4-FFF2-40B4-BE49-F238E27FC236}">
                <a16:creationId xmlns:a16="http://schemas.microsoft.com/office/drawing/2014/main" id="{39CE4308-BDEA-4BA4-9163-97415E6F2CE2}"/>
              </a:ext>
            </a:extLst>
          </p:cNvPr>
          <p:cNvSpPr txBox="1"/>
          <p:nvPr/>
        </p:nvSpPr>
        <p:spPr>
          <a:xfrm>
            <a:off x="8566342" y="2891293"/>
            <a:ext cx="1681650" cy="365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accent1"/>
                </a:solidFill>
                <a:latin typeface="Poppins"/>
                <a:ea typeface="Arial"/>
                <a:cs typeface="Poppins"/>
                <a:sym typeface="Poppins"/>
              </a:rPr>
              <a:t>oI</a:t>
            </a:r>
            <a:r>
              <a:rPr lang="en-GB" dirty="0">
                <a:solidFill>
                  <a:schemeClr val="accent1"/>
                </a:solidFill>
                <a:latin typeface="Poppins"/>
                <a:ea typeface="Arial"/>
                <a:cs typeface="Poppins"/>
                <a:sym typeface="Poppins"/>
              </a:rPr>
              <a:t> CORE MIS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609;p46">
            <a:extLst>
              <a:ext uri="{FF2B5EF4-FFF2-40B4-BE49-F238E27FC236}">
                <a16:creationId xmlns:a16="http://schemas.microsoft.com/office/drawing/2014/main" id="{4EC38251-985F-44E3-82B2-B72370E42392}"/>
              </a:ext>
            </a:extLst>
          </p:cNvPr>
          <p:cNvSpPr txBox="1"/>
          <p:nvPr/>
        </p:nvSpPr>
        <p:spPr>
          <a:xfrm>
            <a:off x="7388449" y="2264414"/>
            <a:ext cx="1681650" cy="365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accent1"/>
                </a:solidFill>
                <a:latin typeface="Poppins"/>
                <a:ea typeface="Arial"/>
                <a:cs typeface="Poppins"/>
                <a:sym typeface="Poppins"/>
              </a:rPr>
              <a:t>oI</a:t>
            </a:r>
            <a:r>
              <a:rPr lang="en-GB" dirty="0">
                <a:solidFill>
                  <a:schemeClr val="accent1"/>
                </a:solidFill>
                <a:latin typeface="Poppins"/>
                <a:ea typeface="Arial"/>
                <a:cs typeface="Poppins"/>
                <a:sym typeface="Poppins"/>
              </a:rPr>
              <a:t> UBR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615;p46">
            <a:extLst>
              <a:ext uri="{FF2B5EF4-FFF2-40B4-BE49-F238E27FC236}">
                <a16:creationId xmlns:a16="http://schemas.microsoft.com/office/drawing/2014/main" id="{893DF488-5D53-4591-981C-D5968A606896}"/>
              </a:ext>
            </a:extLst>
          </p:cNvPr>
          <p:cNvSpPr txBox="1"/>
          <p:nvPr/>
        </p:nvSpPr>
        <p:spPr>
          <a:xfrm>
            <a:off x="4946586" y="4324125"/>
            <a:ext cx="1681650" cy="3651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accent1"/>
                </a:solidFill>
                <a:latin typeface="Poppins"/>
                <a:ea typeface="Arial"/>
                <a:cs typeface="Poppins"/>
                <a:sym typeface="Poppins"/>
              </a:rPr>
              <a:t>OpenCRVS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609;p46">
            <a:extLst>
              <a:ext uri="{FF2B5EF4-FFF2-40B4-BE49-F238E27FC236}">
                <a16:creationId xmlns:a16="http://schemas.microsoft.com/office/drawing/2014/main" id="{980FB338-AC83-4952-9279-20656048868F}"/>
              </a:ext>
            </a:extLst>
          </p:cNvPr>
          <p:cNvSpPr txBox="1"/>
          <p:nvPr/>
        </p:nvSpPr>
        <p:spPr>
          <a:xfrm>
            <a:off x="8566342" y="3611562"/>
            <a:ext cx="1681650" cy="365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accent1"/>
                </a:solidFill>
                <a:latin typeface="Poppins"/>
                <a:ea typeface="Arial"/>
                <a:cs typeface="Poppins"/>
                <a:sym typeface="Poppins"/>
              </a:rPr>
              <a:t>oI</a:t>
            </a:r>
            <a:r>
              <a:rPr lang="en-GB" dirty="0">
                <a:solidFill>
                  <a:schemeClr val="accent1"/>
                </a:solidFill>
                <a:latin typeface="Poppins"/>
                <a:ea typeface="Arial"/>
                <a:cs typeface="Poppins"/>
                <a:sym typeface="Poppins"/>
              </a:rPr>
              <a:t> Farmer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641;p46">
            <a:extLst>
              <a:ext uri="{FF2B5EF4-FFF2-40B4-BE49-F238E27FC236}">
                <a16:creationId xmlns:a16="http://schemas.microsoft.com/office/drawing/2014/main" id="{ED674310-B7CC-432F-929F-4FCE2A9055FE}"/>
              </a:ext>
            </a:extLst>
          </p:cNvPr>
          <p:cNvSpPr txBox="1"/>
          <p:nvPr/>
        </p:nvSpPr>
        <p:spPr>
          <a:xfrm>
            <a:off x="3865399" y="2747650"/>
            <a:ext cx="1681650" cy="3651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OpenHIM</a:t>
            </a:r>
            <a:endParaRPr sz="1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" name="Google Shape;641;p46">
            <a:extLst>
              <a:ext uri="{FF2B5EF4-FFF2-40B4-BE49-F238E27FC236}">
                <a16:creationId xmlns:a16="http://schemas.microsoft.com/office/drawing/2014/main" id="{74D498C4-4E14-47AA-A9CE-16D796406680}"/>
              </a:ext>
            </a:extLst>
          </p:cNvPr>
          <p:cNvSpPr txBox="1"/>
          <p:nvPr/>
        </p:nvSpPr>
        <p:spPr>
          <a:xfrm>
            <a:off x="6150952" y="2747649"/>
            <a:ext cx="1681650" cy="3651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OpenHIM</a:t>
            </a:r>
            <a:endParaRPr sz="1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" name="Google Shape;609;p46">
            <a:extLst>
              <a:ext uri="{FF2B5EF4-FFF2-40B4-BE49-F238E27FC236}">
                <a16:creationId xmlns:a16="http://schemas.microsoft.com/office/drawing/2014/main" id="{38D5F3CE-EE5C-4BE3-AB6E-AC3B693D6E21}"/>
              </a:ext>
            </a:extLst>
          </p:cNvPr>
          <p:cNvSpPr txBox="1"/>
          <p:nvPr/>
        </p:nvSpPr>
        <p:spPr>
          <a:xfrm>
            <a:off x="8566342" y="4233800"/>
            <a:ext cx="1681650" cy="365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accent1"/>
                </a:solidFill>
                <a:latin typeface="Poppins"/>
                <a:ea typeface="Arial"/>
                <a:cs typeface="Poppins"/>
                <a:sym typeface="Poppins"/>
              </a:rPr>
              <a:t>oI</a:t>
            </a:r>
            <a:r>
              <a:rPr lang="en-GB" dirty="0">
                <a:solidFill>
                  <a:schemeClr val="accent1"/>
                </a:solidFill>
                <a:latin typeface="Poppins"/>
                <a:ea typeface="Arial"/>
                <a:cs typeface="Poppins"/>
                <a:sym typeface="Poppins"/>
              </a:rPr>
              <a:t> Education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609;p46">
            <a:extLst>
              <a:ext uri="{FF2B5EF4-FFF2-40B4-BE49-F238E27FC236}">
                <a16:creationId xmlns:a16="http://schemas.microsoft.com/office/drawing/2014/main" id="{F954A74F-7C06-45B8-9F85-36EDEB75AC37}"/>
              </a:ext>
            </a:extLst>
          </p:cNvPr>
          <p:cNvSpPr txBox="1"/>
          <p:nvPr/>
        </p:nvSpPr>
        <p:spPr>
          <a:xfrm>
            <a:off x="8566342" y="4774648"/>
            <a:ext cx="1681650" cy="3651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en-GB" dirty="0" err="1">
                <a:sym typeface="Poppins"/>
              </a:rPr>
              <a:t>OpenSPP</a:t>
            </a:r>
            <a:endParaRPr dirty="0">
              <a:sym typeface="Arial"/>
            </a:endParaRPr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A24C127C-9393-47EA-BA8B-73ED2D7007BB}"/>
              </a:ext>
            </a:extLst>
          </p:cNvPr>
          <p:cNvSpPr/>
          <p:nvPr/>
        </p:nvSpPr>
        <p:spPr>
          <a:xfrm>
            <a:off x="10093293" y="2785171"/>
            <a:ext cx="309398" cy="240994"/>
          </a:xfrm>
          <a:prstGeom prst="star5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12CC7F13-274A-4B46-B349-01164DE09D03}"/>
              </a:ext>
            </a:extLst>
          </p:cNvPr>
          <p:cNvSpPr/>
          <p:nvPr/>
        </p:nvSpPr>
        <p:spPr>
          <a:xfrm>
            <a:off x="2910711" y="3308503"/>
            <a:ext cx="309398" cy="240994"/>
          </a:xfrm>
          <a:prstGeom prst="star5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id="{E2BB2098-E132-4CE7-BC59-38B1FC86C0BF}"/>
              </a:ext>
            </a:extLst>
          </p:cNvPr>
          <p:cNvSpPr/>
          <p:nvPr/>
        </p:nvSpPr>
        <p:spPr>
          <a:xfrm>
            <a:off x="5384903" y="2613773"/>
            <a:ext cx="309398" cy="240994"/>
          </a:xfrm>
          <a:prstGeom prst="star5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Star: 5 Points 48">
            <a:extLst>
              <a:ext uri="{FF2B5EF4-FFF2-40B4-BE49-F238E27FC236}">
                <a16:creationId xmlns:a16="http://schemas.microsoft.com/office/drawing/2014/main" id="{D70CF853-943E-45B3-B336-26312F800875}"/>
              </a:ext>
            </a:extLst>
          </p:cNvPr>
          <p:cNvSpPr/>
          <p:nvPr/>
        </p:nvSpPr>
        <p:spPr>
          <a:xfrm>
            <a:off x="2910711" y="2170493"/>
            <a:ext cx="309398" cy="240994"/>
          </a:xfrm>
          <a:prstGeom prst="star5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Star: 5 Points 49">
            <a:extLst>
              <a:ext uri="{FF2B5EF4-FFF2-40B4-BE49-F238E27FC236}">
                <a16:creationId xmlns:a16="http://schemas.microsoft.com/office/drawing/2014/main" id="{E599704B-61BD-4EB6-BF86-0B6295EC8353}"/>
              </a:ext>
            </a:extLst>
          </p:cNvPr>
          <p:cNvSpPr/>
          <p:nvPr/>
        </p:nvSpPr>
        <p:spPr>
          <a:xfrm>
            <a:off x="8915400" y="2146304"/>
            <a:ext cx="309398" cy="240994"/>
          </a:xfrm>
          <a:prstGeom prst="star5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Star: 5 Points 50">
            <a:extLst>
              <a:ext uri="{FF2B5EF4-FFF2-40B4-BE49-F238E27FC236}">
                <a16:creationId xmlns:a16="http://schemas.microsoft.com/office/drawing/2014/main" id="{1D04F0BF-59AA-4D34-BDE7-B6ED91D14477}"/>
              </a:ext>
            </a:extLst>
          </p:cNvPr>
          <p:cNvSpPr/>
          <p:nvPr/>
        </p:nvSpPr>
        <p:spPr>
          <a:xfrm>
            <a:off x="6452741" y="3173397"/>
            <a:ext cx="309398" cy="240994"/>
          </a:xfrm>
          <a:prstGeom prst="star5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Star: 5 Points 51">
            <a:extLst>
              <a:ext uri="{FF2B5EF4-FFF2-40B4-BE49-F238E27FC236}">
                <a16:creationId xmlns:a16="http://schemas.microsoft.com/office/drawing/2014/main" id="{2C356CAB-3A80-431B-AADF-FA566C8498AF}"/>
              </a:ext>
            </a:extLst>
          </p:cNvPr>
          <p:cNvSpPr/>
          <p:nvPr/>
        </p:nvSpPr>
        <p:spPr>
          <a:xfrm>
            <a:off x="2901658" y="4113303"/>
            <a:ext cx="309398" cy="240994"/>
          </a:xfrm>
          <a:prstGeom prst="star5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50616074-761E-44C5-8E5F-45198A51446C}"/>
              </a:ext>
            </a:extLst>
          </p:cNvPr>
          <p:cNvSpPr/>
          <p:nvPr/>
        </p:nvSpPr>
        <p:spPr>
          <a:xfrm>
            <a:off x="6452741" y="3687747"/>
            <a:ext cx="309398" cy="240994"/>
          </a:xfrm>
          <a:prstGeom prst="star5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id="{5C02385B-66B1-4F7C-9D09-EC212DBCBC92}"/>
              </a:ext>
            </a:extLst>
          </p:cNvPr>
          <p:cNvSpPr/>
          <p:nvPr/>
        </p:nvSpPr>
        <p:spPr>
          <a:xfrm>
            <a:off x="6452741" y="4240650"/>
            <a:ext cx="309398" cy="240994"/>
          </a:xfrm>
          <a:prstGeom prst="star5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tar: 5 Points 54">
            <a:extLst>
              <a:ext uri="{FF2B5EF4-FFF2-40B4-BE49-F238E27FC236}">
                <a16:creationId xmlns:a16="http://schemas.microsoft.com/office/drawing/2014/main" id="{A445F08C-F357-419A-8781-2562E1A1E709}"/>
              </a:ext>
            </a:extLst>
          </p:cNvPr>
          <p:cNvSpPr/>
          <p:nvPr/>
        </p:nvSpPr>
        <p:spPr>
          <a:xfrm>
            <a:off x="10093293" y="4651245"/>
            <a:ext cx="309398" cy="240994"/>
          </a:xfrm>
          <a:prstGeom prst="star5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Star: 5 Points 55">
            <a:extLst>
              <a:ext uri="{FF2B5EF4-FFF2-40B4-BE49-F238E27FC236}">
                <a16:creationId xmlns:a16="http://schemas.microsoft.com/office/drawing/2014/main" id="{4F82BBE4-4068-4577-9D61-24153021BB96}"/>
              </a:ext>
            </a:extLst>
          </p:cNvPr>
          <p:cNvSpPr/>
          <p:nvPr/>
        </p:nvSpPr>
        <p:spPr>
          <a:xfrm>
            <a:off x="7388449" y="1041397"/>
            <a:ext cx="309398" cy="240994"/>
          </a:xfrm>
          <a:prstGeom prst="star5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Star: 5 Points 56">
            <a:extLst>
              <a:ext uri="{FF2B5EF4-FFF2-40B4-BE49-F238E27FC236}">
                <a16:creationId xmlns:a16="http://schemas.microsoft.com/office/drawing/2014/main" id="{88167804-4655-4783-8C22-EB2074B61527}"/>
              </a:ext>
            </a:extLst>
          </p:cNvPr>
          <p:cNvSpPr/>
          <p:nvPr/>
        </p:nvSpPr>
        <p:spPr>
          <a:xfrm>
            <a:off x="7388449" y="627524"/>
            <a:ext cx="309398" cy="240994"/>
          </a:xfrm>
          <a:prstGeom prst="star5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62ADB23-E05F-4CD7-AFB7-F11941807409}"/>
              </a:ext>
            </a:extLst>
          </p:cNvPr>
          <p:cNvSpPr txBox="1"/>
          <p:nvPr/>
        </p:nvSpPr>
        <p:spPr>
          <a:xfrm>
            <a:off x="7948943" y="572973"/>
            <a:ext cx="231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Mandatory deliverable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0F94D8-1E8F-481F-B219-C884B2537BC9}"/>
              </a:ext>
            </a:extLst>
          </p:cNvPr>
          <p:cNvSpPr txBox="1"/>
          <p:nvPr/>
        </p:nvSpPr>
        <p:spPr>
          <a:xfrm>
            <a:off x="7948943" y="1003681"/>
            <a:ext cx="2293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Additional deliverable</a:t>
            </a:r>
          </a:p>
        </p:txBody>
      </p:sp>
    </p:spTree>
    <p:extLst>
      <p:ext uri="{BB962C8B-B14F-4D97-AF65-F5344CB8AC3E}">
        <p14:creationId xmlns:p14="http://schemas.microsoft.com/office/powerpoint/2010/main" val="48614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D9F1-72CB-4793-90F0-3D936152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Scoping &amp; 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359C2-F3CB-45A8-AB97-CA22D0CAC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B6815-1059-48E4-95A4-DD38717F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23. Januar 2024</a:t>
            </a:fld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53586-0AE1-4607-96DB-DB8A84C2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B0772-B02A-45D2-B579-13AD1A1D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6656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A1CEF507-79AF-4311-A895-4DF701C4E845}"/>
              </a:ext>
            </a:extLst>
          </p:cNvPr>
          <p:cNvGrpSpPr/>
          <p:nvPr/>
        </p:nvGrpSpPr>
        <p:grpSpPr>
          <a:xfrm>
            <a:off x="1335615" y="1473867"/>
            <a:ext cx="9435120" cy="5287765"/>
            <a:chOff x="1001711" y="1119218"/>
            <a:chExt cx="7051901" cy="3938188"/>
          </a:xfrm>
        </p:grpSpPr>
        <p:pic>
          <p:nvPicPr>
            <p:cNvPr id="48" name="Immagine 26" descr="Screen Shot 2022-02-22 at 15.28.31.png">
              <a:extLst>
                <a:ext uri="{FF2B5EF4-FFF2-40B4-BE49-F238E27FC236}">
                  <a16:creationId xmlns:a16="http://schemas.microsoft.com/office/drawing/2014/main" id="{A4C12D60-7B28-4C68-95FF-46269746F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11" y="1119218"/>
              <a:ext cx="7051901" cy="3938188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F3E0B9E-C9FA-497A-B201-8D18201FB2CC}"/>
                </a:ext>
              </a:extLst>
            </p:cNvPr>
            <p:cNvSpPr/>
            <p:nvPr/>
          </p:nvSpPr>
          <p:spPr>
            <a:xfrm>
              <a:off x="6781799" y="3197785"/>
              <a:ext cx="1193801" cy="321733"/>
            </a:xfrm>
            <a:prstGeom prst="rect">
              <a:avLst/>
            </a:prstGeom>
            <a:solidFill>
              <a:srgbClr val="7D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Avenir Light" panose="020B0402020203020204" pitchFamily="34" charset="77"/>
                </a:rPr>
                <a:t>PROGRAMS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4249851-655B-45A3-A1B1-9950A18373CA}"/>
                </a:ext>
              </a:extLst>
            </p:cNvPr>
            <p:cNvSpPr/>
            <p:nvPr/>
          </p:nvSpPr>
          <p:spPr>
            <a:xfrm>
              <a:off x="6781799" y="3565155"/>
              <a:ext cx="1193801" cy="321733"/>
            </a:xfrm>
            <a:prstGeom prst="rect">
              <a:avLst/>
            </a:prstGeom>
            <a:solidFill>
              <a:srgbClr val="7D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Avenir Light" panose="020B0402020203020204" pitchFamily="34" charset="77"/>
                </a:rPr>
                <a:t>PROGRAM STAFF</a:t>
              </a:r>
            </a:p>
          </p:txBody>
        </p:sp>
        <p:pic>
          <p:nvPicPr>
            <p:cNvPr id="51" name="Picture 50" descr="A green and white sign&#10;&#10;Description automatically generated with medium confidence">
              <a:extLst>
                <a:ext uri="{FF2B5EF4-FFF2-40B4-BE49-F238E27FC236}">
                  <a16:creationId xmlns:a16="http://schemas.microsoft.com/office/drawing/2014/main" id="{083FD6CF-3AD7-448A-BEE4-D9E5E6196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43"/>
            <a:stretch/>
          </p:blipFill>
          <p:spPr>
            <a:xfrm>
              <a:off x="4984852" y="2425741"/>
              <a:ext cx="1381840" cy="1968460"/>
            </a:xfrm>
            <a:prstGeom prst="rect">
              <a:avLst/>
            </a:prstGeom>
          </p:spPr>
        </p:pic>
      </p:grpSp>
      <p:sp>
        <p:nvSpPr>
          <p:cNvPr id="229" name="Google Shape;229;p20"/>
          <p:cNvSpPr txBox="1">
            <a:spLocks noGrp="1"/>
          </p:cNvSpPr>
          <p:nvPr>
            <p:ph type="title"/>
          </p:nvPr>
        </p:nvSpPr>
        <p:spPr>
          <a:xfrm>
            <a:off x="1715633" y="255067"/>
            <a:ext cx="9385200" cy="1218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/>
              <a:t>Identify WIP and completed Migrations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B5850-8AE6-462B-9EB1-16DAAA823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13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F98E0-0546-4D66-A61C-30B533C16B8E}"/>
              </a:ext>
            </a:extLst>
          </p:cNvPr>
          <p:cNvSpPr txBox="1"/>
          <p:nvPr/>
        </p:nvSpPr>
        <p:spPr>
          <a:xfrm rot="21043370">
            <a:off x="1858862" y="1167318"/>
            <a:ext cx="1852880" cy="461665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3"/>
                </a:solidFill>
              </a:rPr>
              <a:t>Define 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46E45A-0240-453F-8A9B-8F3683D9108D}"/>
              </a:ext>
            </a:extLst>
          </p:cNvPr>
          <p:cNvSpPr>
            <a:spLocks/>
          </p:cNvSpPr>
          <p:nvPr/>
        </p:nvSpPr>
        <p:spPr>
          <a:xfrm>
            <a:off x="11000232" y="-2144731305"/>
            <a:ext cx="396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BBFB73-2984-48BE-BE51-54A0771022CB}"/>
              </a:ext>
            </a:extLst>
          </p:cNvPr>
          <p:cNvGrpSpPr/>
          <p:nvPr/>
        </p:nvGrpSpPr>
        <p:grpSpPr>
          <a:xfrm>
            <a:off x="8778180" y="3091805"/>
            <a:ext cx="396000" cy="396000"/>
            <a:chOff x="11014843" y="2446194"/>
            <a:chExt cx="396000" cy="396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E03859F-F5DD-4C96-BE21-A86527332EF2}"/>
                </a:ext>
              </a:extLst>
            </p:cNvPr>
            <p:cNvSpPr/>
            <p:nvPr/>
          </p:nvSpPr>
          <p:spPr>
            <a:xfrm>
              <a:off x="11014843" y="2446194"/>
              <a:ext cx="396000" cy="3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Graphic 30" descr="Truck">
              <a:extLst>
                <a:ext uri="{FF2B5EF4-FFF2-40B4-BE49-F238E27FC236}">
                  <a16:creationId xmlns:a16="http://schemas.microsoft.com/office/drawing/2014/main" id="{B539EC42-3360-42AD-9D5F-BEDF807D4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14843" y="2446194"/>
              <a:ext cx="396000" cy="396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7EA723-B66F-4937-8D04-1E29EA2DD1CE}"/>
              </a:ext>
            </a:extLst>
          </p:cNvPr>
          <p:cNvGrpSpPr/>
          <p:nvPr/>
        </p:nvGrpSpPr>
        <p:grpSpPr>
          <a:xfrm>
            <a:off x="4251900" y="2624039"/>
            <a:ext cx="396000" cy="396000"/>
            <a:chOff x="11014843" y="2446194"/>
            <a:chExt cx="396000" cy="396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2E4B889-6B7B-47F7-A45C-E6817FBCB70F}"/>
                </a:ext>
              </a:extLst>
            </p:cNvPr>
            <p:cNvSpPr/>
            <p:nvPr/>
          </p:nvSpPr>
          <p:spPr>
            <a:xfrm>
              <a:off x="11014843" y="2446194"/>
              <a:ext cx="396000" cy="3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Graphic 33" descr="Truck">
              <a:extLst>
                <a:ext uri="{FF2B5EF4-FFF2-40B4-BE49-F238E27FC236}">
                  <a16:creationId xmlns:a16="http://schemas.microsoft.com/office/drawing/2014/main" id="{2733E9C2-CEC3-4B80-BCE8-038304542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14843" y="2446194"/>
              <a:ext cx="396000" cy="396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10C4D6-7019-4C13-BCD5-8E0528F03AD1}"/>
              </a:ext>
            </a:extLst>
          </p:cNvPr>
          <p:cNvGrpSpPr/>
          <p:nvPr/>
        </p:nvGrpSpPr>
        <p:grpSpPr>
          <a:xfrm>
            <a:off x="6426098" y="2624039"/>
            <a:ext cx="396000" cy="396000"/>
            <a:chOff x="11014843" y="2446194"/>
            <a:chExt cx="396000" cy="396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18FC9D-F143-4FE9-A3DB-1F104C7398A4}"/>
                </a:ext>
              </a:extLst>
            </p:cNvPr>
            <p:cNvSpPr/>
            <p:nvPr/>
          </p:nvSpPr>
          <p:spPr>
            <a:xfrm>
              <a:off x="11014843" y="2446194"/>
              <a:ext cx="396000" cy="3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Graphic 36" descr="Truck">
              <a:extLst>
                <a:ext uri="{FF2B5EF4-FFF2-40B4-BE49-F238E27FC236}">
                  <a16:creationId xmlns:a16="http://schemas.microsoft.com/office/drawing/2014/main" id="{16ACD0AE-1F67-4221-B036-3E186B87D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14843" y="2446194"/>
              <a:ext cx="396000" cy="396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AC0E146-60C8-465A-86C4-98D20EBFE17E}"/>
              </a:ext>
            </a:extLst>
          </p:cNvPr>
          <p:cNvGrpSpPr/>
          <p:nvPr/>
        </p:nvGrpSpPr>
        <p:grpSpPr>
          <a:xfrm>
            <a:off x="4251900" y="3721749"/>
            <a:ext cx="396000" cy="396000"/>
            <a:chOff x="11014843" y="2446194"/>
            <a:chExt cx="396000" cy="396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F6D6C6-EED5-49F6-8E6A-5D29B79234A3}"/>
                </a:ext>
              </a:extLst>
            </p:cNvPr>
            <p:cNvSpPr/>
            <p:nvPr/>
          </p:nvSpPr>
          <p:spPr>
            <a:xfrm>
              <a:off x="11014843" y="2446194"/>
              <a:ext cx="396000" cy="3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Graphic 39" descr="Truck">
              <a:extLst>
                <a:ext uri="{FF2B5EF4-FFF2-40B4-BE49-F238E27FC236}">
                  <a16:creationId xmlns:a16="http://schemas.microsoft.com/office/drawing/2014/main" id="{CC633845-8AA7-49B0-A424-F1D6EC67C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14843" y="2446194"/>
              <a:ext cx="396000" cy="3960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83BCE9-A6FC-4A5D-BE1D-783A38DE4671}"/>
              </a:ext>
            </a:extLst>
          </p:cNvPr>
          <p:cNvGrpSpPr/>
          <p:nvPr/>
        </p:nvGrpSpPr>
        <p:grpSpPr>
          <a:xfrm>
            <a:off x="4778938" y="5953960"/>
            <a:ext cx="396000" cy="396000"/>
            <a:chOff x="11014843" y="2446194"/>
            <a:chExt cx="396000" cy="396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F2FBCFA-46D3-46A8-A187-4CFCEA71A964}"/>
                </a:ext>
              </a:extLst>
            </p:cNvPr>
            <p:cNvSpPr/>
            <p:nvPr/>
          </p:nvSpPr>
          <p:spPr>
            <a:xfrm>
              <a:off x="11014843" y="2446194"/>
              <a:ext cx="396000" cy="3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Graphic 42" descr="Truck">
              <a:extLst>
                <a:ext uri="{FF2B5EF4-FFF2-40B4-BE49-F238E27FC236}">
                  <a16:creationId xmlns:a16="http://schemas.microsoft.com/office/drawing/2014/main" id="{B2153233-9ABF-4BFC-B571-76DEDE9D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14843" y="2446194"/>
              <a:ext cx="396000" cy="39600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5685F22-DCC5-4297-BDAD-6350C3A1F166}"/>
              </a:ext>
            </a:extLst>
          </p:cNvPr>
          <p:cNvGrpSpPr/>
          <p:nvPr/>
        </p:nvGrpSpPr>
        <p:grpSpPr>
          <a:xfrm>
            <a:off x="8970272" y="5825577"/>
            <a:ext cx="396000" cy="396000"/>
            <a:chOff x="11014843" y="2446194"/>
            <a:chExt cx="396000" cy="3960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71F205-E6CA-4305-9B33-D492216FA0F5}"/>
                </a:ext>
              </a:extLst>
            </p:cNvPr>
            <p:cNvSpPr/>
            <p:nvPr/>
          </p:nvSpPr>
          <p:spPr>
            <a:xfrm>
              <a:off x="11014843" y="2446194"/>
              <a:ext cx="396000" cy="3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Graphic 45" descr="Truck">
              <a:extLst>
                <a:ext uri="{FF2B5EF4-FFF2-40B4-BE49-F238E27FC236}">
                  <a16:creationId xmlns:a16="http://schemas.microsoft.com/office/drawing/2014/main" id="{BE00FBF7-377D-4EB4-8B8C-26C128450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14843" y="2446194"/>
              <a:ext cx="396000" cy="39600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B20F2D4-B5DD-4C2C-BDB7-56B072029841}"/>
              </a:ext>
            </a:extLst>
          </p:cNvPr>
          <p:cNvSpPr/>
          <p:nvPr/>
        </p:nvSpPr>
        <p:spPr>
          <a:xfrm>
            <a:off x="10035557" y="42348"/>
            <a:ext cx="2130552" cy="2057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5C94F-138E-49AC-ADD0-A3175B837F21}"/>
              </a:ext>
            </a:extLst>
          </p:cNvPr>
          <p:cNvSpPr txBox="1"/>
          <p:nvPr/>
        </p:nvSpPr>
        <p:spPr>
          <a:xfrm>
            <a:off x="10976491" y="178071"/>
            <a:ext cx="108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Delivered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E7B255-4949-4FB5-A53B-7E3DA9FD7841}"/>
              </a:ext>
            </a:extLst>
          </p:cNvPr>
          <p:cNvSpPr txBox="1"/>
          <p:nvPr/>
        </p:nvSpPr>
        <p:spPr>
          <a:xfrm>
            <a:off x="10976491" y="68095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D5DDD2-0BBA-4117-B129-CB0F7A82569F}"/>
              </a:ext>
            </a:extLst>
          </p:cNvPr>
          <p:cNvSpPr txBox="1"/>
          <p:nvPr/>
        </p:nvSpPr>
        <p:spPr>
          <a:xfrm>
            <a:off x="10981141" y="1166402"/>
            <a:ext cx="99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Targeted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1A0E84-E782-423A-AEC7-52F9EB2784A0}"/>
              </a:ext>
            </a:extLst>
          </p:cNvPr>
          <p:cNvGrpSpPr/>
          <p:nvPr/>
        </p:nvGrpSpPr>
        <p:grpSpPr>
          <a:xfrm>
            <a:off x="10212281" y="140690"/>
            <a:ext cx="396000" cy="396000"/>
            <a:chOff x="10203125" y="151247"/>
            <a:chExt cx="396000" cy="396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9A7D57-E7D1-4C1C-8FB3-D6D9939227C7}"/>
                </a:ext>
              </a:extLst>
            </p:cNvPr>
            <p:cNvSpPr/>
            <p:nvPr/>
          </p:nvSpPr>
          <p:spPr>
            <a:xfrm>
              <a:off x="10203125" y="151247"/>
              <a:ext cx="396000" cy="3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Graphic 17" descr="Truck">
              <a:extLst>
                <a:ext uri="{FF2B5EF4-FFF2-40B4-BE49-F238E27FC236}">
                  <a16:creationId xmlns:a16="http://schemas.microsoft.com/office/drawing/2014/main" id="{38BFEBC0-C46C-4F1E-B78F-9612B6B39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03125" y="151247"/>
              <a:ext cx="396000" cy="396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1D76A5-B653-45C6-82F5-2D622B6566D7}"/>
              </a:ext>
            </a:extLst>
          </p:cNvPr>
          <p:cNvGrpSpPr/>
          <p:nvPr/>
        </p:nvGrpSpPr>
        <p:grpSpPr>
          <a:xfrm>
            <a:off x="10192482" y="649148"/>
            <a:ext cx="396000" cy="396000"/>
            <a:chOff x="10192482" y="649148"/>
            <a:chExt cx="396000" cy="396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BCF9D5-CFC4-43E2-9E47-8CE246698BF0}"/>
                </a:ext>
              </a:extLst>
            </p:cNvPr>
            <p:cNvSpPr/>
            <p:nvPr/>
          </p:nvSpPr>
          <p:spPr>
            <a:xfrm>
              <a:off x="10192482" y="649148"/>
              <a:ext cx="396000" cy="39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Graphic 21" descr="Tools">
              <a:extLst>
                <a:ext uri="{FF2B5EF4-FFF2-40B4-BE49-F238E27FC236}">
                  <a16:creationId xmlns:a16="http://schemas.microsoft.com/office/drawing/2014/main" id="{B38FAA52-B1F1-49B9-AD3F-4DEFD2DEE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92482" y="649148"/>
              <a:ext cx="396000" cy="3960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AAAFFE-29B5-4ECA-B35B-93B675B5E4AA}"/>
              </a:ext>
            </a:extLst>
          </p:cNvPr>
          <p:cNvGrpSpPr/>
          <p:nvPr/>
        </p:nvGrpSpPr>
        <p:grpSpPr>
          <a:xfrm>
            <a:off x="10212281" y="1133713"/>
            <a:ext cx="396000" cy="402021"/>
            <a:chOff x="10212281" y="1133713"/>
            <a:chExt cx="396000" cy="4020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C3F423-AC2A-46FA-B7B8-4D65DCBDAEF0}"/>
                </a:ext>
              </a:extLst>
            </p:cNvPr>
            <p:cNvSpPr/>
            <p:nvPr/>
          </p:nvSpPr>
          <p:spPr>
            <a:xfrm>
              <a:off x="10212281" y="1139734"/>
              <a:ext cx="396000" cy="396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Graphic 24" descr="Bullseye">
              <a:extLst>
                <a:ext uri="{FF2B5EF4-FFF2-40B4-BE49-F238E27FC236}">
                  <a16:creationId xmlns:a16="http://schemas.microsoft.com/office/drawing/2014/main" id="{054B1BFF-654C-44E6-A17B-88D6073A7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212281" y="1133713"/>
              <a:ext cx="396000" cy="396000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E91A061-1B4B-4BCB-A382-9BE12191F340}"/>
              </a:ext>
            </a:extLst>
          </p:cNvPr>
          <p:cNvSpPr txBox="1"/>
          <p:nvPr/>
        </p:nvSpPr>
        <p:spPr>
          <a:xfrm>
            <a:off x="10981141" y="1612777"/>
            <a:ext cx="10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Dropped</a:t>
            </a:r>
          </a:p>
        </p:txBody>
      </p: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A8450F2B-A16B-421B-9B37-E9A7846865D4}"/>
              </a:ext>
            </a:extLst>
          </p:cNvPr>
          <p:cNvSpPr/>
          <p:nvPr/>
        </p:nvSpPr>
        <p:spPr>
          <a:xfrm>
            <a:off x="10212281" y="1603813"/>
            <a:ext cx="396000" cy="417150"/>
          </a:xfrm>
          <a:prstGeom prst="noSmoking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1F5A1A8-1657-4C80-A5B2-529C078CA747}"/>
              </a:ext>
            </a:extLst>
          </p:cNvPr>
          <p:cNvGrpSpPr/>
          <p:nvPr/>
        </p:nvGrpSpPr>
        <p:grpSpPr>
          <a:xfrm>
            <a:off x="8815401" y="4287918"/>
            <a:ext cx="396000" cy="396000"/>
            <a:chOff x="11014843" y="2446194"/>
            <a:chExt cx="396000" cy="3960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BC1FB70-B54C-47AD-B608-7470A49452E8}"/>
                </a:ext>
              </a:extLst>
            </p:cNvPr>
            <p:cNvSpPr/>
            <p:nvPr/>
          </p:nvSpPr>
          <p:spPr>
            <a:xfrm>
              <a:off x="11014843" y="2446194"/>
              <a:ext cx="396000" cy="3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5" name="Graphic 54" descr="Truck">
              <a:extLst>
                <a:ext uri="{FF2B5EF4-FFF2-40B4-BE49-F238E27FC236}">
                  <a16:creationId xmlns:a16="http://schemas.microsoft.com/office/drawing/2014/main" id="{71107970-9AB5-45D5-996C-2B518455C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14843" y="2446194"/>
              <a:ext cx="396000" cy="3960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B0B8F8D-1D0C-4514-A9EC-C0F6E2CE98E1}"/>
              </a:ext>
            </a:extLst>
          </p:cNvPr>
          <p:cNvGrpSpPr/>
          <p:nvPr/>
        </p:nvGrpSpPr>
        <p:grpSpPr>
          <a:xfrm>
            <a:off x="1944311" y="5799430"/>
            <a:ext cx="396000" cy="396000"/>
            <a:chOff x="11014843" y="2446194"/>
            <a:chExt cx="396000" cy="396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D9273AF-992E-40FD-B775-6FC7B1CD1A96}"/>
                </a:ext>
              </a:extLst>
            </p:cNvPr>
            <p:cNvSpPr/>
            <p:nvPr/>
          </p:nvSpPr>
          <p:spPr>
            <a:xfrm>
              <a:off x="11014843" y="2446194"/>
              <a:ext cx="396000" cy="3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8" name="Graphic 57" descr="Truck">
              <a:extLst>
                <a:ext uri="{FF2B5EF4-FFF2-40B4-BE49-F238E27FC236}">
                  <a16:creationId xmlns:a16="http://schemas.microsoft.com/office/drawing/2014/main" id="{04C3D20E-0DD6-4EFF-9161-C726F58A2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14843" y="2446194"/>
              <a:ext cx="396000" cy="3960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4F28213-D155-4A3D-A440-33B886384E5E}"/>
              </a:ext>
            </a:extLst>
          </p:cNvPr>
          <p:cNvSpPr txBox="1"/>
          <p:nvPr/>
        </p:nvSpPr>
        <p:spPr>
          <a:xfrm>
            <a:off x="4472247" y="4621876"/>
            <a:ext cx="162375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Individuals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F8BB932-66BE-4732-AEB8-6CF5E3D8E2A4}"/>
              </a:ext>
            </a:extLst>
          </p:cNvPr>
          <p:cNvGrpSpPr/>
          <p:nvPr/>
        </p:nvGrpSpPr>
        <p:grpSpPr>
          <a:xfrm>
            <a:off x="4255996" y="4608542"/>
            <a:ext cx="396000" cy="396000"/>
            <a:chOff x="11014843" y="2446194"/>
            <a:chExt cx="396000" cy="3960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2654C46-7325-4CC5-B66E-94A93D3B781A}"/>
                </a:ext>
              </a:extLst>
            </p:cNvPr>
            <p:cNvSpPr/>
            <p:nvPr/>
          </p:nvSpPr>
          <p:spPr>
            <a:xfrm>
              <a:off x="11014843" y="2446194"/>
              <a:ext cx="396000" cy="3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" name="Graphic 60" descr="Truck">
              <a:extLst>
                <a:ext uri="{FF2B5EF4-FFF2-40B4-BE49-F238E27FC236}">
                  <a16:creationId xmlns:a16="http://schemas.microsoft.com/office/drawing/2014/main" id="{45CC39C5-3A6B-4F7B-97F5-2BB305601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14843" y="2446194"/>
              <a:ext cx="396000" cy="3960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5A094F5-4420-4186-AA4D-136A3BDC0850}"/>
              </a:ext>
            </a:extLst>
          </p:cNvPr>
          <p:cNvGrpSpPr/>
          <p:nvPr/>
        </p:nvGrpSpPr>
        <p:grpSpPr>
          <a:xfrm>
            <a:off x="7471571" y="5881236"/>
            <a:ext cx="396000" cy="396000"/>
            <a:chOff x="11014843" y="2446194"/>
            <a:chExt cx="396000" cy="396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58B284C-94B9-40E9-A190-5E83F3E2500F}"/>
                </a:ext>
              </a:extLst>
            </p:cNvPr>
            <p:cNvSpPr/>
            <p:nvPr/>
          </p:nvSpPr>
          <p:spPr>
            <a:xfrm>
              <a:off x="11014843" y="2446194"/>
              <a:ext cx="396000" cy="3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6" name="Graphic 65" descr="Truck">
              <a:extLst>
                <a:ext uri="{FF2B5EF4-FFF2-40B4-BE49-F238E27FC236}">
                  <a16:creationId xmlns:a16="http://schemas.microsoft.com/office/drawing/2014/main" id="{EDE64C99-4339-4387-BA09-88C04E0FF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14843" y="2446194"/>
              <a:ext cx="396000" cy="39600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0F892CC-E4B8-46EA-A49A-15B673002EF8}"/>
              </a:ext>
            </a:extLst>
          </p:cNvPr>
          <p:cNvGrpSpPr/>
          <p:nvPr/>
        </p:nvGrpSpPr>
        <p:grpSpPr>
          <a:xfrm>
            <a:off x="8382180" y="2617763"/>
            <a:ext cx="396000" cy="396000"/>
            <a:chOff x="10192482" y="649148"/>
            <a:chExt cx="396000" cy="3960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DE80CE2-4BAE-4BE1-90A7-1DD25F14791B}"/>
                </a:ext>
              </a:extLst>
            </p:cNvPr>
            <p:cNvSpPr/>
            <p:nvPr/>
          </p:nvSpPr>
          <p:spPr>
            <a:xfrm>
              <a:off x="10192482" y="649148"/>
              <a:ext cx="396000" cy="39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Graphic 70" descr="Tools">
              <a:extLst>
                <a:ext uri="{FF2B5EF4-FFF2-40B4-BE49-F238E27FC236}">
                  <a16:creationId xmlns:a16="http://schemas.microsoft.com/office/drawing/2014/main" id="{7C04BA23-597C-48F3-8361-624CC7845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92482" y="649148"/>
              <a:ext cx="396000" cy="3960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2269317-8CAC-4131-80F8-15C7612D9494}"/>
              </a:ext>
            </a:extLst>
          </p:cNvPr>
          <p:cNvGrpSpPr/>
          <p:nvPr/>
        </p:nvGrpSpPr>
        <p:grpSpPr>
          <a:xfrm>
            <a:off x="5911481" y="4595208"/>
            <a:ext cx="396000" cy="396000"/>
            <a:chOff x="10192482" y="649148"/>
            <a:chExt cx="396000" cy="39600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0E97ACB-E1D7-44A2-9375-7307BD429B84}"/>
                </a:ext>
              </a:extLst>
            </p:cNvPr>
            <p:cNvSpPr/>
            <p:nvPr/>
          </p:nvSpPr>
          <p:spPr>
            <a:xfrm>
              <a:off x="10192482" y="649148"/>
              <a:ext cx="396000" cy="39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4" name="Graphic 73" descr="Tools">
              <a:extLst>
                <a:ext uri="{FF2B5EF4-FFF2-40B4-BE49-F238E27FC236}">
                  <a16:creationId xmlns:a16="http://schemas.microsoft.com/office/drawing/2014/main" id="{8DD3E9ED-D988-4FB5-946D-D889957FC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92482" y="649148"/>
              <a:ext cx="396000" cy="3960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391A15B-981F-4FD0-BF88-015DA9F91CB6}"/>
              </a:ext>
            </a:extLst>
          </p:cNvPr>
          <p:cNvGrpSpPr/>
          <p:nvPr/>
        </p:nvGrpSpPr>
        <p:grpSpPr>
          <a:xfrm>
            <a:off x="5911481" y="2624039"/>
            <a:ext cx="396000" cy="396000"/>
            <a:chOff x="10192482" y="649148"/>
            <a:chExt cx="396000" cy="3960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C8924B0-77CB-4030-97C5-442D622B42BE}"/>
                </a:ext>
              </a:extLst>
            </p:cNvPr>
            <p:cNvSpPr/>
            <p:nvPr/>
          </p:nvSpPr>
          <p:spPr>
            <a:xfrm>
              <a:off x="10192482" y="649148"/>
              <a:ext cx="396000" cy="39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Graphic 76" descr="Tools">
              <a:extLst>
                <a:ext uri="{FF2B5EF4-FFF2-40B4-BE49-F238E27FC236}">
                  <a16:creationId xmlns:a16="http://schemas.microsoft.com/office/drawing/2014/main" id="{2D572A45-9490-4F41-9684-0307066B6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92482" y="649148"/>
              <a:ext cx="396000" cy="3960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C679A83-BDFC-43E9-91FE-8F3CDCF21C8E}"/>
              </a:ext>
            </a:extLst>
          </p:cNvPr>
          <p:cNvGrpSpPr/>
          <p:nvPr/>
        </p:nvGrpSpPr>
        <p:grpSpPr>
          <a:xfrm>
            <a:off x="9994137" y="5825577"/>
            <a:ext cx="396000" cy="396000"/>
            <a:chOff x="10192482" y="649148"/>
            <a:chExt cx="396000" cy="39600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95D58B1-E03A-4F76-BCE0-818E7EC9E348}"/>
                </a:ext>
              </a:extLst>
            </p:cNvPr>
            <p:cNvSpPr/>
            <p:nvPr/>
          </p:nvSpPr>
          <p:spPr>
            <a:xfrm>
              <a:off x="10192482" y="649148"/>
              <a:ext cx="396000" cy="39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0" name="Graphic 79" descr="Tools">
              <a:extLst>
                <a:ext uri="{FF2B5EF4-FFF2-40B4-BE49-F238E27FC236}">
                  <a16:creationId xmlns:a16="http://schemas.microsoft.com/office/drawing/2014/main" id="{476EDA57-C68D-4111-824D-704288F87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92482" y="649148"/>
              <a:ext cx="396000" cy="39600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32E2E56-099B-4440-AEE9-C837595D1F15}"/>
              </a:ext>
            </a:extLst>
          </p:cNvPr>
          <p:cNvGrpSpPr/>
          <p:nvPr/>
        </p:nvGrpSpPr>
        <p:grpSpPr>
          <a:xfrm>
            <a:off x="5911481" y="3757288"/>
            <a:ext cx="396000" cy="396000"/>
            <a:chOff x="10192482" y="649148"/>
            <a:chExt cx="396000" cy="39600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6A954BF-BD91-4670-A092-5FEFA445B809}"/>
                </a:ext>
              </a:extLst>
            </p:cNvPr>
            <p:cNvSpPr/>
            <p:nvPr/>
          </p:nvSpPr>
          <p:spPr>
            <a:xfrm>
              <a:off x="10192482" y="649148"/>
              <a:ext cx="396000" cy="39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3" name="Graphic 82" descr="Tools">
              <a:extLst>
                <a:ext uri="{FF2B5EF4-FFF2-40B4-BE49-F238E27FC236}">
                  <a16:creationId xmlns:a16="http://schemas.microsoft.com/office/drawing/2014/main" id="{76537154-DFF0-4FF0-88D9-AF8C894B0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92482" y="649148"/>
              <a:ext cx="396000" cy="396000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180324D-6064-46D1-8156-6D2663BBCB58}"/>
              </a:ext>
            </a:extLst>
          </p:cNvPr>
          <p:cNvGrpSpPr/>
          <p:nvPr/>
        </p:nvGrpSpPr>
        <p:grpSpPr>
          <a:xfrm>
            <a:off x="10588482" y="3120797"/>
            <a:ext cx="396000" cy="396000"/>
            <a:chOff x="10192482" y="649148"/>
            <a:chExt cx="396000" cy="39600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7319459-1AF9-409D-8A88-E38416230198}"/>
                </a:ext>
              </a:extLst>
            </p:cNvPr>
            <p:cNvSpPr/>
            <p:nvPr/>
          </p:nvSpPr>
          <p:spPr>
            <a:xfrm>
              <a:off x="10192482" y="649148"/>
              <a:ext cx="396000" cy="39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6" name="Graphic 85" descr="Tools">
              <a:extLst>
                <a:ext uri="{FF2B5EF4-FFF2-40B4-BE49-F238E27FC236}">
                  <a16:creationId xmlns:a16="http://schemas.microsoft.com/office/drawing/2014/main" id="{D71031B7-D1D4-4F69-8861-9B47D21AA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92482" y="649148"/>
              <a:ext cx="396000" cy="396000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88D868C-B192-4798-854F-EF2E5AF36148}"/>
              </a:ext>
            </a:extLst>
          </p:cNvPr>
          <p:cNvGrpSpPr/>
          <p:nvPr/>
        </p:nvGrpSpPr>
        <p:grpSpPr>
          <a:xfrm>
            <a:off x="10553432" y="4282732"/>
            <a:ext cx="396000" cy="396000"/>
            <a:chOff x="10192482" y="649148"/>
            <a:chExt cx="396000" cy="396000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48DA502-CC43-458F-BE43-3838487B1D00}"/>
                </a:ext>
              </a:extLst>
            </p:cNvPr>
            <p:cNvSpPr/>
            <p:nvPr/>
          </p:nvSpPr>
          <p:spPr>
            <a:xfrm>
              <a:off x="10192482" y="649148"/>
              <a:ext cx="396000" cy="39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9" name="Graphic 88" descr="Tools">
              <a:extLst>
                <a:ext uri="{FF2B5EF4-FFF2-40B4-BE49-F238E27FC236}">
                  <a16:creationId xmlns:a16="http://schemas.microsoft.com/office/drawing/2014/main" id="{5253C21D-85A4-483E-8C7C-1FEEB1726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92482" y="649148"/>
              <a:ext cx="396000" cy="3960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924494E-A484-431F-B604-1D477F0B0C63}"/>
              </a:ext>
            </a:extLst>
          </p:cNvPr>
          <p:cNvGrpSpPr/>
          <p:nvPr/>
        </p:nvGrpSpPr>
        <p:grpSpPr>
          <a:xfrm>
            <a:off x="3100515" y="5821623"/>
            <a:ext cx="396000" cy="396000"/>
            <a:chOff x="10192482" y="649148"/>
            <a:chExt cx="396000" cy="3960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F260928-33C2-4EC0-9FA3-2A69249699F2}"/>
                </a:ext>
              </a:extLst>
            </p:cNvPr>
            <p:cNvSpPr/>
            <p:nvPr/>
          </p:nvSpPr>
          <p:spPr>
            <a:xfrm>
              <a:off x="10192482" y="649148"/>
              <a:ext cx="396000" cy="39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2" name="Graphic 91" descr="Tools">
              <a:extLst>
                <a:ext uri="{FF2B5EF4-FFF2-40B4-BE49-F238E27FC236}">
                  <a16:creationId xmlns:a16="http://schemas.microsoft.com/office/drawing/2014/main" id="{DE3142FE-3C34-451E-8FEC-74C5FD39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92482" y="649148"/>
              <a:ext cx="396000" cy="396000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B97A425-75CA-43CC-85D7-A93C38B94A6A}"/>
              </a:ext>
            </a:extLst>
          </p:cNvPr>
          <p:cNvGrpSpPr/>
          <p:nvPr/>
        </p:nvGrpSpPr>
        <p:grpSpPr>
          <a:xfrm>
            <a:off x="4779923" y="6357796"/>
            <a:ext cx="396000" cy="396000"/>
            <a:chOff x="10192482" y="649148"/>
            <a:chExt cx="396000" cy="39600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D79598A-E35C-4B5E-A059-A8CF804D7B62}"/>
                </a:ext>
              </a:extLst>
            </p:cNvPr>
            <p:cNvSpPr/>
            <p:nvPr/>
          </p:nvSpPr>
          <p:spPr>
            <a:xfrm>
              <a:off x="10192482" y="649148"/>
              <a:ext cx="396000" cy="39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5" name="Graphic 94" descr="Tools">
              <a:extLst>
                <a:ext uri="{FF2B5EF4-FFF2-40B4-BE49-F238E27FC236}">
                  <a16:creationId xmlns:a16="http://schemas.microsoft.com/office/drawing/2014/main" id="{88F78F22-9CA2-4DA5-9CD2-5BB390DD5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92482" y="649148"/>
              <a:ext cx="396000" cy="396000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0E04150-D037-44D6-B27F-5BD4E10F7392}"/>
              </a:ext>
            </a:extLst>
          </p:cNvPr>
          <p:cNvGrpSpPr/>
          <p:nvPr/>
        </p:nvGrpSpPr>
        <p:grpSpPr>
          <a:xfrm>
            <a:off x="8458340" y="5847982"/>
            <a:ext cx="396000" cy="396000"/>
            <a:chOff x="10192482" y="649148"/>
            <a:chExt cx="396000" cy="39600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3E50D57-1A1F-428F-9CCC-95F0B7BE348C}"/>
                </a:ext>
              </a:extLst>
            </p:cNvPr>
            <p:cNvSpPr/>
            <p:nvPr/>
          </p:nvSpPr>
          <p:spPr>
            <a:xfrm>
              <a:off x="10192482" y="649148"/>
              <a:ext cx="396000" cy="39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8" name="Graphic 97" descr="Tools">
              <a:extLst>
                <a:ext uri="{FF2B5EF4-FFF2-40B4-BE49-F238E27FC236}">
                  <a16:creationId xmlns:a16="http://schemas.microsoft.com/office/drawing/2014/main" id="{EF19A611-2F3F-4CE7-86D5-DF0D34BA5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92482" y="649148"/>
              <a:ext cx="396000" cy="3960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E41BA3-E46C-46F6-99AC-E34A09E69FCB}"/>
              </a:ext>
            </a:extLst>
          </p:cNvPr>
          <p:cNvGrpSpPr/>
          <p:nvPr/>
        </p:nvGrpSpPr>
        <p:grpSpPr>
          <a:xfrm>
            <a:off x="1833767" y="4254150"/>
            <a:ext cx="396000" cy="402021"/>
            <a:chOff x="11423090" y="3199883"/>
            <a:chExt cx="396000" cy="402021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8B9056A-3942-4727-94DF-629AB75DE8B5}"/>
                </a:ext>
              </a:extLst>
            </p:cNvPr>
            <p:cNvGrpSpPr/>
            <p:nvPr/>
          </p:nvGrpSpPr>
          <p:grpSpPr>
            <a:xfrm>
              <a:off x="11423090" y="3199883"/>
              <a:ext cx="396000" cy="402021"/>
              <a:chOff x="10212281" y="1133713"/>
              <a:chExt cx="396000" cy="402021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39B8AF6-2273-437A-A047-BC1DAF09AF53}"/>
                  </a:ext>
                </a:extLst>
              </p:cNvPr>
              <p:cNvSpPr/>
              <p:nvPr/>
            </p:nvSpPr>
            <p:spPr>
              <a:xfrm>
                <a:off x="10212281" y="1139734"/>
                <a:ext cx="396000" cy="396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pic>
            <p:nvPicPr>
              <p:cNvPr id="107" name="Graphic 106" descr="Bullseye">
                <a:extLst>
                  <a:ext uri="{FF2B5EF4-FFF2-40B4-BE49-F238E27FC236}">
                    <a16:creationId xmlns:a16="http://schemas.microsoft.com/office/drawing/2014/main" id="{5ADD7358-D00A-4B9D-B0FF-54D4F4689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212281" y="1133713"/>
                <a:ext cx="396000" cy="396000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02FA7E-D405-4BA3-AF84-016579AC4FFD}"/>
                </a:ext>
              </a:extLst>
            </p:cNvPr>
            <p:cNvSpPr txBox="1"/>
            <p:nvPr/>
          </p:nvSpPr>
          <p:spPr>
            <a:xfrm>
              <a:off x="11423090" y="3205904"/>
              <a:ext cx="39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03067EB-D7BA-4436-9768-0DFAEDA5E203}"/>
              </a:ext>
            </a:extLst>
          </p:cNvPr>
          <p:cNvGrpSpPr/>
          <p:nvPr/>
        </p:nvGrpSpPr>
        <p:grpSpPr>
          <a:xfrm>
            <a:off x="1863345" y="2605107"/>
            <a:ext cx="396000" cy="402021"/>
            <a:chOff x="11423090" y="3199883"/>
            <a:chExt cx="396000" cy="40202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858747E-034F-4705-B26E-62FA7D3BC9B3}"/>
                </a:ext>
              </a:extLst>
            </p:cNvPr>
            <p:cNvGrpSpPr/>
            <p:nvPr/>
          </p:nvGrpSpPr>
          <p:grpSpPr>
            <a:xfrm>
              <a:off x="11423090" y="3199883"/>
              <a:ext cx="396000" cy="402021"/>
              <a:chOff x="10212281" y="1133713"/>
              <a:chExt cx="396000" cy="402021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39D8D5E-32F2-4A41-8082-B10F63D83F88}"/>
                  </a:ext>
                </a:extLst>
              </p:cNvPr>
              <p:cNvSpPr/>
              <p:nvPr/>
            </p:nvSpPr>
            <p:spPr>
              <a:xfrm>
                <a:off x="10212281" y="1139734"/>
                <a:ext cx="396000" cy="396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2" name="Graphic 111" descr="Bullseye">
                <a:extLst>
                  <a:ext uri="{FF2B5EF4-FFF2-40B4-BE49-F238E27FC236}">
                    <a16:creationId xmlns:a16="http://schemas.microsoft.com/office/drawing/2014/main" id="{8A8147EA-8C8D-45AF-A59C-97F50E425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212281" y="1133713"/>
                <a:ext cx="396000" cy="396000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ED53974-8D8A-4F7F-A13A-4C8D51ABFED5}"/>
                </a:ext>
              </a:extLst>
            </p:cNvPr>
            <p:cNvSpPr txBox="1"/>
            <p:nvPr/>
          </p:nvSpPr>
          <p:spPr>
            <a:xfrm>
              <a:off x="11423090" y="3205904"/>
              <a:ext cx="39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1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52300BF-0348-4EDB-8785-951B9DDDBDCC}"/>
              </a:ext>
            </a:extLst>
          </p:cNvPr>
          <p:cNvGrpSpPr/>
          <p:nvPr/>
        </p:nvGrpSpPr>
        <p:grpSpPr>
          <a:xfrm>
            <a:off x="8843118" y="2594783"/>
            <a:ext cx="396000" cy="402021"/>
            <a:chOff x="11423090" y="3199883"/>
            <a:chExt cx="396000" cy="40202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B40CF07-8125-4514-9C58-2F13BE062B84}"/>
                </a:ext>
              </a:extLst>
            </p:cNvPr>
            <p:cNvGrpSpPr/>
            <p:nvPr/>
          </p:nvGrpSpPr>
          <p:grpSpPr>
            <a:xfrm>
              <a:off x="11423090" y="3199883"/>
              <a:ext cx="396000" cy="402021"/>
              <a:chOff x="10212281" y="1133713"/>
              <a:chExt cx="396000" cy="402021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A059533-AC8D-43BA-BB38-3047BD71EA22}"/>
                  </a:ext>
                </a:extLst>
              </p:cNvPr>
              <p:cNvSpPr/>
              <p:nvPr/>
            </p:nvSpPr>
            <p:spPr>
              <a:xfrm>
                <a:off x="10212281" y="1139734"/>
                <a:ext cx="396000" cy="396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pic>
            <p:nvPicPr>
              <p:cNvPr id="117" name="Graphic 116" descr="Bullseye">
                <a:extLst>
                  <a:ext uri="{FF2B5EF4-FFF2-40B4-BE49-F238E27FC236}">
                    <a16:creationId xmlns:a16="http://schemas.microsoft.com/office/drawing/2014/main" id="{F2A6DCAD-02B3-4546-B89A-8645DA7B4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212281" y="1133713"/>
                <a:ext cx="396000" cy="396000"/>
              </a:xfrm>
              <a:prstGeom prst="rect">
                <a:avLst/>
              </a:prstGeom>
            </p:spPr>
          </p:pic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217A878-4E3D-4A39-8E07-A18D78773766}"/>
                </a:ext>
              </a:extLst>
            </p:cNvPr>
            <p:cNvSpPr txBox="1"/>
            <p:nvPr/>
          </p:nvSpPr>
          <p:spPr>
            <a:xfrm>
              <a:off x="11423090" y="3205904"/>
              <a:ext cx="39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88EC671-7906-4418-AA97-BC462707D617}"/>
              </a:ext>
            </a:extLst>
          </p:cNvPr>
          <p:cNvGrpSpPr/>
          <p:nvPr/>
        </p:nvGrpSpPr>
        <p:grpSpPr>
          <a:xfrm>
            <a:off x="1833767" y="3751690"/>
            <a:ext cx="396000" cy="402021"/>
            <a:chOff x="11423090" y="3199883"/>
            <a:chExt cx="396000" cy="40202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54EE0C8-52C3-41C6-AE8A-55446929A301}"/>
                </a:ext>
              </a:extLst>
            </p:cNvPr>
            <p:cNvGrpSpPr/>
            <p:nvPr/>
          </p:nvGrpSpPr>
          <p:grpSpPr>
            <a:xfrm>
              <a:off x="11423090" y="3199883"/>
              <a:ext cx="396000" cy="402021"/>
              <a:chOff x="10212281" y="1133713"/>
              <a:chExt cx="396000" cy="402021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59C132E-E49F-4F61-AB42-44BC1788D414}"/>
                  </a:ext>
                </a:extLst>
              </p:cNvPr>
              <p:cNvSpPr/>
              <p:nvPr/>
            </p:nvSpPr>
            <p:spPr>
              <a:xfrm>
                <a:off x="10212281" y="1139734"/>
                <a:ext cx="396000" cy="396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pic>
            <p:nvPicPr>
              <p:cNvPr id="122" name="Graphic 121" descr="Bullseye">
                <a:extLst>
                  <a:ext uri="{FF2B5EF4-FFF2-40B4-BE49-F238E27FC236}">
                    <a16:creationId xmlns:a16="http://schemas.microsoft.com/office/drawing/2014/main" id="{917645E8-03AC-46EF-A01B-76A755BE26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212281" y="1133713"/>
                <a:ext cx="396000" cy="396000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1E2A800-4940-4913-9040-2ACF57F9D168}"/>
                </a:ext>
              </a:extLst>
            </p:cNvPr>
            <p:cNvSpPr txBox="1"/>
            <p:nvPr/>
          </p:nvSpPr>
          <p:spPr>
            <a:xfrm>
              <a:off x="11423090" y="3205904"/>
              <a:ext cx="39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4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8FF828F-8CBA-4287-AD8C-0B69BCEB44A4}"/>
              </a:ext>
            </a:extLst>
          </p:cNvPr>
          <p:cNvGrpSpPr/>
          <p:nvPr/>
        </p:nvGrpSpPr>
        <p:grpSpPr>
          <a:xfrm>
            <a:off x="6453692" y="3472921"/>
            <a:ext cx="396000" cy="402021"/>
            <a:chOff x="11423090" y="3199883"/>
            <a:chExt cx="396000" cy="402021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1F1E394-B7FE-47D6-B5D9-A535F958BD6E}"/>
                </a:ext>
              </a:extLst>
            </p:cNvPr>
            <p:cNvGrpSpPr/>
            <p:nvPr/>
          </p:nvGrpSpPr>
          <p:grpSpPr>
            <a:xfrm>
              <a:off x="11423090" y="3199883"/>
              <a:ext cx="396000" cy="402021"/>
              <a:chOff x="10212281" y="1133713"/>
              <a:chExt cx="396000" cy="402021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8DD16660-BE8F-4D01-8829-FDF9D852C051}"/>
                  </a:ext>
                </a:extLst>
              </p:cNvPr>
              <p:cNvSpPr/>
              <p:nvPr/>
            </p:nvSpPr>
            <p:spPr>
              <a:xfrm>
                <a:off x="10212281" y="1139734"/>
                <a:ext cx="396000" cy="396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pic>
            <p:nvPicPr>
              <p:cNvPr id="127" name="Graphic 126" descr="Bullseye">
                <a:extLst>
                  <a:ext uri="{FF2B5EF4-FFF2-40B4-BE49-F238E27FC236}">
                    <a16:creationId xmlns:a16="http://schemas.microsoft.com/office/drawing/2014/main" id="{FB0BF374-79DC-4CC5-9D7B-DDA17875B2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212281" y="1133713"/>
                <a:ext cx="396000" cy="396000"/>
              </a:xfrm>
              <a:prstGeom prst="rect">
                <a:avLst/>
              </a:prstGeom>
            </p:spPr>
          </p:pic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F75210E-777A-41CE-B42A-BF718A779B39}"/>
                </a:ext>
              </a:extLst>
            </p:cNvPr>
            <p:cNvSpPr txBox="1"/>
            <p:nvPr/>
          </p:nvSpPr>
          <p:spPr>
            <a:xfrm>
              <a:off x="11423090" y="3205904"/>
              <a:ext cx="39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5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FEF311B-71B1-4288-AA16-12754C913DFF}"/>
              </a:ext>
            </a:extLst>
          </p:cNvPr>
          <p:cNvGrpSpPr/>
          <p:nvPr/>
        </p:nvGrpSpPr>
        <p:grpSpPr>
          <a:xfrm>
            <a:off x="6461454" y="4411870"/>
            <a:ext cx="396000" cy="402021"/>
            <a:chOff x="11423090" y="3199883"/>
            <a:chExt cx="396000" cy="402021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A4F19B01-638B-4BE5-8B20-0C6687C14687}"/>
                </a:ext>
              </a:extLst>
            </p:cNvPr>
            <p:cNvGrpSpPr/>
            <p:nvPr/>
          </p:nvGrpSpPr>
          <p:grpSpPr>
            <a:xfrm>
              <a:off x="11423090" y="3199883"/>
              <a:ext cx="396000" cy="402021"/>
              <a:chOff x="10212281" y="1133713"/>
              <a:chExt cx="396000" cy="402021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E22F070-BD63-4EB8-BDE3-5E9AB52125A4}"/>
                  </a:ext>
                </a:extLst>
              </p:cNvPr>
              <p:cNvSpPr/>
              <p:nvPr/>
            </p:nvSpPr>
            <p:spPr>
              <a:xfrm>
                <a:off x="10212281" y="1139734"/>
                <a:ext cx="396000" cy="396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pic>
            <p:nvPicPr>
              <p:cNvPr id="132" name="Graphic 131" descr="Bullseye">
                <a:extLst>
                  <a:ext uri="{FF2B5EF4-FFF2-40B4-BE49-F238E27FC236}">
                    <a16:creationId xmlns:a16="http://schemas.microsoft.com/office/drawing/2014/main" id="{22D77ACB-0A33-44A8-8E4A-142207E4D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212281" y="1133713"/>
                <a:ext cx="396000" cy="396000"/>
              </a:xfrm>
              <a:prstGeom prst="rect">
                <a:avLst/>
              </a:prstGeom>
            </p:spPr>
          </p:pic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69554E4-56E7-459E-9F96-1F3903CE4400}"/>
                </a:ext>
              </a:extLst>
            </p:cNvPr>
            <p:cNvSpPr txBox="1"/>
            <p:nvPr/>
          </p:nvSpPr>
          <p:spPr>
            <a:xfrm>
              <a:off x="11423090" y="3205904"/>
              <a:ext cx="39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6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39FFEB3-85E9-4896-B0CC-F5419A8A2FFE}"/>
              </a:ext>
            </a:extLst>
          </p:cNvPr>
          <p:cNvGrpSpPr/>
          <p:nvPr/>
        </p:nvGrpSpPr>
        <p:grpSpPr>
          <a:xfrm>
            <a:off x="6448053" y="3919782"/>
            <a:ext cx="396000" cy="402021"/>
            <a:chOff x="11423090" y="3199883"/>
            <a:chExt cx="396000" cy="402021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BC5FA823-3A76-41C6-86CF-657A56083570}"/>
                </a:ext>
              </a:extLst>
            </p:cNvPr>
            <p:cNvGrpSpPr/>
            <p:nvPr/>
          </p:nvGrpSpPr>
          <p:grpSpPr>
            <a:xfrm>
              <a:off x="11423090" y="3199883"/>
              <a:ext cx="396000" cy="402021"/>
              <a:chOff x="10212281" y="1133713"/>
              <a:chExt cx="396000" cy="402021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D366619-780B-4078-99FA-5C4D8F705DD6}"/>
                  </a:ext>
                </a:extLst>
              </p:cNvPr>
              <p:cNvSpPr/>
              <p:nvPr/>
            </p:nvSpPr>
            <p:spPr>
              <a:xfrm>
                <a:off x="10212281" y="1139734"/>
                <a:ext cx="396000" cy="396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pic>
            <p:nvPicPr>
              <p:cNvPr id="137" name="Graphic 136" descr="Bullseye">
                <a:extLst>
                  <a:ext uri="{FF2B5EF4-FFF2-40B4-BE49-F238E27FC236}">
                    <a16:creationId xmlns:a16="http://schemas.microsoft.com/office/drawing/2014/main" id="{A14A0240-E840-4774-B1D1-4EB1D828C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212281" y="1133713"/>
                <a:ext cx="396000" cy="396000"/>
              </a:xfrm>
              <a:prstGeom prst="rect">
                <a:avLst/>
              </a:prstGeom>
            </p:spPr>
          </p:pic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C7E183A-01AF-4785-B86D-7EB0070211FA}"/>
                </a:ext>
              </a:extLst>
            </p:cNvPr>
            <p:cNvSpPr txBox="1"/>
            <p:nvPr/>
          </p:nvSpPr>
          <p:spPr>
            <a:xfrm>
              <a:off x="11423090" y="3205904"/>
              <a:ext cx="39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7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64FD1E2-4412-4A46-850E-C38C09BA4B7E}"/>
              </a:ext>
            </a:extLst>
          </p:cNvPr>
          <p:cNvGrpSpPr/>
          <p:nvPr/>
        </p:nvGrpSpPr>
        <p:grpSpPr>
          <a:xfrm>
            <a:off x="8815401" y="3768850"/>
            <a:ext cx="396000" cy="402021"/>
            <a:chOff x="11423090" y="3199883"/>
            <a:chExt cx="396000" cy="402021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EE775ED-FF28-4F83-A617-E91A1093E097}"/>
                </a:ext>
              </a:extLst>
            </p:cNvPr>
            <p:cNvGrpSpPr/>
            <p:nvPr/>
          </p:nvGrpSpPr>
          <p:grpSpPr>
            <a:xfrm>
              <a:off x="11423090" y="3199883"/>
              <a:ext cx="396000" cy="402021"/>
              <a:chOff x="10212281" y="1133713"/>
              <a:chExt cx="396000" cy="402021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D010C17E-69F4-416A-8B9C-BB004498F27C}"/>
                  </a:ext>
                </a:extLst>
              </p:cNvPr>
              <p:cNvSpPr/>
              <p:nvPr/>
            </p:nvSpPr>
            <p:spPr>
              <a:xfrm>
                <a:off x="10212281" y="1139734"/>
                <a:ext cx="396000" cy="396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pic>
            <p:nvPicPr>
              <p:cNvPr id="142" name="Graphic 141" descr="Bullseye">
                <a:extLst>
                  <a:ext uri="{FF2B5EF4-FFF2-40B4-BE49-F238E27FC236}">
                    <a16:creationId xmlns:a16="http://schemas.microsoft.com/office/drawing/2014/main" id="{D42018B9-BDCE-4778-9A30-507B1E43B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212281" y="1133713"/>
                <a:ext cx="396000" cy="396000"/>
              </a:xfrm>
              <a:prstGeom prst="rect">
                <a:avLst/>
              </a:prstGeom>
            </p:spPr>
          </p:pic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F787BF65-037B-461B-BA3F-C50ECFC90342}"/>
                </a:ext>
              </a:extLst>
            </p:cNvPr>
            <p:cNvSpPr txBox="1"/>
            <p:nvPr/>
          </p:nvSpPr>
          <p:spPr>
            <a:xfrm>
              <a:off x="11423090" y="3205904"/>
              <a:ext cx="39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8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42B30D7-AA78-4AC9-8D1F-D1E7C5B981E6}"/>
              </a:ext>
            </a:extLst>
          </p:cNvPr>
          <p:cNvGrpSpPr/>
          <p:nvPr/>
        </p:nvGrpSpPr>
        <p:grpSpPr>
          <a:xfrm>
            <a:off x="6455208" y="4940408"/>
            <a:ext cx="396000" cy="402021"/>
            <a:chOff x="11423090" y="3199883"/>
            <a:chExt cx="396000" cy="402021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E0BD37F-29F7-4067-AD55-D89CEA04F19B}"/>
                </a:ext>
              </a:extLst>
            </p:cNvPr>
            <p:cNvGrpSpPr/>
            <p:nvPr/>
          </p:nvGrpSpPr>
          <p:grpSpPr>
            <a:xfrm>
              <a:off x="11423090" y="3199883"/>
              <a:ext cx="396000" cy="402021"/>
              <a:chOff x="10212281" y="1133713"/>
              <a:chExt cx="396000" cy="402021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582ADF40-AF1F-41D1-8622-3BB645E778C0}"/>
                  </a:ext>
                </a:extLst>
              </p:cNvPr>
              <p:cNvSpPr/>
              <p:nvPr/>
            </p:nvSpPr>
            <p:spPr>
              <a:xfrm>
                <a:off x="10212281" y="1139734"/>
                <a:ext cx="396000" cy="396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pic>
            <p:nvPicPr>
              <p:cNvPr id="147" name="Graphic 146" descr="Bullseye">
                <a:extLst>
                  <a:ext uri="{FF2B5EF4-FFF2-40B4-BE49-F238E27FC236}">
                    <a16:creationId xmlns:a16="http://schemas.microsoft.com/office/drawing/2014/main" id="{1FE63FF1-3FC9-4E5A-AE63-8B58B6B7C4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212281" y="1133713"/>
                <a:ext cx="396000" cy="396000"/>
              </a:xfrm>
              <a:prstGeom prst="rect">
                <a:avLst/>
              </a:prstGeom>
            </p:spPr>
          </p:pic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B79B829-A6A2-4053-ACC9-03A25573752C}"/>
                </a:ext>
              </a:extLst>
            </p:cNvPr>
            <p:cNvSpPr txBox="1"/>
            <p:nvPr/>
          </p:nvSpPr>
          <p:spPr>
            <a:xfrm>
              <a:off x="11423090" y="3205904"/>
              <a:ext cx="39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9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BAE9D18-8058-4339-B0BE-5A9848C3DBC4}"/>
              </a:ext>
            </a:extLst>
          </p:cNvPr>
          <p:cNvGrpSpPr/>
          <p:nvPr/>
        </p:nvGrpSpPr>
        <p:grpSpPr>
          <a:xfrm>
            <a:off x="8817254" y="4775932"/>
            <a:ext cx="396000" cy="402021"/>
            <a:chOff x="11423090" y="3199883"/>
            <a:chExt cx="396000" cy="402021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8D36A0B2-CABD-4E1C-BADE-AC76C80CBA7C}"/>
                </a:ext>
              </a:extLst>
            </p:cNvPr>
            <p:cNvGrpSpPr/>
            <p:nvPr/>
          </p:nvGrpSpPr>
          <p:grpSpPr>
            <a:xfrm>
              <a:off x="11423090" y="3199883"/>
              <a:ext cx="396000" cy="402021"/>
              <a:chOff x="10212281" y="1133713"/>
              <a:chExt cx="396000" cy="402021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2F5E9F5-A6C6-496B-8D92-784E1E8C2A36}"/>
                  </a:ext>
                </a:extLst>
              </p:cNvPr>
              <p:cNvSpPr/>
              <p:nvPr/>
            </p:nvSpPr>
            <p:spPr>
              <a:xfrm>
                <a:off x="10212281" y="1139734"/>
                <a:ext cx="396000" cy="396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pic>
            <p:nvPicPr>
              <p:cNvPr id="152" name="Graphic 151" descr="Bullseye">
                <a:extLst>
                  <a:ext uri="{FF2B5EF4-FFF2-40B4-BE49-F238E27FC236}">
                    <a16:creationId xmlns:a16="http://schemas.microsoft.com/office/drawing/2014/main" id="{73CF9941-C773-43E6-9569-54C4F7787E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212281" y="1133713"/>
                <a:ext cx="396000" cy="396000"/>
              </a:xfrm>
              <a:prstGeom prst="rect">
                <a:avLst/>
              </a:prstGeom>
            </p:spPr>
          </p:pic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C82C7BC-D7FE-44D9-9663-DE1D51354876}"/>
                </a:ext>
              </a:extLst>
            </p:cNvPr>
            <p:cNvSpPr txBox="1"/>
            <p:nvPr/>
          </p:nvSpPr>
          <p:spPr>
            <a:xfrm>
              <a:off x="11423090" y="3205904"/>
              <a:ext cx="3959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10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B8DA633-E0CA-4994-8B98-019361A80587}"/>
              </a:ext>
            </a:extLst>
          </p:cNvPr>
          <p:cNvGrpSpPr/>
          <p:nvPr/>
        </p:nvGrpSpPr>
        <p:grpSpPr>
          <a:xfrm>
            <a:off x="6466875" y="5419602"/>
            <a:ext cx="396000" cy="402021"/>
            <a:chOff x="11423090" y="3199883"/>
            <a:chExt cx="396000" cy="402021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7AD40BE1-E892-4CBD-8F13-CF1E84246B5D}"/>
                </a:ext>
              </a:extLst>
            </p:cNvPr>
            <p:cNvGrpSpPr/>
            <p:nvPr/>
          </p:nvGrpSpPr>
          <p:grpSpPr>
            <a:xfrm>
              <a:off x="11423090" y="3199883"/>
              <a:ext cx="396000" cy="402021"/>
              <a:chOff x="10212281" y="1133713"/>
              <a:chExt cx="396000" cy="402021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7D54FCB-22E8-4B6E-A464-CBBD861D213F}"/>
                  </a:ext>
                </a:extLst>
              </p:cNvPr>
              <p:cNvSpPr/>
              <p:nvPr/>
            </p:nvSpPr>
            <p:spPr>
              <a:xfrm>
                <a:off x="10212281" y="1139734"/>
                <a:ext cx="396000" cy="396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pic>
            <p:nvPicPr>
              <p:cNvPr id="157" name="Graphic 156" descr="Bullseye">
                <a:extLst>
                  <a:ext uri="{FF2B5EF4-FFF2-40B4-BE49-F238E27FC236}">
                    <a16:creationId xmlns:a16="http://schemas.microsoft.com/office/drawing/2014/main" id="{9E414612-DC60-426A-BE06-98BB891D48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212281" y="1133713"/>
                <a:ext cx="396000" cy="396000"/>
              </a:xfrm>
              <a:prstGeom prst="rect">
                <a:avLst/>
              </a:prstGeom>
            </p:spPr>
          </p:pic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7346954-9978-466C-BF50-CC989DF2E102}"/>
                </a:ext>
              </a:extLst>
            </p:cNvPr>
            <p:cNvSpPr txBox="1"/>
            <p:nvPr/>
          </p:nvSpPr>
          <p:spPr>
            <a:xfrm>
              <a:off x="11423090" y="3205904"/>
              <a:ext cx="3959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11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B22402A-510A-429E-860F-747A46944F53}"/>
              </a:ext>
            </a:extLst>
          </p:cNvPr>
          <p:cNvGrpSpPr/>
          <p:nvPr/>
        </p:nvGrpSpPr>
        <p:grpSpPr>
          <a:xfrm>
            <a:off x="1847740" y="4769911"/>
            <a:ext cx="396000" cy="402021"/>
            <a:chOff x="11423090" y="3199883"/>
            <a:chExt cx="396000" cy="402021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C1EB1491-CD7A-45EB-BA5E-B37FE0D1DF0D}"/>
                </a:ext>
              </a:extLst>
            </p:cNvPr>
            <p:cNvGrpSpPr/>
            <p:nvPr/>
          </p:nvGrpSpPr>
          <p:grpSpPr>
            <a:xfrm>
              <a:off x="11423090" y="3199883"/>
              <a:ext cx="396000" cy="402021"/>
              <a:chOff x="10212281" y="1133713"/>
              <a:chExt cx="396000" cy="402021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873E6EE-1BD7-43DE-A2EE-A1FFEACB21F0}"/>
                  </a:ext>
                </a:extLst>
              </p:cNvPr>
              <p:cNvSpPr/>
              <p:nvPr/>
            </p:nvSpPr>
            <p:spPr>
              <a:xfrm>
                <a:off x="10212281" y="1139734"/>
                <a:ext cx="396000" cy="396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pic>
            <p:nvPicPr>
              <p:cNvPr id="162" name="Graphic 161" descr="Bullseye">
                <a:extLst>
                  <a:ext uri="{FF2B5EF4-FFF2-40B4-BE49-F238E27FC236}">
                    <a16:creationId xmlns:a16="http://schemas.microsoft.com/office/drawing/2014/main" id="{429D7F87-7F03-4FB9-8900-A0C3185B9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212281" y="1133713"/>
                <a:ext cx="396000" cy="396000"/>
              </a:xfrm>
              <a:prstGeom prst="rect">
                <a:avLst/>
              </a:prstGeom>
            </p:spPr>
          </p:pic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BA401DC7-822B-4AE3-BA3A-668CC25D566E}"/>
                </a:ext>
              </a:extLst>
            </p:cNvPr>
            <p:cNvSpPr txBox="1"/>
            <p:nvPr/>
          </p:nvSpPr>
          <p:spPr>
            <a:xfrm>
              <a:off x="11423090" y="3205904"/>
              <a:ext cx="3959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767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7413-0400-4C9A-BF27-86E1D4EEA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openIMIS Modules &amp; Functions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E7A3F-77AB-415C-B1E9-D798036D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2023-08-11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F7E86-22DF-4737-B9A9-115C231B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 UHC mit openIMIS @ CHOP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4728D-0A84-4A1C-BA9B-FAF74F15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201D5-79F5-44EE-AE0E-A091F5941203}"/>
              </a:ext>
            </a:extLst>
          </p:cNvPr>
          <p:cNvSpPr/>
          <p:nvPr/>
        </p:nvSpPr>
        <p:spPr>
          <a:xfrm>
            <a:off x="402833" y="1604514"/>
            <a:ext cx="1481112" cy="2430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accent1"/>
                </a:solidFill>
              </a:rPr>
              <a:t>Beneficiary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920412-C10D-42BB-BFB2-C322B803EF81}"/>
              </a:ext>
            </a:extLst>
          </p:cNvPr>
          <p:cNvSpPr/>
          <p:nvPr/>
        </p:nvSpPr>
        <p:spPr>
          <a:xfrm>
            <a:off x="2068650" y="1604514"/>
            <a:ext cx="1481112" cy="2430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accent1"/>
                </a:solidFill>
              </a:rPr>
              <a:t>Contract Management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1BBA31-BB27-447B-BBF8-6155D14C349B}"/>
              </a:ext>
            </a:extLst>
          </p:cNvPr>
          <p:cNvSpPr/>
          <p:nvPr/>
        </p:nvSpPr>
        <p:spPr>
          <a:xfrm>
            <a:off x="3734467" y="1604514"/>
            <a:ext cx="1481112" cy="2430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accent1"/>
                </a:solidFill>
              </a:rPr>
              <a:t>Product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CF968C-8635-4B1A-8BED-9A9F364B6322}"/>
              </a:ext>
            </a:extLst>
          </p:cNvPr>
          <p:cNvSpPr/>
          <p:nvPr/>
        </p:nvSpPr>
        <p:spPr>
          <a:xfrm>
            <a:off x="5400284" y="1604514"/>
            <a:ext cx="1481112" cy="2430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accent1"/>
                </a:solidFill>
              </a:rPr>
              <a:t>Premium Management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95DF6B-C364-4394-830C-11863106AF7E}"/>
              </a:ext>
            </a:extLst>
          </p:cNvPr>
          <p:cNvSpPr/>
          <p:nvPr/>
        </p:nvSpPr>
        <p:spPr>
          <a:xfrm>
            <a:off x="7066101" y="1604519"/>
            <a:ext cx="1481112" cy="2430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accent1"/>
                </a:solidFill>
              </a:rPr>
              <a:t>Provider Management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79216-5DF4-4C82-BFA9-9CD230147BA9}"/>
              </a:ext>
            </a:extLst>
          </p:cNvPr>
          <p:cNvSpPr/>
          <p:nvPr/>
        </p:nvSpPr>
        <p:spPr>
          <a:xfrm>
            <a:off x="8731918" y="1604514"/>
            <a:ext cx="1481112" cy="2430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accent1"/>
                </a:solidFill>
              </a:rPr>
              <a:t>Claim Management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FDFBAE-427D-469F-8B96-F926F2F742D5}"/>
              </a:ext>
            </a:extLst>
          </p:cNvPr>
          <p:cNvSpPr/>
          <p:nvPr/>
        </p:nvSpPr>
        <p:spPr>
          <a:xfrm>
            <a:off x="10397735" y="1604514"/>
            <a:ext cx="1481112" cy="2430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accent1"/>
                </a:solidFill>
              </a:rPr>
              <a:t>Accounting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0E3F7-D97C-4E47-AF3E-4BEFBA9A691E}"/>
              </a:ext>
            </a:extLst>
          </p:cNvPr>
          <p:cNvSpPr/>
          <p:nvPr/>
        </p:nvSpPr>
        <p:spPr>
          <a:xfrm>
            <a:off x="513661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insuree</a:t>
            </a:r>
            <a:r>
              <a:rPr lang="en-GB" sz="1400" dirty="0"/>
              <a:t>/family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E1FAD7-6828-414A-A8C2-C5058C1EC768}"/>
              </a:ext>
            </a:extLst>
          </p:cNvPr>
          <p:cNvSpPr/>
          <p:nvPr/>
        </p:nvSpPr>
        <p:spPr>
          <a:xfrm>
            <a:off x="513661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insuree</a:t>
            </a:r>
            <a:r>
              <a:rPr lang="en-GB" sz="1400" dirty="0"/>
              <a:t> batch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E210F1-5302-4BCE-B49F-7461BC4235AC}"/>
              </a:ext>
            </a:extLst>
          </p:cNvPr>
          <p:cNvSpPr/>
          <p:nvPr/>
        </p:nvSpPr>
        <p:spPr>
          <a:xfrm>
            <a:off x="2179478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contract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FE8411-0585-4C53-81E9-03B4478167CA}"/>
              </a:ext>
            </a:extLst>
          </p:cNvPr>
          <p:cNvSpPr/>
          <p:nvPr/>
        </p:nvSpPr>
        <p:spPr>
          <a:xfrm>
            <a:off x="2179478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policy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73C75F-5317-486A-B4F3-63D629730091}"/>
              </a:ext>
            </a:extLst>
          </p:cNvPr>
          <p:cNvSpPr/>
          <p:nvPr/>
        </p:nvSpPr>
        <p:spPr>
          <a:xfrm>
            <a:off x="2179478" y="3451743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policy holder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E7C3C7-F3F9-4E15-8056-E33C4CE469AA}"/>
              </a:ext>
            </a:extLst>
          </p:cNvPr>
          <p:cNvSpPr/>
          <p:nvPr/>
        </p:nvSpPr>
        <p:spPr>
          <a:xfrm>
            <a:off x="3845295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product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9746AB-D437-480E-84AC-DA3DE8F71B2C}"/>
              </a:ext>
            </a:extLst>
          </p:cNvPr>
          <p:cNvSpPr/>
          <p:nvPr/>
        </p:nvSpPr>
        <p:spPr>
          <a:xfrm>
            <a:off x="3845295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medical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275074-2D4A-4FD6-8C27-4CF69B7106D2}"/>
              </a:ext>
            </a:extLst>
          </p:cNvPr>
          <p:cNvSpPr/>
          <p:nvPr/>
        </p:nvSpPr>
        <p:spPr>
          <a:xfrm>
            <a:off x="3845295" y="3451743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contribution plan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FAF438-E718-4D92-940B-5E194010801D}"/>
              </a:ext>
            </a:extLst>
          </p:cNvPr>
          <p:cNvSpPr/>
          <p:nvPr/>
        </p:nvSpPr>
        <p:spPr>
          <a:xfrm>
            <a:off x="5511112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contributions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0C9138-8328-41DA-A95C-A33FFC14358C}"/>
              </a:ext>
            </a:extLst>
          </p:cNvPr>
          <p:cNvSpPr/>
          <p:nvPr/>
        </p:nvSpPr>
        <p:spPr>
          <a:xfrm>
            <a:off x="5511112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payer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EFF398-56BC-4FBF-9382-D16842DB29D4}"/>
              </a:ext>
            </a:extLst>
          </p:cNvPr>
          <p:cNvSpPr/>
          <p:nvPr/>
        </p:nvSpPr>
        <p:spPr>
          <a:xfrm>
            <a:off x="5511112" y="3451743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policy notification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75F9F6-E56B-4413-B7DE-5E6D65732FBA}"/>
              </a:ext>
            </a:extLst>
          </p:cNvPr>
          <p:cNvSpPr/>
          <p:nvPr/>
        </p:nvSpPr>
        <p:spPr>
          <a:xfrm>
            <a:off x="7176929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medical pricelist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2838A4-D48A-4BFC-A868-A4E49D450F63}"/>
              </a:ext>
            </a:extLst>
          </p:cNvPr>
          <p:cNvSpPr/>
          <p:nvPr/>
        </p:nvSpPr>
        <p:spPr>
          <a:xfrm>
            <a:off x="7176929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health facility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AEDAB6-6622-4DD2-87E5-378096C51386}"/>
              </a:ext>
            </a:extLst>
          </p:cNvPr>
          <p:cNvSpPr/>
          <p:nvPr/>
        </p:nvSpPr>
        <p:spPr>
          <a:xfrm>
            <a:off x="8842746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claim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F0A49D-EF81-4E76-ACCA-82B7E1EF664C}"/>
              </a:ext>
            </a:extLst>
          </p:cNvPr>
          <p:cNvSpPr/>
          <p:nvPr/>
        </p:nvSpPr>
        <p:spPr>
          <a:xfrm>
            <a:off x="8842746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claim batch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CF1965-982F-4168-8ECD-F59F0D1F2313}"/>
              </a:ext>
            </a:extLst>
          </p:cNvPr>
          <p:cNvSpPr/>
          <p:nvPr/>
        </p:nvSpPr>
        <p:spPr>
          <a:xfrm>
            <a:off x="8842746" y="3451743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claim AI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45D3E2-3E81-4701-BFA1-FECC6594B2D3}"/>
              </a:ext>
            </a:extLst>
          </p:cNvPr>
          <p:cNvSpPr/>
          <p:nvPr/>
        </p:nvSpPr>
        <p:spPr>
          <a:xfrm>
            <a:off x="10508563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invoice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E9A4CE-730E-43F1-BCDB-B343BB07B5A1}"/>
              </a:ext>
            </a:extLst>
          </p:cNvPr>
          <p:cNvSpPr/>
          <p:nvPr/>
        </p:nvSpPr>
        <p:spPr>
          <a:xfrm>
            <a:off x="10508563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payment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93B166AE-B8AE-43DF-B413-FF31D88B72ED}"/>
              </a:ext>
            </a:extLst>
          </p:cNvPr>
          <p:cNvSpPr/>
          <p:nvPr/>
        </p:nvSpPr>
        <p:spPr>
          <a:xfrm>
            <a:off x="11662847" y="1144796"/>
            <a:ext cx="432000" cy="432000"/>
          </a:xfrm>
          <a:prstGeom prst="star5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6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7413-0400-4C9A-BF27-86E1D4EEA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openIMIS Modules &amp; Functions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E7A3F-77AB-415C-B1E9-D798036D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2023-08-11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F7E86-22DF-4737-B9A9-115C231B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 UHC mit openIMIS @ CHOP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4728D-0A84-4A1C-BA9B-FAF74F15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125FDA-09DF-4539-BEB8-A140300D9BDD}"/>
              </a:ext>
            </a:extLst>
          </p:cNvPr>
          <p:cNvSpPr/>
          <p:nvPr/>
        </p:nvSpPr>
        <p:spPr>
          <a:xfrm>
            <a:off x="402833" y="4719610"/>
            <a:ext cx="11476014" cy="4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accent1"/>
                </a:solidFill>
              </a:rPr>
              <a:t>Interoperability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0A0A23-F514-4642-97C2-F3E26A7188CC}"/>
              </a:ext>
            </a:extLst>
          </p:cNvPr>
          <p:cNvSpPr/>
          <p:nvPr/>
        </p:nvSpPr>
        <p:spPr>
          <a:xfrm>
            <a:off x="402833" y="5254613"/>
            <a:ext cx="11476014" cy="4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accent1"/>
                </a:solidFill>
              </a:rPr>
              <a:t>Customization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1B8FA4-D62C-4529-8FDA-52EB26C09664}"/>
              </a:ext>
            </a:extLst>
          </p:cNvPr>
          <p:cNvSpPr/>
          <p:nvPr/>
        </p:nvSpPr>
        <p:spPr>
          <a:xfrm>
            <a:off x="402833" y="4184607"/>
            <a:ext cx="11476014" cy="4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accent1"/>
                </a:solidFill>
              </a:rPr>
              <a:t>Technical Administration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A211EE-7107-41C7-98DC-2E28DBCED6A0}"/>
              </a:ext>
            </a:extLst>
          </p:cNvPr>
          <p:cNvSpPr/>
          <p:nvPr/>
        </p:nvSpPr>
        <p:spPr>
          <a:xfrm>
            <a:off x="402833" y="5789615"/>
            <a:ext cx="11476014" cy="4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accent1"/>
                </a:solidFill>
              </a:rPr>
              <a:t>Core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706C4D-D44B-4932-9E49-C75E74D4743D}"/>
              </a:ext>
            </a:extLst>
          </p:cNvPr>
          <p:cNvSpPr/>
          <p:nvPr/>
        </p:nvSpPr>
        <p:spPr>
          <a:xfrm>
            <a:off x="3325579" y="4256607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authentication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57D73D-BD02-4E46-A557-CC1E06789199}"/>
              </a:ext>
            </a:extLst>
          </p:cNvPr>
          <p:cNvSpPr/>
          <p:nvPr/>
        </p:nvSpPr>
        <p:spPr>
          <a:xfrm>
            <a:off x="5537779" y="4256607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user &amp; roles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7AB6E6-C2F4-4F2C-80DE-25C52B65D329}"/>
              </a:ext>
            </a:extLst>
          </p:cNvPr>
          <p:cNvSpPr/>
          <p:nvPr/>
        </p:nvSpPr>
        <p:spPr>
          <a:xfrm>
            <a:off x="7749979" y="4256607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GEO location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8613924-47EA-47E9-BBE4-25FB0D114304}"/>
              </a:ext>
            </a:extLst>
          </p:cNvPr>
          <p:cNvSpPr/>
          <p:nvPr/>
        </p:nvSpPr>
        <p:spPr>
          <a:xfrm>
            <a:off x="3325727" y="5326613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language packs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DE7832E-28D1-4582-9DEE-2F40FDEB201B}"/>
              </a:ext>
            </a:extLst>
          </p:cNvPr>
          <p:cNvSpPr/>
          <p:nvPr/>
        </p:nvSpPr>
        <p:spPr>
          <a:xfrm>
            <a:off x="5537453" y="5326613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calculations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04C89E-271F-4851-B5A7-9804FF96931C}"/>
              </a:ext>
            </a:extLst>
          </p:cNvPr>
          <p:cNvSpPr/>
          <p:nvPr/>
        </p:nvSpPr>
        <p:spPr>
          <a:xfrm>
            <a:off x="3325253" y="4791610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FHIR 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5DD88B-FCE1-4220-A54B-BF6AB7FF49B3}"/>
              </a:ext>
            </a:extLst>
          </p:cNvPr>
          <p:cNvSpPr/>
          <p:nvPr/>
        </p:nvSpPr>
        <p:spPr>
          <a:xfrm>
            <a:off x="5537453" y="4791610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FHIR 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B02465E-A258-47AC-A933-09A13B4E43FD}"/>
              </a:ext>
            </a:extLst>
          </p:cNvPr>
          <p:cNvSpPr/>
          <p:nvPr/>
        </p:nvSpPr>
        <p:spPr>
          <a:xfrm>
            <a:off x="7749653" y="4791610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ETL (DHIS2)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DC5D3E5-4078-4401-BDEC-ABD4BE059C99}"/>
              </a:ext>
            </a:extLst>
          </p:cNvPr>
          <p:cNvSpPr/>
          <p:nvPr/>
        </p:nvSpPr>
        <p:spPr>
          <a:xfrm>
            <a:off x="3325253" y="5860829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reports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DF0FED7-4D7B-4054-9E02-8D24F8841F88}"/>
              </a:ext>
            </a:extLst>
          </p:cNvPr>
          <p:cNvSpPr/>
          <p:nvPr/>
        </p:nvSpPr>
        <p:spPr>
          <a:xfrm>
            <a:off x="5537453" y="5860829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AI services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437E30-FF5C-48DE-8A7A-66600C3A4161}"/>
              </a:ext>
            </a:extLst>
          </p:cNvPr>
          <p:cNvSpPr/>
          <p:nvPr/>
        </p:nvSpPr>
        <p:spPr>
          <a:xfrm>
            <a:off x="7749653" y="5860829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tools, home, 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C6482C-CD80-47BD-BA61-340ABD8AAB19}"/>
              </a:ext>
            </a:extLst>
          </p:cNvPr>
          <p:cNvSpPr txBox="1"/>
          <p:nvPr/>
        </p:nvSpPr>
        <p:spPr>
          <a:xfrm rot="1305448">
            <a:off x="10228124" y="4809085"/>
            <a:ext cx="149797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+ mobile apps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93B166AE-B8AE-43DF-B413-FF31D88B72ED}"/>
              </a:ext>
            </a:extLst>
          </p:cNvPr>
          <p:cNvSpPr/>
          <p:nvPr/>
        </p:nvSpPr>
        <p:spPr>
          <a:xfrm>
            <a:off x="11413556" y="420385"/>
            <a:ext cx="432000" cy="432000"/>
          </a:xfrm>
          <a:prstGeom prst="star5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371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0322-161C-4CAF-85D4-0265AE33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Monitoring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BB5BB-13A9-4205-8A59-0B0FA7CF9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890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Functional Checklist (Excel Sheet Malike)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Migrate to Google Docs in </a:t>
            </a:r>
            <a:r>
              <a:rPr lang="en-GB" dirty="0">
                <a:hlinkClick r:id="rId2"/>
              </a:rPr>
              <a:t>project directory</a:t>
            </a:r>
            <a:r>
              <a:rPr lang="en-GB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9FFE-4A00-4702-9225-8CDB7A93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E5D72-A8D5-44F2-B9D7-AB3EFEEF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38BF6-DBBE-4B19-818A-B86AC406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16</a:t>
            </a:fld>
            <a:endParaRPr lang="fr-FR" altLang="fr-F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765C4C-BE6B-489C-9694-5AEC3AED03E5}"/>
              </a:ext>
            </a:extLst>
          </p:cNvPr>
          <p:cNvSpPr txBox="1">
            <a:spLocks/>
          </p:cNvSpPr>
          <p:nvPr/>
        </p:nvSpPr>
        <p:spPr bwMode="auto">
          <a:xfrm>
            <a:off x="838200" y="3159899"/>
            <a:ext cx="4364736" cy="25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7145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1717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dirty="0"/>
              <a:t>High Level Overview of Sprint Completion (table in new project page)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B0020-9620-4368-80FF-CFB1D2A18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007" y="3081528"/>
            <a:ext cx="6535517" cy="2800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1D158D-84BD-40E3-80E6-0B6476AC4C03}"/>
              </a:ext>
            </a:extLst>
          </p:cNvPr>
          <p:cNvSpPr txBox="1"/>
          <p:nvPr/>
        </p:nvSpPr>
        <p:spPr>
          <a:xfrm>
            <a:off x="269332" y="2208011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5C7F4C-5BD6-4970-9C09-219A112E4247}"/>
              </a:ext>
            </a:extLst>
          </p:cNvPr>
          <p:cNvSpPr txBox="1"/>
          <p:nvPr/>
        </p:nvSpPr>
        <p:spPr>
          <a:xfrm>
            <a:off x="295747" y="4098657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F814-D991-4906-B222-6523C2A1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F97A5-15CB-4884-BC6B-12E8DCE46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Overview of new / modified repositories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High-level object model (Patricks model – link?)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Overview of new / modified data base tables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Distinction: core data model vs. custom data stores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Overview of new / modified technology choices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Lightning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Elastic search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F6400-D743-4831-B700-471C7A62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16E86-B0EF-4155-BE1B-FA6EE614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B022E-805A-4987-A7E9-057C99D9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72847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0C9D8BB-AAAD-C046-9018-77A63D68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Poppins Light" pitchFamily="2" charset="77"/>
                <a:cs typeface="Poppins Light" pitchFamily="2" charset="77"/>
              </a:rPr>
              <a:t>Colour scheme</a:t>
            </a:r>
          </a:p>
        </p:txBody>
      </p:sp>
      <p:sp>
        <p:nvSpPr>
          <p:cNvPr id="29" name="Datumsplatzhalter 28">
            <a:extLst>
              <a:ext uri="{FF2B5EF4-FFF2-40B4-BE49-F238E27FC236}">
                <a16:creationId xmlns:a16="http://schemas.microsoft.com/office/drawing/2014/main" id="{ED8B1604-C5A7-0442-A6DE-23D3578F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BBFCF-C861-7041-8870-AA4546F273E6}" type="datetime4">
              <a:rPr lang="de-DE" altLang="fr-FR" smtClean="0"/>
              <a:t>23. Januar 2024</a:t>
            </a:fld>
            <a:endParaRPr lang="fr-FR" altLang="fr-FR"/>
          </a:p>
        </p:txBody>
      </p:sp>
      <p:sp>
        <p:nvSpPr>
          <p:cNvPr id="30" name="Fußzeilenplatzhalter 29">
            <a:extLst>
              <a:ext uri="{FF2B5EF4-FFF2-40B4-BE49-F238E27FC236}">
                <a16:creationId xmlns:a16="http://schemas.microsoft.com/office/drawing/2014/main" id="{74D27E7B-AE82-014D-8F3C-027EAEFD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GB" altLang="fr-FR" dirty="0"/>
              <a:t>Title of the Presentation</a:t>
            </a:r>
          </a:p>
        </p:txBody>
      </p:sp>
      <p:sp>
        <p:nvSpPr>
          <p:cNvPr id="31" name="Foliennummernplatzhalter 30">
            <a:extLst>
              <a:ext uri="{FF2B5EF4-FFF2-40B4-BE49-F238E27FC236}">
                <a16:creationId xmlns:a16="http://schemas.microsoft.com/office/drawing/2014/main" id="{3CAC8352-AECE-F14A-8992-9CE906EA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C92DB-A156-4A4E-BEBD-C2EC8FA4F8AD}" type="slidenum">
              <a:rPr lang="en-US" altLang="fr-FR" smtClean="0"/>
              <a:pPr>
                <a:defRPr/>
              </a:pPr>
              <a:t>18</a:t>
            </a:fld>
            <a:endParaRPr lang="fr-FR" altLang="fr-FR"/>
          </a:p>
        </p:txBody>
      </p:sp>
      <p:sp>
        <p:nvSpPr>
          <p:cNvPr id="9" name="Rechteck: abgerundete Ecken 42">
            <a:extLst>
              <a:ext uri="{FF2B5EF4-FFF2-40B4-BE49-F238E27FC236}">
                <a16:creationId xmlns:a16="http://schemas.microsoft.com/office/drawing/2014/main" id="{1307E313-2880-E241-8CAB-DE525B50C77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gray">
          <a:xfrm>
            <a:off x="976373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95A267-D5FD-7D46-A754-BF937DDD0FAA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 bwMode="gray">
          <a:xfrm>
            <a:off x="862051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Dark 1</a:t>
            </a:r>
          </a:p>
        </p:txBody>
      </p:sp>
      <p:sp>
        <p:nvSpPr>
          <p:cNvPr id="11" name="Rechteck: abgerundete Ecken 44">
            <a:extLst>
              <a:ext uri="{FF2B5EF4-FFF2-40B4-BE49-F238E27FC236}">
                <a16:creationId xmlns:a16="http://schemas.microsoft.com/office/drawing/2014/main" id="{C29567DE-B982-374D-9CCF-5A4CE8974488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1705437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FFFFFF"/>
          </a:solidFill>
          <a:ln w="9525">
            <a:solidFill>
              <a:srgbClr val="76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180D28B-B0A7-3C42-A571-56C74002B1D0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 bwMode="gray">
          <a:xfrm>
            <a:off x="1591114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Light 1</a:t>
            </a:r>
          </a:p>
        </p:txBody>
      </p:sp>
      <p:sp>
        <p:nvSpPr>
          <p:cNvPr id="13" name="Rechteck: abgerundete Ecken 46">
            <a:extLst>
              <a:ext uri="{FF2B5EF4-FFF2-40B4-BE49-F238E27FC236}">
                <a16:creationId xmlns:a16="http://schemas.microsoft.com/office/drawing/2014/main" id="{629BFBF5-2BBE-844B-BC63-CEC6A96EAA13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2434500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4F4B4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79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75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58C794-790C-7242-9B30-A0453B10631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 bwMode="gray">
          <a:xfrm>
            <a:off x="2320178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Dark 2</a:t>
            </a:r>
          </a:p>
        </p:txBody>
      </p:sp>
      <p:sp>
        <p:nvSpPr>
          <p:cNvPr id="15" name="Rechteck: abgerundete Ecken 48">
            <a:extLst>
              <a:ext uri="{FF2B5EF4-FFF2-40B4-BE49-F238E27FC236}">
                <a16:creationId xmlns:a16="http://schemas.microsoft.com/office/drawing/2014/main" id="{44F4070C-7894-F74D-8ACC-F68DDAEE7784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gray">
          <a:xfrm>
            <a:off x="3163563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A9A7A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169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167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168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A26E235-F5F1-C345-8D86-D2C180629F49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 bwMode="gray">
          <a:xfrm>
            <a:off x="3049241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Light 2</a:t>
            </a:r>
          </a:p>
        </p:txBody>
      </p:sp>
      <p:sp>
        <p:nvSpPr>
          <p:cNvPr id="17" name="Rechteck: abgerundete Ecken 50">
            <a:extLst>
              <a:ext uri="{FF2B5EF4-FFF2-40B4-BE49-F238E27FC236}">
                <a16:creationId xmlns:a16="http://schemas.microsoft.com/office/drawing/2014/main" id="{2ADBBE25-D9E2-2747-B8FC-84EF48FB7C32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gray">
          <a:xfrm>
            <a:off x="976374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0063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99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116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8041F5B-E9CB-8A40-B265-1FC4B80D21B2}"/>
              </a:ext>
            </a:extLst>
          </p:cNvPr>
          <p:cNvSpPr txBox="1">
            <a:spLocks noChangeAspect="1"/>
          </p:cNvSpPr>
          <p:nvPr>
            <p:custDataLst>
              <p:tags r:id="rId10"/>
            </p:custDataLst>
          </p:nvPr>
        </p:nvSpPr>
        <p:spPr bwMode="gray">
          <a:xfrm>
            <a:off x="862051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1</a:t>
            </a:r>
          </a:p>
        </p:txBody>
      </p:sp>
      <p:sp>
        <p:nvSpPr>
          <p:cNvPr id="19" name="Rechteck: abgerundete Ecken 52">
            <a:extLst>
              <a:ext uri="{FF2B5EF4-FFF2-40B4-BE49-F238E27FC236}">
                <a16:creationId xmlns:a16="http://schemas.microsoft.com/office/drawing/2014/main" id="{B0A30356-1CAA-1D4E-B800-94C3445B3894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gray">
          <a:xfrm>
            <a:off x="1705437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80B0B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128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176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185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AB51C57-5C9B-564C-BEA8-32279F54A38D}"/>
              </a:ext>
            </a:extLst>
          </p:cNvPr>
          <p:cNvSpPr txBox="1"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1591115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2</a:t>
            </a:r>
          </a:p>
        </p:txBody>
      </p:sp>
      <p:sp>
        <p:nvSpPr>
          <p:cNvPr id="21" name="Rechteck: abgerundete Ecken 54">
            <a:extLst>
              <a:ext uri="{FF2B5EF4-FFF2-40B4-BE49-F238E27FC236}">
                <a16:creationId xmlns:a16="http://schemas.microsoft.com/office/drawing/2014/main" id="{690D22DC-C6E8-2640-A5EF-0ADE2EEC427A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 bwMode="gray">
          <a:xfrm>
            <a:off x="2434500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F4AE2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244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174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43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BA18375-97CB-DA46-A15F-DAA98D9A3D8C}"/>
              </a:ext>
            </a:extLst>
          </p:cNvPr>
          <p:cNvSpPr txBox="1">
            <a:spLocks noChangeAspect="1"/>
          </p:cNvSpPr>
          <p:nvPr>
            <p:custDataLst>
              <p:tags r:id="rId14"/>
            </p:custDataLst>
          </p:nvPr>
        </p:nvSpPr>
        <p:spPr bwMode="gray">
          <a:xfrm>
            <a:off x="2320178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3</a:t>
            </a:r>
          </a:p>
        </p:txBody>
      </p:sp>
      <p:sp>
        <p:nvSpPr>
          <p:cNvPr id="23" name="Rechteck: abgerundete Ecken 56">
            <a:extLst>
              <a:ext uri="{FF2B5EF4-FFF2-40B4-BE49-F238E27FC236}">
                <a16:creationId xmlns:a16="http://schemas.microsoft.com/office/drawing/2014/main" id="{511713B3-D3C8-4542-B1F0-9C4183FA767D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 bwMode="gray">
          <a:xfrm>
            <a:off x="3892626" y="3051414"/>
            <a:ext cx="683555" cy="683555"/>
          </a:xfrm>
          <a:prstGeom prst="roundRect">
            <a:avLst>
              <a:gd name="adj" fmla="val 8937"/>
            </a:avLst>
          </a:prstGeom>
          <a:solidFill>
            <a:srgbClr val="16306D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248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233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70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E177066-4465-6F4B-9F78-495ACC92817C}"/>
              </a:ext>
            </a:extLst>
          </p:cNvPr>
          <p:cNvSpPr txBox="1">
            <a:spLocks noChangeAspect="1"/>
          </p:cNvSpPr>
          <p:nvPr>
            <p:custDataLst>
              <p:tags r:id="rId16"/>
            </p:custDataLst>
          </p:nvPr>
        </p:nvSpPr>
        <p:spPr bwMode="gray">
          <a:xfrm>
            <a:off x="3049241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4</a:t>
            </a:r>
          </a:p>
        </p:txBody>
      </p:sp>
      <p:sp>
        <p:nvSpPr>
          <p:cNvPr id="25" name="Rechteck: abgerundete Ecken 58">
            <a:extLst>
              <a:ext uri="{FF2B5EF4-FFF2-40B4-BE49-F238E27FC236}">
                <a16:creationId xmlns:a16="http://schemas.microsoft.com/office/drawing/2014/main" id="{3F521ADE-EB00-F748-BAA9-A0F1E3D9E8BC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3163562" y="3051414"/>
            <a:ext cx="683555" cy="683555"/>
          </a:xfrm>
          <a:prstGeom prst="roundRect">
            <a:avLst>
              <a:gd name="adj" fmla="val 8937"/>
            </a:avLst>
          </a:prstGeom>
          <a:solidFill>
            <a:srgbClr val="C80F0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200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15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15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5C13B87-9E1E-504D-8884-D38B69C82AE7}"/>
              </a:ext>
            </a:extLst>
          </p:cNvPr>
          <p:cNvSpPr txBox="1">
            <a:spLocks noChangeAspect="1"/>
          </p:cNvSpPr>
          <p:nvPr>
            <p:custDataLst>
              <p:tags r:id="rId18"/>
            </p:custDataLst>
          </p:nvPr>
        </p:nvSpPr>
        <p:spPr bwMode="gray">
          <a:xfrm>
            <a:off x="3778305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5</a:t>
            </a:r>
          </a:p>
        </p:txBody>
      </p:sp>
      <p:sp>
        <p:nvSpPr>
          <p:cNvPr id="27" name="Rechteck: abgerundete Ecken 60">
            <a:extLst>
              <a:ext uri="{FF2B5EF4-FFF2-40B4-BE49-F238E27FC236}">
                <a16:creationId xmlns:a16="http://schemas.microsoft.com/office/drawing/2014/main" id="{2C60BBAE-27DA-4B47-9E61-93775F8F0079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 bwMode="gray">
          <a:xfrm>
            <a:off x="4621690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A4A0D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164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160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208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50DB89A-F0B1-2245-A9AF-BF3AC2733E41}"/>
              </a:ext>
            </a:extLst>
          </p:cNvPr>
          <p:cNvSpPr txBox="1">
            <a:spLocks noChangeAspect="1"/>
          </p:cNvSpPr>
          <p:nvPr>
            <p:custDataLst>
              <p:tags r:id="rId20"/>
            </p:custDataLst>
          </p:nvPr>
        </p:nvSpPr>
        <p:spPr bwMode="gray">
          <a:xfrm>
            <a:off x="4507368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6</a:t>
            </a:r>
          </a:p>
        </p:txBody>
      </p:sp>
      <p:graphicFrame>
        <p:nvGraphicFramePr>
          <p:cNvPr id="33" name="Diagramm 32">
            <a:extLst>
              <a:ext uri="{FF2B5EF4-FFF2-40B4-BE49-F238E27FC236}">
                <a16:creationId xmlns:a16="http://schemas.microsoft.com/office/drawing/2014/main" id="{68868A5E-B663-A643-AE2C-D369F3C49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856109"/>
              </p:ext>
            </p:extLst>
          </p:nvPr>
        </p:nvGraphicFramePr>
        <p:xfrm>
          <a:off x="7518270" y="963442"/>
          <a:ext cx="3697356" cy="485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70943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39A688-D41C-4595-9843-D3C6D5170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Current Roadmap</a:t>
            </a:r>
          </a:p>
          <a:p>
            <a:r>
              <a:rPr lang="en-GB" dirty="0"/>
              <a:t>Solution Building</a:t>
            </a:r>
          </a:p>
          <a:p>
            <a:r>
              <a:rPr lang="en-GB" dirty="0"/>
              <a:t>Overview, Scoping &amp; Monitoring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		</a:t>
            </a:r>
            <a:r>
              <a:rPr lang="en-GB" dirty="0">
                <a:hlinkClick r:id="rId2"/>
              </a:rPr>
              <a:t>Rest of the workshop</a:t>
            </a:r>
            <a:r>
              <a:rPr lang="en-GB" dirty="0"/>
              <a:t>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3340A8-5ED3-46A5-9E3A-9F19A134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9AA6F-6CE2-49B4-AF45-CD30CDEC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826D4-E1C0-4A0B-AD8D-00402141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D42DF-59D7-40F7-A164-E3D47D11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2</a:t>
            </a:fld>
            <a:endParaRPr lang="fr-FR" alt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77744-B009-4252-AEB6-4D3C881F2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274" y="2950411"/>
            <a:ext cx="3243992" cy="322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6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500F5-CB24-4B4B-B523-E3A7AAD8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Roadmap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6E742-1143-49D6-927D-BCFF24A5A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2AB5C-5FEB-46F7-8902-09B0B92B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23. Januar 2024</a:t>
            </a:fld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64F07-4508-45EA-ABC4-B3419ADB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FA6A1-956C-4DB7-97D7-694E8823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9230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3B38F96-FAA3-4A01-B592-BA412B76F961}"/>
              </a:ext>
            </a:extLst>
          </p:cNvPr>
          <p:cNvCxnSpPr/>
          <p:nvPr/>
        </p:nvCxnSpPr>
        <p:spPr>
          <a:xfrm flipV="1">
            <a:off x="7599631" y="1377696"/>
            <a:ext cx="0" cy="5209612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3E900AA-D466-4359-805D-E716E3F46943}"/>
              </a:ext>
            </a:extLst>
          </p:cNvPr>
          <p:cNvCxnSpPr/>
          <p:nvPr/>
        </p:nvCxnSpPr>
        <p:spPr>
          <a:xfrm flipV="1">
            <a:off x="4054586" y="1377696"/>
            <a:ext cx="0" cy="52096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32D3263-1921-423A-BBD4-43BF972E8EFE}"/>
              </a:ext>
            </a:extLst>
          </p:cNvPr>
          <p:cNvCxnSpPr/>
          <p:nvPr/>
        </p:nvCxnSpPr>
        <p:spPr>
          <a:xfrm flipV="1">
            <a:off x="6336522" y="1377696"/>
            <a:ext cx="0" cy="52096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58F8DCE-E17E-494E-99D5-2100F727C57A}"/>
              </a:ext>
            </a:extLst>
          </p:cNvPr>
          <p:cNvCxnSpPr/>
          <p:nvPr/>
        </p:nvCxnSpPr>
        <p:spPr>
          <a:xfrm flipV="1">
            <a:off x="8618458" y="1377696"/>
            <a:ext cx="0" cy="52096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CC48B44-2759-40F5-A9CD-8720A8EC2DC4}"/>
              </a:ext>
            </a:extLst>
          </p:cNvPr>
          <p:cNvCxnSpPr/>
          <p:nvPr/>
        </p:nvCxnSpPr>
        <p:spPr>
          <a:xfrm flipV="1">
            <a:off x="10900394" y="1377696"/>
            <a:ext cx="0" cy="52096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6E9BDC6-8BDB-4E34-BCCB-3C7C4677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Roadmap</a:t>
            </a:r>
          </a:p>
        </p:txBody>
      </p:sp>
      <p:cxnSp>
        <p:nvCxnSpPr>
          <p:cNvPr id="8" name="Google Shape;179;p21">
            <a:extLst>
              <a:ext uri="{FF2B5EF4-FFF2-40B4-BE49-F238E27FC236}">
                <a16:creationId xmlns:a16="http://schemas.microsoft.com/office/drawing/2014/main" id="{7D5FBF80-6185-44AB-AB4D-952AC08B9F31}"/>
              </a:ext>
            </a:extLst>
          </p:cNvPr>
          <p:cNvCxnSpPr/>
          <p:nvPr/>
        </p:nvCxnSpPr>
        <p:spPr>
          <a:xfrm>
            <a:off x="578625" y="2527106"/>
            <a:ext cx="10908300" cy="759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185;p21">
            <a:extLst>
              <a:ext uri="{FF2B5EF4-FFF2-40B4-BE49-F238E27FC236}">
                <a16:creationId xmlns:a16="http://schemas.microsoft.com/office/drawing/2014/main" id="{422ADA3D-0A74-4928-ADAD-96FC7D417F6E}"/>
              </a:ext>
            </a:extLst>
          </p:cNvPr>
          <p:cNvSpPr/>
          <p:nvPr/>
        </p:nvSpPr>
        <p:spPr>
          <a:xfrm>
            <a:off x="2990150" y="2065481"/>
            <a:ext cx="4314300" cy="3651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2023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4" name="Google Shape;186;p21">
            <a:extLst>
              <a:ext uri="{FF2B5EF4-FFF2-40B4-BE49-F238E27FC236}">
                <a16:creationId xmlns:a16="http://schemas.microsoft.com/office/drawing/2014/main" id="{3A8DBB1F-DFCF-47B4-8366-64DB87C48C35}"/>
              </a:ext>
            </a:extLst>
          </p:cNvPr>
          <p:cNvSpPr/>
          <p:nvPr/>
        </p:nvSpPr>
        <p:spPr>
          <a:xfrm>
            <a:off x="7304450" y="2065481"/>
            <a:ext cx="3689100" cy="3651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2024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cxnSp>
        <p:nvCxnSpPr>
          <p:cNvPr id="25" name="Google Shape;204;p21">
            <a:extLst>
              <a:ext uri="{FF2B5EF4-FFF2-40B4-BE49-F238E27FC236}">
                <a16:creationId xmlns:a16="http://schemas.microsoft.com/office/drawing/2014/main" id="{576BB3C1-0ED7-491D-83F3-4C189293CE17}"/>
              </a:ext>
            </a:extLst>
          </p:cNvPr>
          <p:cNvCxnSpPr/>
          <p:nvPr/>
        </p:nvCxnSpPr>
        <p:spPr>
          <a:xfrm rot="10800000" flipH="1">
            <a:off x="588100" y="4504900"/>
            <a:ext cx="10813500" cy="2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174;p21">
            <a:extLst>
              <a:ext uri="{FF2B5EF4-FFF2-40B4-BE49-F238E27FC236}">
                <a16:creationId xmlns:a16="http://schemas.microsoft.com/office/drawing/2014/main" id="{D0C2F3E8-3D6F-46B1-B7D6-E4849B47FCE6}"/>
              </a:ext>
            </a:extLst>
          </p:cNvPr>
          <p:cNvSpPr/>
          <p:nvPr/>
        </p:nvSpPr>
        <p:spPr>
          <a:xfrm>
            <a:off x="593203" y="3084527"/>
            <a:ext cx="15555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Dev. Contracts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1" name="Google Shape;180;p21">
            <a:extLst>
              <a:ext uri="{FF2B5EF4-FFF2-40B4-BE49-F238E27FC236}">
                <a16:creationId xmlns:a16="http://schemas.microsoft.com/office/drawing/2014/main" id="{DB96B7D3-9F6C-4EBB-A045-06DA6A0AA432}"/>
              </a:ext>
            </a:extLst>
          </p:cNvPr>
          <p:cNvSpPr/>
          <p:nvPr/>
        </p:nvSpPr>
        <p:spPr>
          <a:xfrm>
            <a:off x="2990150" y="2664154"/>
            <a:ext cx="2904812" cy="3651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Project Phase 2020 -2023</a:t>
            </a:r>
            <a:endParaRPr sz="12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2" name="Google Shape;180;p21">
            <a:extLst>
              <a:ext uri="{FF2B5EF4-FFF2-40B4-BE49-F238E27FC236}">
                <a16:creationId xmlns:a16="http://schemas.microsoft.com/office/drawing/2014/main" id="{11BEF5D8-64D9-4567-BFAA-E9345BC364D6}"/>
              </a:ext>
            </a:extLst>
          </p:cNvPr>
          <p:cNvSpPr/>
          <p:nvPr/>
        </p:nvSpPr>
        <p:spPr>
          <a:xfrm>
            <a:off x="5894962" y="2664154"/>
            <a:ext cx="5098588" cy="3651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Project Phase 2023 -2025</a:t>
            </a:r>
            <a:endParaRPr sz="12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3" name="Google Shape;174;p21">
            <a:extLst>
              <a:ext uri="{FF2B5EF4-FFF2-40B4-BE49-F238E27FC236}">
                <a16:creationId xmlns:a16="http://schemas.microsoft.com/office/drawing/2014/main" id="{4F32062D-C9D5-439A-B91F-81BE5BFCE95F}"/>
              </a:ext>
            </a:extLst>
          </p:cNvPr>
          <p:cNvSpPr/>
          <p:nvPr/>
        </p:nvSpPr>
        <p:spPr>
          <a:xfrm>
            <a:off x="2990150" y="3088619"/>
            <a:ext cx="266162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Maintenance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5" name="Google Shape;181;p21">
            <a:extLst>
              <a:ext uri="{FF2B5EF4-FFF2-40B4-BE49-F238E27FC236}">
                <a16:creationId xmlns:a16="http://schemas.microsoft.com/office/drawing/2014/main" id="{9C64A763-401F-43BE-B17D-13E881467B3C}"/>
              </a:ext>
            </a:extLst>
          </p:cNvPr>
          <p:cNvSpPr/>
          <p:nvPr/>
        </p:nvSpPr>
        <p:spPr>
          <a:xfrm>
            <a:off x="3958000" y="4057789"/>
            <a:ext cx="1936962" cy="365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CORE-MIS Migration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6" name="Google Shape;174;p21">
            <a:extLst>
              <a:ext uri="{FF2B5EF4-FFF2-40B4-BE49-F238E27FC236}">
                <a16:creationId xmlns:a16="http://schemas.microsoft.com/office/drawing/2014/main" id="{E4A10F2A-E640-499E-A682-71E069D027C2}"/>
              </a:ext>
            </a:extLst>
          </p:cNvPr>
          <p:cNvSpPr/>
          <p:nvPr/>
        </p:nvSpPr>
        <p:spPr>
          <a:xfrm>
            <a:off x="6912864" y="3093720"/>
            <a:ext cx="4080685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Maintenance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E7B2570-1FA9-4556-A016-A2FCCFE24490}"/>
              </a:ext>
            </a:extLst>
          </p:cNvPr>
          <p:cNvSpPr/>
          <p:nvPr/>
        </p:nvSpPr>
        <p:spPr>
          <a:xfrm>
            <a:off x="2450592" y="4105971"/>
            <a:ext cx="743712" cy="27138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F769D96D-6088-4E21-B796-1CF54B5B0865}"/>
              </a:ext>
            </a:extLst>
          </p:cNvPr>
          <p:cNvSpPr/>
          <p:nvPr/>
        </p:nvSpPr>
        <p:spPr>
          <a:xfrm>
            <a:off x="2450592" y="4904500"/>
            <a:ext cx="8903208" cy="20527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Google Shape;204;p21">
            <a:extLst>
              <a:ext uri="{FF2B5EF4-FFF2-40B4-BE49-F238E27FC236}">
                <a16:creationId xmlns:a16="http://schemas.microsoft.com/office/drawing/2014/main" id="{0AF3FFE2-1634-4781-A080-3220E5DC4964}"/>
              </a:ext>
            </a:extLst>
          </p:cNvPr>
          <p:cNvCxnSpPr/>
          <p:nvPr/>
        </p:nvCxnSpPr>
        <p:spPr>
          <a:xfrm rot="10800000" flipH="1">
            <a:off x="588100" y="5730673"/>
            <a:ext cx="10813500" cy="2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338BEFE-18C1-4AC2-A47A-0BA0E19DA483}"/>
              </a:ext>
            </a:extLst>
          </p:cNvPr>
          <p:cNvGrpSpPr/>
          <p:nvPr/>
        </p:nvGrpSpPr>
        <p:grpSpPr>
          <a:xfrm>
            <a:off x="4087978" y="4813429"/>
            <a:ext cx="207264" cy="183302"/>
            <a:chOff x="3084576" y="4877582"/>
            <a:chExt cx="207264" cy="18330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5E7587B-160F-4B3B-B66E-22750F8C0766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55" name="Connector: Curved 54">
              <a:extLst>
                <a:ext uri="{FF2B5EF4-FFF2-40B4-BE49-F238E27FC236}">
                  <a16:creationId xmlns:a16="http://schemas.microsoft.com/office/drawing/2014/main" id="{998BFBC2-526E-479C-9654-FE1D66938264}"/>
                </a:ext>
              </a:extLst>
            </p:cNvPr>
            <p:cNvCxnSpPr>
              <a:cxnSpLocks/>
              <a:stCxn id="54" idx="2"/>
              <a:endCxn id="54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E39B192-D1AF-4503-BFA8-51A4EE480E0D}"/>
              </a:ext>
            </a:extLst>
          </p:cNvPr>
          <p:cNvGrpSpPr/>
          <p:nvPr/>
        </p:nvGrpSpPr>
        <p:grpSpPr>
          <a:xfrm>
            <a:off x="4835348" y="4813429"/>
            <a:ext cx="207264" cy="183302"/>
            <a:chOff x="3084576" y="4877582"/>
            <a:chExt cx="207264" cy="18330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DBB84E7-F3D0-4D72-8073-4DC15F379089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58" name="Connector: Curved 57">
              <a:extLst>
                <a:ext uri="{FF2B5EF4-FFF2-40B4-BE49-F238E27FC236}">
                  <a16:creationId xmlns:a16="http://schemas.microsoft.com/office/drawing/2014/main" id="{D23C8BA0-A7B9-4BB1-9205-9441443D54E6}"/>
                </a:ext>
              </a:extLst>
            </p:cNvPr>
            <p:cNvCxnSpPr>
              <a:cxnSpLocks/>
              <a:stCxn id="57" idx="2"/>
              <a:endCxn id="57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3D38E42-F41F-45E6-BEFD-A51D2E571464}"/>
              </a:ext>
            </a:extLst>
          </p:cNvPr>
          <p:cNvGrpSpPr/>
          <p:nvPr/>
        </p:nvGrpSpPr>
        <p:grpSpPr>
          <a:xfrm>
            <a:off x="5582718" y="4813429"/>
            <a:ext cx="207264" cy="183302"/>
            <a:chOff x="3084576" y="4877582"/>
            <a:chExt cx="207264" cy="18330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FDDF35C-5B70-433B-9372-857F9F45D2F6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61" name="Connector: Curved 60">
              <a:extLst>
                <a:ext uri="{FF2B5EF4-FFF2-40B4-BE49-F238E27FC236}">
                  <a16:creationId xmlns:a16="http://schemas.microsoft.com/office/drawing/2014/main" id="{82928C4B-9CA2-43AE-914A-A3F7E16AB17E}"/>
                </a:ext>
              </a:extLst>
            </p:cNvPr>
            <p:cNvCxnSpPr>
              <a:cxnSpLocks/>
              <a:stCxn id="60" idx="2"/>
              <a:endCxn id="60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67D7D96-ED95-424A-8C3F-19F70803F08E}"/>
              </a:ext>
            </a:extLst>
          </p:cNvPr>
          <p:cNvGrpSpPr/>
          <p:nvPr/>
        </p:nvGrpSpPr>
        <p:grpSpPr>
          <a:xfrm>
            <a:off x="6330088" y="4813429"/>
            <a:ext cx="207264" cy="183302"/>
            <a:chOff x="3084576" y="4877582"/>
            <a:chExt cx="207264" cy="18330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9D13AA6-20D6-4421-93B4-A655A1B76A1D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64" name="Connector: Curved 63">
              <a:extLst>
                <a:ext uri="{FF2B5EF4-FFF2-40B4-BE49-F238E27FC236}">
                  <a16:creationId xmlns:a16="http://schemas.microsoft.com/office/drawing/2014/main" id="{456902B2-9953-4BF3-98B6-EAF01559D989}"/>
                </a:ext>
              </a:extLst>
            </p:cNvPr>
            <p:cNvCxnSpPr>
              <a:cxnSpLocks/>
              <a:stCxn id="63" idx="2"/>
              <a:endCxn id="63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84101D-5B48-4C3B-869D-2E66A10E0D20}"/>
              </a:ext>
            </a:extLst>
          </p:cNvPr>
          <p:cNvGrpSpPr/>
          <p:nvPr/>
        </p:nvGrpSpPr>
        <p:grpSpPr>
          <a:xfrm>
            <a:off x="7077458" y="4813429"/>
            <a:ext cx="207264" cy="183302"/>
            <a:chOff x="3084576" y="4877582"/>
            <a:chExt cx="207264" cy="18330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29DBE33-59B3-46A8-97CD-4AFBE8B20C93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67" name="Connector: Curved 66">
              <a:extLst>
                <a:ext uri="{FF2B5EF4-FFF2-40B4-BE49-F238E27FC236}">
                  <a16:creationId xmlns:a16="http://schemas.microsoft.com/office/drawing/2014/main" id="{0573124D-D173-48A0-9265-9CD08A94A870}"/>
                </a:ext>
              </a:extLst>
            </p:cNvPr>
            <p:cNvCxnSpPr>
              <a:cxnSpLocks/>
              <a:stCxn id="66" idx="2"/>
              <a:endCxn id="66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A60534D-40BA-4F74-8C70-7BB63E6BEE19}"/>
              </a:ext>
            </a:extLst>
          </p:cNvPr>
          <p:cNvGrpSpPr/>
          <p:nvPr/>
        </p:nvGrpSpPr>
        <p:grpSpPr>
          <a:xfrm>
            <a:off x="7824828" y="4813429"/>
            <a:ext cx="207264" cy="183302"/>
            <a:chOff x="3084576" y="4877582"/>
            <a:chExt cx="207264" cy="18330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473235C-BD57-45F7-A849-38DEA351EAB8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C1770E7E-9046-4524-BF63-380885B0E031}"/>
                </a:ext>
              </a:extLst>
            </p:cNvPr>
            <p:cNvCxnSpPr>
              <a:cxnSpLocks/>
              <a:stCxn id="69" idx="2"/>
              <a:endCxn id="69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0211F36-71E5-4C0E-B0C4-8F6D3493C4CB}"/>
              </a:ext>
            </a:extLst>
          </p:cNvPr>
          <p:cNvGrpSpPr/>
          <p:nvPr/>
        </p:nvGrpSpPr>
        <p:grpSpPr>
          <a:xfrm>
            <a:off x="8572198" y="4813429"/>
            <a:ext cx="207264" cy="183302"/>
            <a:chOff x="3084576" y="4877582"/>
            <a:chExt cx="207264" cy="18330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DE9742D-51BF-42E8-B2EC-A6400B0EEDB4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73" name="Connector: Curved 72">
              <a:extLst>
                <a:ext uri="{FF2B5EF4-FFF2-40B4-BE49-F238E27FC236}">
                  <a16:creationId xmlns:a16="http://schemas.microsoft.com/office/drawing/2014/main" id="{32C5725A-1BE6-4D7F-8075-B669E3CD8BC8}"/>
                </a:ext>
              </a:extLst>
            </p:cNvPr>
            <p:cNvCxnSpPr>
              <a:cxnSpLocks/>
              <a:stCxn id="72" idx="2"/>
              <a:endCxn id="72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742606F-241B-4042-97BD-96507129BB64}"/>
              </a:ext>
            </a:extLst>
          </p:cNvPr>
          <p:cNvGrpSpPr/>
          <p:nvPr/>
        </p:nvGrpSpPr>
        <p:grpSpPr>
          <a:xfrm>
            <a:off x="9319568" y="4813429"/>
            <a:ext cx="207264" cy="183302"/>
            <a:chOff x="3084576" y="4877582"/>
            <a:chExt cx="207264" cy="183302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0C09449-CE00-4713-AD94-E64313625D71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76" name="Connector: Curved 75">
              <a:extLst>
                <a:ext uri="{FF2B5EF4-FFF2-40B4-BE49-F238E27FC236}">
                  <a16:creationId xmlns:a16="http://schemas.microsoft.com/office/drawing/2014/main" id="{F8621364-AEF5-42E7-BA3C-4DA03C6E2770}"/>
                </a:ext>
              </a:extLst>
            </p:cNvPr>
            <p:cNvCxnSpPr>
              <a:cxnSpLocks/>
              <a:stCxn id="75" idx="2"/>
              <a:endCxn id="75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0234281-241F-4563-9ACC-A0A6106748A3}"/>
              </a:ext>
            </a:extLst>
          </p:cNvPr>
          <p:cNvGrpSpPr/>
          <p:nvPr/>
        </p:nvGrpSpPr>
        <p:grpSpPr>
          <a:xfrm>
            <a:off x="10066938" y="4813429"/>
            <a:ext cx="207264" cy="183302"/>
            <a:chOff x="3084576" y="4877582"/>
            <a:chExt cx="207264" cy="18330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02F720C-8D01-4A53-B00E-1C54552A0618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79" name="Connector: Curved 78">
              <a:extLst>
                <a:ext uri="{FF2B5EF4-FFF2-40B4-BE49-F238E27FC236}">
                  <a16:creationId xmlns:a16="http://schemas.microsoft.com/office/drawing/2014/main" id="{9FBBE90F-4792-4F3B-BD9E-F10BCF86F1B5}"/>
                </a:ext>
              </a:extLst>
            </p:cNvPr>
            <p:cNvCxnSpPr>
              <a:cxnSpLocks/>
              <a:stCxn id="78" idx="2"/>
              <a:endCxn id="78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8F6DF19-7F55-4641-921D-6DE6141494CC}"/>
              </a:ext>
            </a:extLst>
          </p:cNvPr>
          <p:cNvGrpSpPr/>
          <p:nvPr/>
        </p:nvGrpSpPr>
        <p:grpSpPr>
          <a:xfrm>
            <a:off x="10814304" y="4813429"/>
            <a:ext cx="207264" cy="183302"/>
            <a:chOff x="3084576" y="4877582"/>
            <a:chExt cx="207264" cy="18330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DA6048A-6398-4745-AB7D-132BD06FDD65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82" name="Connector: Curved 81">
              <a:extLst>
                <a:ext uri="{FF2B5EF4-FFF2-40B4-BE49-F238E27FC236}">
                  <a16:creationId xmlns:a16="http://schemas.microsoft.com/office/drawing/2014/main" id="{E784F72B-A980-4036-8594-3D4FEF3A6904}"/>
                </a:ext>
              </a:extLst>
            </p:cNvPr>
            <p:cNvCxnSpPr>
              <a:cxnSpLocks/>
              <a:stCxn id="81" idx="2"/>
              <a:endCxn id="81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Google Shape;181;p21">
            <a:extLst>
              <a:ext uri="{FF2B5EF4-FFF2-40B4-BE49-F238E27FC236}">
                <a16:creationId xmlns:a16="http://schemas.microsoft.com/office/drawing/2014/main" id="{24375AAF-1B4A-46E6-9DA9-0187EA07A825}"/>
              </a:ext>
            </a:extLst>
          </p:cNvPr>
          <p:cNvSpPr/>
          <p:nvPr/>
        </p:nvSpPr>
        <p:spPr>
          <a:xfrm>
            <a:off x="586628" y="4707100"/>
            <a:ext cx="1555500" cy="365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Sprints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84" name="Google Shape;181;p21">
            <a:extLst>
              <a:ext uri="{FF2B5EF4-FFF2-40B4-BE49-F238E27FC236}">
                <a16:creationId xmlns:a16="http://schemas.microsoft.com/office/drawing/2014/main" id="{D54D3F4D-9458-4999-A8B3-7DDCB9A9E05E}"/>
              </a:ext>
            </a:extLst>
          </p:cNvPr>
          <p:cNvSpPr/>
          <p:nvPr/>
        </p:nvSpPr>
        <p:spPr>
          <a:xfrm>
            <a:off x="586628" y="5307942"/>
            <a:ext cx="15555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Releases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9B63D6F-29C8-4A0A-8F55-75A5368305D5}"/>
              </a:ext>
            </a:extLst>
          </p:cNvPr>
          <p:cNvSpPr txBox="1"/>
          <p:nvPr/>
        </p:nvSpPr>
        <p:spPr>
          <a:xfrm>
            <a:off x="3712633" y="5346854"/>
            <a:ext cx="70243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23-04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76BD86C-2A49-460B-9770-6406B4349C85}"/>
              </a:ext>
            </a:extLst>
          </p:cNvPr>
          <p:cNvSpPr txBox="1"/>
          <p:nvPr/>
        </p:nvSpPr>
        <p:spPr>
          <a:xfrm>
            <a:off x="6013790" y="5352359"/>
            <a:ext cx="64312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23-10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4F26B13-CC16-4022-9E1F-90BC59FDEA82}"/>
              </a:ext>
            </a:extLst>
          </p:cNvPr>
          <p:cNvSpPr txBox="1"/>
          <p:nvPr/>
        </p:nvSpPr>
        <p:spPr>
          <a:xfrm>
            <a:off x="8265541" y="5353677"/>
            <a:ext cx="70724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24-04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33E83A-5EB8-4466-AE95-DFEACC9AD94C}"/>
              </a:ext>
            </a:extLst>
          </p:cNvPr>
          <p:cNvSpPr txBox="1"/>
          <p:nvPr/>
        </p:nvSpPr>
        <p:spPr>
          <a:xfrm>
            <a:off x="10566699" y="5359182"/>
            <a:ext cx="647934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24-10</a:t>
            </a:r>
          </a:p>
        </p:txBody>
      </p:sp>
      <p:cxnSp>
        <p:nvCxnSpPr>
          <p:cNvPr id="95" name="Connector: Curved 94">
            <a:extLst>
              <a:ext uri="{FF2B5EF4-FFF2-40B4-BE49-F238E27FC236}">
                <a16:creationId xmlns:a16="http://schemas.microsoft.com/office/drawing/2014/main" id="{55EA7C04-0237-4E18-9B9E-07DD3918EA1E}"/>
              </a:ext>
            </a:extLst>
          </p:cNvPr>
          <p:cNvCxnSpPr>
            <a:cxnSpLocks/>
            <a:stCxn id="54" idx="4"/>
            <a:endCxn id="91" idx="1"/>
          </p:cNvCxnSpPr>
          <p:nvPr/>
        </p:nvCxnSpPr>
        <p:spPr>
          <a:xfrm rot="16200000" flipH="1">
            <a:off x="4847942" y="4340399"/>
            <a:ext cx="509517" cy="182218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Curved 95">
            <a:extLst>
              <a:ext uri="{FF2B5EF4-FFF2-40B4-BE49-F238E27FC236}">
                <a16:creationId xmlns:a16="http://schemas.microsoft.com/office/drawing/2014/main" id="{4F5ECE9B-7B57-4619-A63A-4E82F37396F7}"/>
              </a:ext>
            </a:extLst>
          </p:cNvPr>
          <p:cNvCxnSpPr>
            <a:cxnSpLocks/>
            <a:stCxn id="57" idx="4"/>
            <a:endCxn id="91" idx="1"/>
          </p:cNvCxnSpPr>
          <p:nvPr/>
        </p:nvCxnSpPr>
        <p:spPr>
          <a:xfrm rot="16200000" flipH="1">
            <a:off x="5221627" y="4714084"/>
            <a:ext cx="509517" cy="107481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id="{D036CA95-C1FF-45EC-B8DA-D8DC6715CCAD}"/>
              </a:ext>
            </a:extLst>
          </p:cNvPr>
          <p:cNvCxnSpPr>
            <a:cxnSpLocks/>
            <a:stCxn id="60" idx="4"/>
            <a:endCxn id="91" idx="1"/>
          </p:cNvCxnSpPr>
          <p:nvPr/>
        </p:nvCxnSpPr>
        <p:spPr>
          <a:xfrm rot="16200000" flipH="1">
            <a:off x="5595312" y="5087769"/>
            <a:ext cx="509517" cy="32744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75303D79-C835-45B5-A4D9-B1617714A7C6}"/>
              </a:ext>
            </a:extLst>
          </p:cNvPr>
          <p:cNvCxnSpPr>
            <a:cxnSpLocks/>
            <a:stCxn id="63" idx="4"/>
            <a:endCxn id="92" idx="1"/>
          </p:cNvCxnSpPr>
          <p:nvPr/>
        </p:nvCxnSpPr>
        <p:spPr>
          <a:xfrm rot="16200000" flipH="1">
            <a:off x="7094213" y="4336237"/>
            <a:ext cx="510835" cy="183182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BAD81762-6609-4E26-8255-7000FE57D687}"/>
              </a:ext>
            </a:extLst>
          </p:cNvPr>
          <p:cNvCxnSpPr>
            <a:cxnSpLocks/>
            <a:stCxn id="66" idx="4"/>
            <a:endCxn id="92" idx="1"/>
          </p:cNvCxnSpPr>
          <p:nvPr/>
        </p:nvCxnSpPr>
        <p:spPr>
          <a:xfrm rot="16200000" flipH="1">
            <a:off x="7467898" y="4709922"/>
            <a:ext cx="510835" cy="108445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Curved 104">
            <a:extLst>
              <a:ext uri="{FF2B5EF4-FFF2-40B4-BE49-F238E27FC236}">
                <a16:creationId xmlns:a16="http://schemas.microsoft.com/office/drawing/2014/main" id="{DF43FDFB-8BD8-4824-8F1D-70B211C55AC4}"/>
              </a:ext>
            </a:extLst>
          </p:cNvPr>
          <p:cNvCxnSpPr>
            <a:cxnSpLocks/>
            <a:stCxn id="69" idx="4"/>
            <a:endCxn id="92" idx="1"/>
          </p:cNvCxnSpPr>
          <p:nvPr/>
        </p:nvCxnSpPr>
        <p:spPr>
          <a:xfrm rot="16200000" flipH="1">
            <a:off x="7841583" y="5083607"/>
            <a:ext cx="510835" cy="33708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or: Curved 115">
            <a:extLst>
              <a:ext uri="{FF2B5EF4-FFF2-40B4-BE49-F238E27FC236}">
                <a16:creationId xmlns:a16="http://schemas.microsoft.com/office/drawing/2014/main" id="{D42B0F6C-6C53-49F5-99DE-BA85DAF63FF7}"/>
              </a:ext>
            </a:extLst>
          </p:cNvPr>
          <p:cNvCxnSpPr>
            <a:cxnSpLocks/>
            <a:stCxn id="72" idx="4"/>
            <a:endCxn id="93" idx="1"/>
          </p:cNvCxnSpPr>
          <p:nvPr/>
        </p:nvCxnSpPr>
        <p:spPr>
          <a:xfrm rot="16200000" flipH="1">
            <a:off x="9363094" y="4309466"/>
            <a:ext cx="516340" cy="189086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Curved 116">
            <a:extLst>
              <a:ext uri="{FF2B5EF4-FFF2-40B4-BE49-F238E27FC236}">
                <a16:creationId xmlns:a16="http://schemas.microsoft.com/office/drawing/2014/main" id="{D60AD154-0220-4985-925F-C34F6804E5FB}"/>
              </a:ext>
            </a:extLst>
          </p:cNvPr>
          <p:cNvCxnSpPr>
            <a:cxnSpLocks/>
            <a:stCxn id="75" idx="4"/>
            <a:endCxn id="93" idx="1"/>
          </p:cNvCxnSpPr>
          <p:nvPr/>
        </p:nvCxnSpPr>
        <p:spPr>
          <a:xfrm rot="16200000" flipH="1">
            <a:off x="9736779" y="4683151"/>
            <a:ext cx="516340" cy="114349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or: Curved 117">
            <a:extLst>
              <a:ext uri="{FF2B5EF4-FFF2-40B4-BE49-F238E27FC236}">
                <a16:creationId xmlns:a16="http://schemas.microsoft.com/office/drawing/2014/main" id="{ECA67294-9C8A-434A-BBC7-2646AE371A70}"/>
              </a:ext>
            </a:extLst>
          </p:cNvPr>
          <p:cNvCxnSpPr>
            <a:cxnSpLocks/>
            <a:stCxn id="78" idx="4"/>
            <a:endCxn id="93" idx="1"/>
          </p:cNvCxnSpPr>
          <p:nvPr/>
        </p:nvCxnSpPr>
        <p:spPr>
          <a:xfrm rot="16200000" flipH="1">
            <a:off x="10110464" y="5056836"/>
            <a:ext cx="516340" cy="39612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Google Shape;174;p21">
            <a:extLst>
              <a:ext uri="{FF2B5EF4-FFF2-40B4-BE49-F238E27FC236}">
                <a16:creationId xmlns:a16="http://schemas.microsoft.com/office/drawing/2014/main" id="{F578A6E4-A050-4F5E-AC49-9591B5229DB3}"/>
              </a:ext>
            </a:extLst>
          </p:cNvPr>
          <p:cNvSpPr/>
          <p:nvPr/>
        </p:nvSpPr>
        <p:spPr>
          <a:xfrm>
            <a:off x="3939247" y="3580477"/>
            <a:ext cx="1712523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REST-API, Reports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BE755-0C53-4AA1-B473-F984F89A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/>
              <a:t>2023-009-11</a:t>
            </a:r>
            <a:endParaRPr lang="en-US" altLang="fr-FR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53170-0054-420B-80FC-F919EB69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altLang="fr-FR" noProof="0"/>
              <a:t>openIMIS&amp;CORE-MIS @ MI Alumni</a:t>
            </a:r>
            <a:endParaRPr lang="en-US" altLang="fr-FR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65113-7F7D-4203-9C70-8830DD7C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noProof="0" smtClean="0"/>
              <a:pPr>
                <a:defRPr/>
              </a:pPr>
              <a:t>4</a:t>
            </a:fld>
            <a:endParaRPr lang="en-US" altLang="fr-FR" noProof="0" dirty="0"/>
          </a:p>
        </p:txBody>
      </p:sp>
      <p:sp>
        <p:nvSpPr>
          <p:cNvPr id="85" name="Google Shape;181;p21">
            <a:extLst>
              <a:ext uri="{FF2B5EF4-FFF2-40B4-BE49-F238E27FC236}">
                <a16:creationId xmlns:a16="http://schemas.microsoft.com/office/drawing/2014/main" id="{83156BBA-6750-439B-B5AE-0067D49D7086}"/>
              </a:ext>
            </a:extLst>
          </p:cNvPr>
          <p:cNvSpPr/>
          <p:nvPr/>
        </p:nvSpPr>
        <p:spPr>
          <a:xfrm>
            <a:off x="6907616" y="4061540"/>
            <a:ext cx="4080684" cy="365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CORE-MIS Migration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0ED9A5-03E8-4C3E-9514-33E4DF830B63}"/>
              </a:ext>
            </a:extLst>
          </p:cNvPr>
          <p:cNvSpPr txBox="1"/>
          <p:nvPr/>
        </p:nvSpPr>
        <p:spPr>
          <a:xfrm>
            <a:off x="7245209" y="1397183"/>
            <a:ext cx="708848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46069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830A4-9474-4844-9BB0-60BD2295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7E815-3747-4C60-83D6-30C267580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Mandatory: Weekly CORE-MIS deep dive (Tuesday)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Mandatory: Weekly developers call (Thursday)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Mandatory: Monthly </a:t>
            </a:r>
            <a:r>
              <a:rPr lang="en-GB" dirty="0" err="1"/>
              <a:t>Gumzo</a:t>
            </a:r>
            <a:r>
              <a:rPr lang="en-GB" dirty="0"/>
              <a:t> (First Monday of the week)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Mandatory: Focused Developers Workshop (week of Jan. 22</a:t>
            </a:r>
            <a:r>
              <a:rPr lang="en-GB" baseline="30000" dirty="0"/>
              <a:t>nd</a:t>
            </a:r>
            <a:r>
              <a:rPr lang="en-GB" dirty="0"/>
              <a:t> 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Optional: General weekly deep-dive (Thursday)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Optional: Weekly implementers call (Wednesday)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Proposed: Daily energizer (15 minutes)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Proposed: regular work calls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25B6-E3E5-487E-9B18-EAC0E76B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0F189-E8FB-4E14-9842-121E10D9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C522E-7F2A-4F8B-9FA6-1DFEA484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7BE2A-FDC5-468B-846B-EEC0DB97B44D}"/>
              </a:ext>
            </a:extLst>
          </p:cNvPr>
          <p:cNvSpPr txBox="1"/>
          <p:nvPr/>
        </p:nvSpPr>
        <p:spPr>
          <a:xfrm>
            <a:off x="310896" y="1825625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E460D-E58D-4994-894D-E6C2BFDC0A53}"/>
              </a:ext>
            </a:extLst>
          </p:cNvPr>
          <p:cNvSpPr txBox="1"/>
          <p:nvPr/>
        </p:nvSpPr>
        <p:spPr>
          <a:xfrm>
            <a:off x="310896" y="2358003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3BF6C-1739-45F9-8B64-A78E370207AE}"/>
              </a:ext>
            </a:extLst>
          </p:cNvPr>
          <p:cNvSpPr txBox="1"/>
          <p:nvPr/>
        </p:nvSpPr>
        <p:spPr>
          <a:xfrm>
            <a:off x="310896" y="2842895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22CCF-1640-4F53-8022-7A4C4BC8C5E5}"/>
              </a:ext>
            </a:extLst>
          </p:cNvPr>
          <p:cNvSpPr txBox="1"/>
          <p:nvPr/>
        </p:nvSpPr>
        <p:spPr>
          <a:xfrm>
            <a:off x="310896" y="5244242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D3A7CD-AA6F-44EC-B300-23D41340D81F}"/>
              </a:ext>
            </a:extLst>
          </p:cNvPr>
          <p:cNvSpPr txBox="1"/>
          <p:nvPr/>
        </p:nvSpPr>
        <p:spPr>
          <a:xfrm>
            <a:off x="310896" y="34176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4"/>
                </a:solidFill>
                <a:sym typeface="Wingdings 2" panose="05020102010507070707" pitchFamily="18" charset="2"/>
              </a:rPr>
              <a:t></a:t>
            </a:r>
            <a:endParaRPr lang="en-GB" sz="2800" b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0642B4-5C3F-4C00-8937-78DBCFEB9AF8}"/>
              </a:ext>
            </a:extLst>
          </p:cNvPr>
          <p:cNvSpPr txBox="1"/>
          <p:nvPr/>
        </p:nvSpPr>
        <p:spPr>
          <a:xfrm>
            <a:off x="310896" y="5767462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8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500F5-CB24-4B4B-B523-E3A7AAD8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Enable Solution Building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6E742-1143-49D6-927D-BCFF24A5A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2AB5C-5FEB-46F7-8902-09B0B92B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23. Januar 2024</a:t>
            </a:fld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64F07-4508-45EA-ABC4-B3419ADB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FA6A1-956C-4DB7-97D7-694E8823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3311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AD30D20-1B60-4CBB-AD61-6B3165B5FB66}"/>
              </a:ext>
            </a:extLst>
          </p:cNvPr>
          <p:cNvSpPr/>
          <p:nvPr/>
        </p:nvSpPr>
        <p:spPr>
          <a:xfrm>
            <a:off x="461727" y="2915216"/>
            <a:ext cx="1860030" cy="5208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Developing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45988980-6173-4347-8364-DBFDDF7F14D6}"/>
              </a:ext>
            </a:extLst>
          </p:cNvPr>
          <p:cNvSpPr/>
          <p:nvPr/>
        </p:nvSpPr>
        <p:spPr>
          <a:xfrm>
            <a:off x="451303" y="4026044"/>
            <a:ext cx="1870454" cy="10253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Technical</a:t>
            </a:r>
          </a:p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QA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3E900AA-D466-4359-805D-E716E3F46943}"/>
              </a:ext>
            </a:extLst>
          </p:cNvPr>
          <p:cNvCxnSpPr/>
          <p:nvPr/>
        </p:nvCxnSpPr>
        <p:spPr>
          <a:xfrm flipV="1">
            <a:off x="4054586" y="1377696"/>
            <a:ext cx="0" cy="52096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32D3263-1921-423A-BBD4-43BF972E8EFE}"/>
              </a:ext>
            </a:extLst>
          </p:cNvPr>
          <p:cNvCxnSpPr/>
          <p:nvPr/>
        </p:nvCxnSpPr>
        <p:spPr>
          <a:xfrm flipV="1">
            <a:off x="6336522" y="1377696"/>
            <a:ext cx="0" cy="52096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58F8DCE-E17E-494E-99D5-2100F727C57A}"/>
              </a:ext>
            </a:extLst>
          </p:cNvPr>
          <p:cNvCxnSpPr/>
          <p:nvPr/>
        </p:nvCxnSpPr>
        <p:spPr>
          <a:xfrm flipV="1">
            <a:off x="8618458" y="1377696"/>
            <a:ext cx="0" cy="52096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CC48B44-2759-40F5-A9CD-8720A8EC2DC4}"/>
              </a:ext>
            </a:extLst>
          </p:cNvPr>
          <p:cNvCxnSpPr/>
          <p:nvPr/>
        </p:nvCxnSpPr>
        <p:spPr>
          <a:xfrm flipV="1">
            <a:off x="10900394" y="1377696"/>
            <a:ext cx="0" cy="52096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181;p21">
            <a:extLst>
              <a:ext uri="{FF2B5EF4-FFF2-40B4-BE49-F238E27FC236}">
                <a16:creationId xmlns:a16="http://schemas.microsoft.com/office/drawing/2014/main" id="{9C64A763-401F-43BE-B17D-13E881467B3C}"/>
              </a:ext>
            </a:extLst>
          </p:cNvPr>
          <p:cNvSpPr/>
          <p:nvPr/>
        </p:nvSpPr>
        <p:spPr>
          <a:xfrm>
            <a:off x="3929208" y="3070971"/>
            <a:ext cx="1940702" cy="365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CORE-MIS Migration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85" name="Google Shape;181;p21">
            <a:extLst>
              <a:ext uri="{FF2B5EF4-FFF2-40B4-BE49-F238E27FC236}">
                <a16:creationId xmlns:a16="http://schemas.microsoft.com/office/drawing/2014/main" id="{83156BBA-6750-439B-B5AE-0067D49D7086}"/>
              </a:ext>
            </a:extLst>
          </p:cNvPr>
          <p:cNvSpPr/>
          <p:nvPr/>
        </p:nvSpPr>
        <p:spPr>
          <a:xfrm>
            <a:off x="6812490" y="3074722"/>
            <a:ext cx="4196719" cy="3651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CORE-MIS Migration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3B38F96-FAA3-4A01-B592-BA412B76F961}"/>
              </a:ext>
            </a:extLst>
          </p:cNvPr>
          <p:cNvCxnSpPr/>
          <p:nvPr/>
        </p:nvCxnSpPr>
        <p:spPr>
          <a:xfrm flipV="1">
            <a:off x="5885807" y="1377696"/>
            <a:ext cx="0" cy="5209612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6E9BDC6-8BDB-4E34-BCCB-3C7C4677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QA Layer</a:t>
            </a:r>
          </a:p>
        </p:txBody>
      </p:sp>
      <p:cxnSp>
        <p:nvCxnSpPr>
          <p:cNvPr id="8" name="Google Shape;179;p21">
            <a:extLst>
              <a:ext uri="{FF2B5EF4-FFF2-40B4-BE49-F238E27FC236}">
                <a16:creationId xmlns:a16="http://schemas.microsoft.com/office/drawing/2014/main" id="{7D5FBF80-6185-44AB-AB4D-952AC08B9F31}"/>
              </a:ext>
            </a:extLst>
          </p:cNvPr>
          <p:cNvCxnSpPr>
            <a:cxnSpLocks/>
          </p:cNvCxnSpPr>
          <p:nvPr/>
        </p:nvCxnSpPr>
        <p:spPr>
          <a:xfrm>
            <a:off x="588100" y="2491551"/>
            <a:ext cx="10898825" cy="4808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185;p21">
            <a:extLst>
              <a:ext uri="{FF2B5EF4-FFF2-40B4-BE49-F238E27FC236}">
                <a16:creationId xmlns:a16="http://schemas.microsoft.com/office/drawing/2014/main" id="{422ADA3D-0A74-4928-ADAD-96FC7D417F6E}"/>
              </a:ext>
            </a:extLst>
          </p:cNvPr>
          <p:cNvSpPr/>
          <p:nvPr/>
        </p:nvSpPr>
        <p:spPr>
          <a:xfrm>
            <a:off x="2990150" y="1612813"/>
            <a:ext cx="4314300" cy="3651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2023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4" name="Google Shape;186;p21">
            <a:extLst>
              <a:ext uri="{FF2B5EF4-FFF2-40B4-BE49-F238E27FC236}">
                <a16:creationId xmlns:a16="http://schemas.microsoft.com/office/drawing/2014/main" id="{3A8DBB1F-DFCF-47B4-8366-64DB87C48C35}"/>
              </a:ext>
            </a:extLst>
          </p:cNvPr>
          <p:cNvSpPr/>
          <p:nvPr/>
        </p:nvSpPr>
        <p:spPr>
          <a:xfrm>
            <a:off x="7304450" y="1612813"/>
            <a:ext cx="3689100" cy="3651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2024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cxnSp>
        <p:nvCxnSpPr>
          <p:cNvPr id="25" name="Google Shape;204;p21">
            <a:extLst>
              <a:ext uri="{FF2B5EF4-FFF2-40B4-BE49-F238E27FC236}">
                <a16:creationId xmlns:a16="http://schemas.microsoft.com/office/drawing/2014/main" id="{576BB3C1-0ED7-491D-83F3-4C189293CE17}"/>
              </a:ext>
            </a:extLst>
          </p:cNvPr>
          <p:cNvCxnSpPr/>
          <p:nvPr/>
        </p:nvCxnSpPr>
        <p:spPr>
          <a:xfrm rot="10800000" flipH="1">
            <a:off x="588100" y="3844461"/>
            <a:ext cx="10813500" cy="2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174;p21">
            <a:extLst>
              <a:ext uri="{FF2B5EF4-FFF2-40B4-BE49-F238E27FC236}">
                <a16:creationId xmlns:a16="http://schemas.microsoft.com/office/drawing/2014/main" id="{D0C2F3E8-3D6F-46B1-B7D6-E4849B47FCE6}"/>
              </a:ext>
            </a:extLst>
          </p:cNvPr>
          <p:cNvSpPr/>
          <p:nvPr/>
        </p:nvSpPr>
        <p:spPr>
          <a:xfrm>
            <a:off x="1926532" y="2641713"/>
            <a:ext cx="15555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Dev. Contracts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1" name="Google Shape;180;p21">
            <a:extLst>
              <a:ext uri="{FF2B5EF4-FFF2-40B4-BE49-F238E27FC236}">
                <a16:creationId xmlns:a16="http://schemas.microsoft.com/office/drawing/2014/main" id="{DB96B7D3-9F6C-4EBB-A045-06DA6A0AA432}"/>
              </a:ext>
            </a:extLst>
          </p:cNvPr>
          <p:cNvSpPr/>
          <p:nvPr/>
        </p:nvSpPr>
        <p:spPr>
          <a:xfrm>
            <a:off x="2990150" y="2039475"/>
            <a:ext cx="2904812" cy="3651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Project Phase 2020 -2023</a:t>
            </a:r>
            <a:endParaRPr sz="12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2" name="Google Shape;180;p21">
            <a:extLst>
              <a:ext uri="{FF2B5EF4-FFF2-40B4-BE49-F238E27FC236}">
                <a16:creationId xmlns:a16="http://schemas.microsoft.com/office/drawing/2014/main" id="{11BEF5D8-64D9-4567-BFAA-E9345BC364D6}"/>
              </a:ext>
            </a:extLst>
          </p:cNvPr>
          <p:cNvSpPr/>
          <p:nvPr/>
        </p:nvSpPr>
        <p:spPr>
          <a:xfrm>
            <a:off x="5894962" y="2039475"/>
            <a:ext cx="5098588" cy="3651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Project Phase 2023 -2025</a:t>
            </a:r>
            <a:endParaRPr sz="12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F769D96D-6088-4E21-B796-1CF54B5B0865}"/>
              </a:ext>
            </a:extLst>
          </p:cNvPr>
          <p:cNvSpPr/>
          <p:nvPr/>
        </p:nvSpPr>
        <p:spPr>
          <a:xfrm>
            <a:off x="3939246" y="3582716"/>
            <a:ext cx="7414553" cy="23083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Google Shape;204;p21">
            <a:extLst>
              <a:ext uri="{FF2B5EF4-FFF2-40B4-BE49-F238E27FC236}">
                <a16:creationId xmlns:a16="http://schemas.microsoft.com/office/drawing/2014/main" id="{0AF3FFE2-1634-4781-A080-3220E5DC4964}"/>
              </a:ext>
            </a:extLst>
          </p:cNvPr>
          <p:cNvCxnSpPr/>
          <p:nvPr/>
        </p:nvCxnSpPr>
        <p:spPr>
          <a:xfrm rot="10800000" flipH="1">
            <a:off x="588100" y="5268964"/>
            <a:ext cx="10813500" cy="2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338BEFE-18C1-4AC2-A47A-0BA0E19DA483}"/>
              </a:ext>
            </a:extLst>
          </p:cNvPr>
          <p:cNvGrpSpPr/>
          <p:nvPr/>
        </p:nvGrpSpPr>
        <p:grpSpPr>
          <a:xfrm>
            <a:off x="4087978" y="3545963"/>
            <a:ext cx="207264" cy="183302"/>
            <a:chOff x="3084576" y="4877582"/>
            <a:chExt cx="207264" cy="18330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5E7587B-160F-4B3B-B66E-22750F8C0766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55" name="Connector: Curved 54">
              <a:extLst>
                <a:ext uri="{FF2B5EF4-FFF2-40B4-BE49-F238E27FC236}">
                  <a16:creationId xmlns:a16="http://schemas.microsoft.com/office/drawing/2014/main" id="{998BFBC2-526E-479C-9654-FE1D66938264}"/>
                </a:ext>
              </a:extLst>
            </p:cNvPr>
            <p:cNvCxnSpPr>
              <a:cxnSpLocks/>
              <a:stCxn id="54" idx="2"/>
              <a:endCxn id="54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E39B192-D1AF-4503-BFA8-51A4EE480E0D}"/>
              </a:ext>
            </a:extLst>
          </p:cNvPr>
          <p:cNvGrpSpPr/>
          <p:nvPr/>
        </p:nvGrpSpPr>
        <p:grpSpPr>
          <a:xfrm>
            <a:off x="4835348" y="3545963"/>
            <a:ext cx="207264" cy="183302"/>
            <a:chOff x="3084576" y="4877582"/>
            <a:chExt cx="207264" cy="18330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DBB84E7-F3D0-4D72-8073-4DC15F379089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58" name="Connector: Curved 57">
              <a:extLst>
                <a:ext uri="{FF2B5EF4-FFF2-40B4-BE49-F238E27FC236}">
                  <a16:creationId xmlns:a16="http://schemas.microsoft.com/office/drawing/2014/main" id="{D23C8BA0-A7B9-4BB1-9205-9441443D54E6}"/>
                </a:ext>
              </a:extLst>
            </p:cNvPr>
            <p:cNvCxnSpPr>
              <a:cxnSpLocks/>
              <a:stCxn id="57" idx="2"/>
              <a:endCxn id="57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3D38E42-F41F-45E6-BEFD-A51D2E571464}"/>
              </a:ext>
            </a:extLst>
          </p:cNvPr>
          <p:cNvGrpSpPr/>
          <p:nvPr/>
        </p:nvGrpSpPr>
        <p:grpSpPr>
          <a:xfrm>
            <a:off x="5582718" y="3545963"/>
            <a:ext cx="207264" cy="183302"/>
            <a:chOff x="3084576" y="4877582"/>
            <a:chExt cx="207264" cy="18330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FDDF35C-5B70-433B-9372-857F9F45D2F6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61" name="Connector: Curved 60">
              <a:extLst>
                <a:ext uri="{FF2B5EF4-FFF2-40B4-BE49-F238E27FC236}">
                  <a16:creationId xmlns:a16="http://schemas.microsoft.com/office/drawing/2014/main" id="{82928C4B-9CA2-43AE-914A-A3F7E16AB17E}"/>
                </a:ext>
              </a:extLst>
            </p:cNvPr>
            <p:cNvCxnSpPr>
              <a:cxnSpLocks/>
              <a:stCxn id="60" idx="2"/>
              <a:endCxn id="60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84101D-5B48-4C3B-869D-2E66A10E0D20}"/>
              </a:ext>
            </a:extLst>
          </p:cNvPr>
          <p:cNvGrpSpPr/>
          <p:nvPr/>
        </p:nvGrpSpPr>
        <p:grpSpPr>
          <a:xfrm>
            <a:off x="7077458" y="3545963"/>
            <a:ext cx="207264" cy="183302"/>
            <a:chOff x="3084576" y="4877582"/>
            <a:chExt cx="207264" cy="18330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29DBE33-59B3-46A8-97CD-4AFBE8B20C93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67" name="Connector: Curved 66">
              <a:extLst>
                <a:ext uri="{FF2B5EF4-FFF2-40B4-BE49-F238E27FC236}">
                  <a16:creationId xmlns:a16="http://schemas.microsoft.com/office/drawing/2014/main" id="{0573124D-D173-48A0-9265-9CD08A94A870}"/>
                </a:ext>
              </a:extLst>
            </p:cNvPr>
            <p:cNvCxnSpPr>
              <a:cxnSpLocks/>
              <a:stCxn id="66" idx="2"/>
              <a:endCxn id="66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A60534D-40BA-4F74-8C70-7BB63E6BEE19}"/>
              </a:ext>
            </a:extLst>
          </p:cNvPr>
          <p:cNvGrpSpPr/>
          <p:nvPr/>
        </p:nvGrpSpPr>
        <p:grpSpPr>
          <a:xfrm>
            <a:off x="7824828" y="3545963"/>
            <a:ext cx="207264" cy="183302"/>
            <a:chOff x="3084576" y="4877582"/>
            <a:chExt cx="207264" cy="18330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473235C-BD57-45F7-A849-38DEA351EAB8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C1770E7E-9046-4524-BF63-380885B0E031}"/>
                </a:ext>
              </a:extLst>
            </p:cNvPr>
            <p:cNvCxnSpPr>
              <a:cxnSpLocks/>
              <a:stCxn id="69" idx="2"/>
              <a:endCxn id="69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0211F36-71E5-4C0E-B0C4-8F6D3493C4CB}"/>
              </a:ext>
            </a:extLst>
          </p:cNvPr>
          <p:cNvGrpSpPr/>
          <p:nvPr/>
        </p:nvGrpSpPr>
        <p:grpSpPr>
          <a:xfrm>
            <a:off x="8572198" y="3545963"/>
            <a:ext cx="207264" cy="183302"/>
            <a:chOff x="3084576" y="4877582"/>
            <a:chExt cx="207264" cy="18330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DE9742D-51BF-42E8-B2EC-A6400B0EEDB4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73" name="Connector: Curved 72">
              <a:extLst>
                <a:ext uri="{FF2B5EF4-FFF2-40B4-BE49-F238E27FC236}">
                  <a16:creationId xmlns:a16="http://schemas.microsoft.com/office/drawing/2014/main" id="{32C5725A-1BE6-4D7F-8075-B669E3CD8BC8}"/>
                </a:ext>
              </a:extLst>
            </p:cNvPr>
            <p:cNvCxnSpPr>
              <a:cxnSpLocks/>
              <a:stCxn id="72" idx="2"/>
              <a:endCxn id="72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742606F-241B-4042-97BD-96507129BB64}"/>
              </a:ext>
            </a:extLst>
          </p:cNvPr>
          <p:cNvGrpSpPr/>
          <p:nvPr/>
        </p:nvGrpSpPr>
        <p:grpSpPr>
          <a:xfrm>
            <a:off x="9319568" y="3545963"/>
            <a:ext cx="207264" cy="183302"/>
            <a:chOff x="3084576" y="4877582"/>
            <a:chExt cx="207264" cy="183302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0C09449-CE00-4713-AD94-E64313625D71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76" name="Connector: Curved 75">
              <a:extLst>
                <a:ext uri="{FF2B5EF4-FFF2-40B4-BE49-F238E27FC236}">
                  <a16:creationId xmlns:a16="http://schemas.microsoft.com/office/drawing/2014/main" id="{F8621364-AEF5-42E7-BA3C-4DA03C6E2770}"/>
                </a:ext>
              </a:extLst>
            </p:cNvPr>
            <p:cNvCxnSpPr>
              <a:cxnSpLocks/>
              <a:stCxn id="75" idx="2"/>
              <a:endCxn id="75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0234281-241F-4563-9ACC-A0A6106748A3}"/>
              </a:ext>
            </a:extLst>
          </p:cNvPr>
          <p:cNvGrpSpPr/>
          <p:nvPr/>
        </p:nvGrpSpPr>
        <p:grpSpPr>
          <a:xfrm>
            <a:off x="10066938" y="3545963"/>
            <a:ext cx="207264" cy="183302"/>
            <a:chOff x="3084576" y="4877582"/>
            <a:chExt cx="207264" cy="18330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02F720C-8D01-4A53-B00E-1C54552A0618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79" name="Connector: Curved 78">
              <a:extLst>
                <a:ext uri="{FF2B5EF4-FFF2-40B4-BE49-F238E27FC236}">
                  <a16:creationId xmlns:a16="http://schemas.microsoft.com/office/drawing/2014/main" id="{9FBBE90F-4792-4F3B-BD9E-F10BCF86F1B5}"/>
                </a:ext>
              </a:extLst>
            </p:cNvPr>
            <p:cNvCxnSpPr>
              <a:cxnSpLocks/>
              <a:stCxn id="78" idx="2"/>
              <a:endCxn id="78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8F6DF19-7F55-4641-921D-6DE6141494CC}"/>
              </a:ext>
            </a:extLst>
          </p:cNvPr>
          <p:cNvGrpSpPr/>
          <p:nvPr/>
        </p:nvGrpSpPr>
        <p:grpSpPr>
          <a:xfrm>
            <a:off x="10814304" y="3545963"/>
            <a:ext cx="207264" cy="183302"/>
            <a:chOff x="3084576" y="4877582"/>
            <a:chExt cx="207264" cy="18330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DA6048A-6398-4745-AB7D-132BD06FDD65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82" name="Connector: Curved 81">
              <a:extLst>
                <a:ext uri="{FF2B5EF4-FFF2-40B4-BE49-F238E27FC236}">
                  <a16:creationId xmlns:a16="http://schemas.microsoft.com/office/drawing/2014/main" id="{E784F72B-A980-4036-8594-3D4FEF3A6904}"/>
                </a:ext>
              </a:extLst>
            </p:cNvPr>
            <p:cNvCxnSpPr>
              <a:cxnSpLocks/>
              <a:stCxn id="81" idx="2"/>
              <a:endCxn id="81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Google Shape;181;p21">
            <a:extLst>
              <a:ext uri="{FF2B5EF4-FFF2-40B4-BE49-F238E27FC236}">
                <a16:creationId xmlns:a16="http://schemas.microsoft.com/office/drawing/2014/main" id="{24375AAF-1B4A-46E6-9DA9-0187EA07A825}"/>
              </a:ext>
            </a:extLst>
          </p:cNvPr>
          <p:cNvSpPr/>
          <p:nvPr/>
        </p:nvSpPr>
        <p:spPr>
          <a:xfrm>
            <a:off x="1926532" y="3385316"/>
            <a:ext cx="1555500" cy="365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Sprints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84" name="Google Shape;181;p21">
            <a:extLst>
              <a:ext uri="{FF2B5EF4-FFF2-40B4-BE49-F238E27FC236}">
                <a16:creationId xmlns:a16="http://schemas.microsoft.com/office/drawing/2014/main" id="{D54D3F4D-9458-4999-A8B3-7DDCB9A9E05E}"/>
              </a:ext>
            </a:extLst>
          </p:cNvPr>
          <p:cNvSpPr/>
          <p:nvPr/>
        </p:nvSpPr>
        <p:spPr>
          <a:xfrm>
            <a:off x="1926532" y="4846233"/>
            <a:ext cx="15555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Releases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9B63D6F-29C8-4A0A-8F55-75A5368305D5}"/>
              </a:ext>
            </a:extLst>
          </p:cNvPr>
          <p:cNvSpPr txBox="1"/>
          <p:nvPr/>
        </p:nvSpPr>
        <p:spPr>
          <a:xfrm>
            <a:off x="3712633" y="4885145"/>
            <a:ext cx="70243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23-04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76BD86C-2A49-460B-9770-6406B4349C85}"/>
              </a:ext>
            </a:extLst>
          </p:cNvPr>
          <p:cNvSpPr txBox="1"/>
          <p:nvPr/>
        </p:nvSpPr>
        <p:spPr>
          <a:xfrm>
            <a:off x="6013790" y="4890650"/>
            <a:ext cx="64312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23-10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4F26B13-CC16-4022-9E1F-90BC59FDEA82}"/>
              </a:ext>
            </a:extLst>
          </p:cNvPr>
          <p:cNvSpPr txBox="1"/>
          <p:nvPr/>
        </p:nvSpPr>
        <p:spPr>
          <a:xfrm>
            <a:off x="8265541" y="4891968"/>
            <a:ext cx="70724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24-04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33E83A-5EB8-4466-AE95-DFEACC9AD94C}"/>
              </a:ext>
            </a:extLst>
          </p:cNvPr>
          <p:cNvSpPr txBox="1"/>
          <p:nvPr/>
        </p:nvSpPr>
        <p:spPr>
          <a:xfrm>
            <a:off x="10566699" y="4897473"/>
            <a:ext cx="647934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24-10</a:t>
            </a:r>
          </a:p>
        </p:txBody>
      </p:sp>
      <p:cxnSp>
        <p:nvCxnSpPr>
          <p:cNvPr id="95" name="Connector: Curved 94">
            <a:extLst>
              <a:ext uri="{FF2B5EF4-FFF2-40B4-BE49-F238E27FC236}">
                <a16:creationId xmlns:a16="http://schemas.microsoft.com/office/drawing/2014/main" id="{55EA7C04-0237-4E18-9B9E-07DD3918EA1E}"/>
              </a:ext>
            </a:extLst>
          </p:cNvPr>
          <p:cNvCxnSpPr>
            <a:cxnSpLocks/>
            <a:stCxn id="54" idx="4"/>
            <a:endCxn id="91" idx="1"/>
          </p:cNvCxnSpPr>
          <p:nvPr/>
        </p:nvCxnSpPr>
        <p:spPr>
          <a:xfrm rot="16200000" flipH="1">
            <a:off x="4445063" y="3475812"/>
            <a:ext cx="1315274" cy="182218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Curved 95">
            <a:extLst>
              <a:ext uri="{FF2B5EF4-FFF2-40B4-BE49-F238E27FC236}">
                <a16:creationId xmlns:a16="http://schemas.microsoft.com/office/drawing/2014/main" id="{4F5ECE9B-7B57-4619-A63A-4E82F37396F7}"/>
              </a:ext>
            </a:extLst>
          </p:cNvPr>
          <p:cNvCxnSpPr>
            <a:cxnSpLocks/>
            <a:stCxn id="57" idx="4"/>
            <a:endCxn id="91" idx="1"/>
          </p:cNvCxnSpPr>
          <p:nvPr/>
        </p:nvCxnSpPr>
        <p:spPr>
          <a:xfrm rot="16200000" flipH="1">
            <a:off x="4818748" y="3849497"/>
            <a:ext cx="1315274" cy="107481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id="{D036CA95-C1FF-45EC-B8DA-D8DC6715CCAD}"/>
              </a:ext>
            </a:extLst>
          </p:cNvPr>
          <p:cNvCxnSpPr>
            <a:cxnSpLocks/>
            <a:stCxn id="60" idx="4"/>
            <a:endCxn id="91" idx="1"/>
          </p:cNvCxnSpPr>
          <p:nvPr/>
        </p:nvCxnSpPr>
        <p:spPr>
          <a:xfrm rot="16200000" flipH="1">
            <a:off x="5192433" y="4223182"/>
            <a:ext cx="1315274" cy="32744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BAD81762-6609-4E26-8255-7000FE57D687}"/>
              </a:ext>
            </a:extLst>
          </p:cNvPr>
          <p:cNvCxnSpPr>
            <a:cxnSpLocks/>
            <a:stCxn id="66" idx="4"/>
            <a:endCxn id="92" idx="1"/>
          </p:cNvCxnSpPr>
          <p:nvPr/>
        </p:nvCxnSpPr>
        <p:spPr>
          <a:xfrm rot="16200000" flipH="1">
            <a:off x="7065019" y="3845335"/>
            <a:ext cx="1316592" cy="108445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Curved 104">
            <a:extLst>
              <a:ext uri="{FF2B5EF4-FFF2-40B4-BE49-F238E27FC236}">
                <a16:creationId xmlns:a16="http://schemas.microsoft.com/office/drawing/2014/main" id="{DF43FDFB-8BD8-4824-8F1D-70B211C55AC4}"/>
              </a:ext>
            </a:extLst>
          </p:cNvPr>
          <p:cNvCxnSpPr>
            <a:cxnSpLocks/>
            <a:stCxn id="69" idx="4"/>
            <a:endCxn id="92" idx="1"/>
          </p:cNvCxnSpPr>
          <p:nvPr/>
        </p:nvCxnSpPr>
        <p:spPr>
          <a:xfrm rot="16200000" flipH="1">
            <a:off x="7438704" y="4219020"/>
            <a:ext cx="1316592" cy="33708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or: Curved 115">
            <a:extLst>
              <a:ext uri="{FF2B5EF4-FFF2-40B4-BE49-F238E27FC236}">
                <a16:creationId xmlns:a16="http://schemas.microsoft.com/office/drawing/2014/main" id="{D42B0F6C-6C53-49F5-99DE-BA85DAF63FF7}"/>
              </a:ext>
            </a:extLst>
          </p:cNvPr>
          <p:cNvCxnSpPr>
            <a:cxnSpLocks/>
            <a:stCxn id="72" idx="4"/>
            <a:endCxn id="93" idx="1"/>
          </p:cNvCxnSpPr>
          <p:nvPr/>
        </p:nvCxnSpPr>
        <p:spPr>
          <a:xfrm rot="16200000" flipH="1">
            <a:off x="8960216" y="3444878"/>
            <a:ext cx="1322097" cy="189086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Curved 116">
            <a:extLst>
              <a:ext uri="{FF2B5EF4-FFF2-40B4-BE49-F238E27FC236}">
                <a16:creationId xmlns:a16="http://schemas.microsoft.com/office/drawing/2014/main" id="{D60AD154-0220-4985-925F-C34F6804E5FB}"/>
              </a:ext>
            </a:extLst>
          </p:cNvPr>
          <p:cNvCxnSpPr>
            <a:cxnSpLocks/>
            <a:stCxn id="75" idx="4"/>
            <a:endCxn id="93" idx="1"/>
          </p:cNvCxnSpPr>
          <p:nvPr/>
        </p:nvCxnSpPr>
        <p:spPr>
          <a:xfrm rot="16200000" flipH="1">
            <a:off x="9333901" y="3818563"/>
            <a:ext cx="1322097" cy="114349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or: Curved 117">
            <a:extLst>
              <a:ext uri="{FF2B5EF4-FFF2-40B4-BE49-F238E27FC236}">
                <a16:creationId xmlns:a16="http://schemas.microsoft.com/office/drawing/2014/main" id="{ECA67294-9C8A-434A-BBC7-2646AE371A70}"/>
              </a:ext>
            </a:extLst>
          </p:cNvPr>
          <p:cNvCxnSpPr>
            <a:cxnSpLocks/>
            <a:stCxn id="78" idx="4"/>
            <a:endCxn id="93" idx="1"/>
          </p:cNvCxnSpPr>
          <p:nvPr/>
        </p:nvCxnSpPr>
        <p:spPr>
          <a:xfrm rot="16200000" flipH="1">
            <a:off x="9707586" y="4192248"/>
            <a:ext cx="1322097" cy="39612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Google Shape;174;p21">
            <a:extLst>
              <a:ext uri="{FF2B5EF4-FFF2-40B4-BE49-F238E27FC236}">
                <a16:creationId xmlns:a16="http://schemas.microsoft.com/office/drawing/2014/main" id="{F578A6E4-A050-4F5E-AC49-9591B5229DB3}"/>
              </a:ext>
            </a:extLst>
          </p:cNvPr>
          <p:cNvSpPr/>
          <p:nvPr/>
        </p:nvSpPr>
        <p:spPr>
          <a:xfrm>
            <a:off x="3939247" y="2647986"/>
            <a:ext cx="1930662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REST-API, Reports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BE755-0C53-4AA1-B473-F984F89A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/>
              <a:t>2023-009-11</a:t>
            </a:r>
            <a:endParaRPr lang="en-US" altLang="fr-FR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53170-0054-420B-80FC-F919EB69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altLang="fr-FR" noProof="0"/>
              <a:t>openIMIS&amp;CORE-MIS @ MI Alumni</a:t>
            </a:r>
            <a:endParaRPr lang="en-US" altLang="fr-FR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65113-7F7D-4203-9C70-8830DD7C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noProof="0" smtClean="0"/>
              <a:pPr>
                <a:defRPr/>
              </a:pPr>
              <a:t>7</a:t>
            </a:fld>
            <a:endParaRPr lang="en-US" altLang="fr-FR" noProof="0" dirty="0"/>
          </a:p>
        </p:txBody>
      </p:sp>
      <p:sp>
        <p:nvSpPr>
          <p:cNvPr id="101" name="Google Shape;174;p21">
            <a:extLst>
              <a:ext uri="{FF2B5EF4-FFF2-40B4-BE49-F238E27FC236}">
                <a16:creationId xmlns:a16="http://schemas.microsoft.com/office/drawing/2014/main" id="{AF97E8EE-04BD-43ED-A734-F1E803DEFD9E}"/>
              </a:ext>
            </a:extLst>
          </p:cNvPr>
          <p:cNvSpPr/>
          <p:nvPr/>
        </p:nvSpPr>
        <p:spPr>
          <a:xfrm>
            <a:off x="3005808" y="3964719"/>
            <a:ext cx="2879761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Maintenance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2" name="Google Shape;174;p21">
            <a:extLst>
              <a:ext uri="{FF2B5EF4-FFF2-40B4-BE49-F238E27FC236}">
                <a16:creationId xmlns:a16="http://schemas.microsoft.com/office/drawing/2014/main" id="{10E5323C-7989-4BAC-BB36-A372D5CF86A2}"/>
              </a:ext>
            </a:extLst>
          </p:cNvPr>
          <p:cNvSpPr/>
          <p:nvPr/>
        </p:nvSpPr>
        <p:spPr>
          <a:xfrm>
            <a:off x="6812490" y="3969820"/>
            <a:ext cx="4165486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Maintenance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6" name="Google Shape;174;p21">
            <a:extLst>
              <a:ext uri="{FF2B5EF4-FFF2-40B4-BE49-F238E27FC236}">
                <a16:creationId xmlns:a16="http://schemas.microsoft.com/office/drawing/2014/main" id="{4D8CE817-0430-4CC9-A1DD-75BA5E08CB64}"/>
              </a:ext>
            </a:extLst>
          </p:cNvPr>
          <p:cNvSpPr/>
          <p:nvPr/>
        </p:nvSpPr>
        <p:spPr>
          <a:xfrm>
            <a:off x="8229274" y="4427058"/>
            <a:ext cx="2748701" cy="365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Bug-Fixing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7" name="Google Shape;174;p21">
            <a:extLst>
              <a:ext uri="{FF2B5EF4-FFF2-40B4-BE49-F238E27FC236}">
                <a16:creationId xmlns:a16="http://schemas.microsoft.com/office/drawing/2014/main" id="{91ACEF67-7F18-42E9-9312-9719CAA7706F}"/>
              </a:ext>
            </a:extLst>
          </p:cNvPr>
          <p:cNvSpPr/>
          <p:nvPr/>
        </p:nvSpPr>
        <p:spPr>
          <a:xfrm>
            <a:off x="8032092" y="5860668"/>
            <a:ext cx="2961459" cy="502294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Sandboxing</a:t>
            </a:r>
            <a:endParaRPr sz="1200" dirty="0">
              <a:solidFill>
                <a:schemeClr val="accent3">
                  <a:lumMod val="7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F78D5B8-F997-4F4E-A660-0B2D8A0A0E02}"/>
              </a:ext>
            </a:extLst>
          </p:cNvPr>
          <p:cNvSpPr/>
          <p:nvPr/>
        </p:nvSpPr>
        <p:spPr>
          <a:xfrm>
            <a:off x="461727" y="5366685"/>
            <a:ext cx="1860030" cy="8590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Application</a:t>
            </a:r>
          </a:p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QA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1B70BC-AE08-48AC-9877-6721371BF2D0}"/>
              </a:ext>
            </a:extLst>
          </p:cNvPr>
          <p:cNvCxnSpPr>
            <a:cxnSpLocks/>
            <a:stCxn id="91" idx="3"/>
            <a:endCxn id="113" idx="0"/>
          </p:cNvCxnSpPr>
          <p:nvPr/>
        </p:nvCxnSpPr>
        <p:spPr>
          <a:xfrm>
            <a:off x="6656916" y="5044539"/>
            <a:ext cx="1801062" cy="867457"/>
          </a:xfrm>
          <a:prstGeom prst="curved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CBAC3503-0F84-4698-8EDD-785030556751}"/>
              </a:ext>
            </a:extLst>
          </p:cNvPr>
          <p:cNvSpPr/>
          <p:nvPr/>
        </p:nvSpPr>
        <p:spPr>
          <a:xfrm>
            <a:off x="8354346" y="5911996"/>
            <a:ext cx="207264" cy="1833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115" name="Straight Arrow Connector 11">
            <a:extLst>
              <a:ext uri="{FF2B5EF4-FFF2-40B4-BE49-F238E27FC236}">
                <a16:creationId xmlns:a16="http://schemas.microsoft.com/office/drawing/2014/main" id="{EF17552C-4E9E-4DBE-AFE9-67689ECBA950}"/>
              </a:ext>
            </a:extLst>
          </p:cNvPr>
          <p:cNvCxnSpPr>
            <a:cxnSpLocks/>
            <a:stCxn id="92" idx="3"/>
            <a:endCxn id="119" idx="0"/>
          </p:cNvCxnSpPr>
          <p:nvPr/>
        </p:nvCxnSpPr>
        <p:spPr>
          <a:xfrm>
            <a:off x="8972787" y="5045857"/>
            <a:ext cx="499868" cy="1096914"/>
          </a:xfrm>
          <a:prstGeom prst="curved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8655BD3A-B590-4C5F-8619-62AC16FF8230}"/>
              </a:ext>
            </a:extLst>
          </p:cNvPr>
          <p:cNvSpPr/>
          <p:nvPr/>
        </p:nvSpPr>
        <p:spPr>
          <a:xfrm>
            <a:off x="9369023" y="6142771"/>
            <a:ext cx="207264" cy="1833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120" name="Straight Arrow Connector 11">
            <a:extLst>
              <a:ext uri="{FF2B5EF4-FFF2-40B4-BE49-F238E27FC236}">
                <a16:creationId xmlns:a16="http://schemas.microsoft.com/office/drawing/2014/main" id="{33E006F9-6038-476A-8686-2181A27BD70F}"/>
              </a:ext>
            </a:extLst>
          </p:cNvPr>
          <p:cNvCxnSpPr>
            <a:cxnSpLocks/>
            <a:stCxn id="92" idx="3"/>
            <a:endCxn id="121" idx="0"/>
          </p:cNvCxnSpPr>
          <p:nvPr/>
        </p:nvCxnSpPr>
        <p:spPr>
          <a:xfrm>
            <a:off x="8972787" y="5045857"/>
            <a:ext cx="809826" cy="934166"/>
          </a:xfrm>
          <a:prstGeom prst="curved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AE017A8C-E605-49BB-ACF1-A1F08F8BF883}"/>
              </a:ext>
            </a:extLst>
          </p:cNvPr>
          <p:cNvSpPr/>
          <p:nvPr/>
        </p:nvSpPr>
        <p:spPr>
          <a:xfrm>
            <a:off x="9678981" y="5980023"/>
            <a:ext cx="207264" cy="1833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122" name="Straight Arrow Connector 11">
            <a:extLst>
              <a:ext uri="{FF2B5EF4-FFF2-40B4-BE49-F238E27FC236}">
                <a16:creationId xmlns:a16="http://schemas.microsoft.com/office/drawing/2014/main" id="{520D0145-DC66-4E7C-A478-0E25DACF1A49}"/>
              </a:ext>
            </a:extLst>
          </p:cNvPr>
          <p:cNvCxnSpPr>
            <a:cxnSpLocks/>
            <a:stCxn id="92" idx="3"/>
            <a:endCxn id="123" idx="0"/>
          </p:cNvCxnSpPr>
          <p:nvPr/>
        </p:nvCxnSpPr>
        <p:spPr>
          <a:xfrm>
            <a:off x="8972787" y="5045857"/>
            <a:ext cx="1138263" cy="996610"/>
          </a:xfrm>
          <a:prstGeom prst="curved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E0590EDC-D406-4287-A7E1-7685E711CCDB}"/>
              </a:ext>
            </a:extLst>
          </p:cNvPr>
          <p:cNvSpPr/>
          <p:nvPr/>
        </p:nvSpPr>
        <p:spPr>
          <a:xfrm>
            <a:off x="10007418" y="6042467"/>
            <a:ext cx="207264" cy="1833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9" name="Google Shape;174;p21">
            <a:extLst>
              <a:ext uri="{FF2B5EF4-FFF2-40B4-BE49-F238E27FC236}">
                <a16:creationId xmlns:a16="http://schemas.microsoft.com/office/drawing/2014/main" id="{EEC61228-B397-48A2-98B3-8FB0173A747F}"/>
              </a:ext>
            </a:extLst>
          </p:cNvPr>
          <p:cNvSpPr/>
          <p:nvPr/>
        </p:nvSpPr>
        <p:spPr>
          <a:xfrm>
            <a:off x="8229273" y="5381924"/>
            <a:ext cx="2748701" cy="3651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Solution Building</a:t>
            </a:r>
            <a:endParaRPr sz="1200" dirty="0">
              <a:solidFill>
                <a:schemeClr val="accent3">
                  <a:lumMod val="7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6B16B43-22E7-4CD2-AA8E-18F7BB84A971}"/>
              </a:ext>
            </a:extLst>
          </p:cNvPr>
          <p:cNvCxnSpPr>
            <a:cxnSpLocks/>
            <a:stCxn id="113" idx="5"/>
            <a:endCxn id="119" idx="2"/>
          </p:cNvCxnSpPr>
          <p:nvPr/>
        </p:nvCxnSpPr>
        <p:spPr>
          <a:xfrm>
            <a:off x="8531257" y="6068454"/>
            <a:ext cx="837766" cy="1659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9326D6D-5BA8-47B9-BACA-854AEC630323}"/>
              </a:ext>
            </a:extLst>
          </p:cNvPr>
          <p:cNvCxnSpPr>
            <a:cxnSpLocks/>
            <a:stCxn id="113" idx="6"/>
            <a:endCxn id="121" idx="2"/>
          </p:cNvCxnSpPr>
          <p:nvPr/>
        </p:nvCxnSpPr>
        <p:spPr>
          <a:xfrm>
            <a:off x="8561610" y="6003647"/>
            <a:ext cx="1117371" cy="6802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DB2826E-096D-4CBC-9FF7-70C080A158B6}"/>
              </a:ext>
            </a:extLst>
          </p:cNvPr>
          <p:cNvCxnSpPr>
            <a:cxnSpLocks/>
            <a:stCxn id="121" idx="6"/>
            <a:endCxn id="123" idx="1"/>
          </p:cNvCxnSpPr>
          <p:nvPr/>
        </p:nvCxnSpPr>
        <p:spPr>
          <a:xfrm flipV="1">
            <a:off x="9886245" y="6069311"/>
            <a:ext cx="151526" cy="236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83E1C18-F2EF-4707-8FE6-3F5ABC4F6274}"/>
              </a:ext>
            </a:extLst>
          </p:cNvPr>
          <p:cNvCxnSpPr>
            <a:cxnSpLocks/>
            <a:stCxn id="119" idx="6"/>
            <a:endCxn id="123" idx="3"/>
          </p:cNvCxnSpPr>
          <p:nvPr/>
        </p:nvCxnSpPr>
        <p:spPr>
          <a:xfrm flipV="1">
            <a:off x="9576287" y="6198925"/>
            <a:ext cx="461484" cy="3549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A6939C7-1365-4CEB-963E-FAC7B056A159}"/>
              </a:ext>
            </a:extLst>
          </p:cNvPr>
          <p:cNvCxnSpPr>
            <a:cxnSpLocks/>
            <a:stCxn id="119" idx="7"/>
            <a:endCxn id="121" idx="3"/>
          </p:cNvCxnSpPr>
          <p:nvPr/>
        </p:nvCxnSpPr>
        <p:spPr>
          <a:xfrm flipV="1">
            <a:off x="9545934" y="6136481"/>
            <a:ext cx="163400" cy="3313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Star: 5 Points 135">
            <a:extLst>
              <a:ext uri="{FF2B5EF4-FFF2-40B4-BE49-F238E27FC236}">
                <a16:creationId xmlns:a16="http://schemas.microsoft.com/office/drawing/2014/main" id="{94730DF1-D8F9-4B21-9E66-E81BF0EDA4CF}"/>
              </a:ext>
            </a:extLst>
          </p:cNvPr>
          <p:cNvSpPr/>
          <p:nvPr/>
        </p:nvSpPr>
        <p:spPr>
          <a:xfrm>
            <a:off x="10854153" y="4444893"/>
            <a:ext cx="276093" cy="257475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7" name="Star: 5 Points 136">
            <a:extLst>
              <a:ext uri="{FF2B5EF4-FFF2-40B4-BE49-F238E27FC236}">
                <a16:creationId xmlns:a16="http://schemas.microsoft.com/office/drawing/2014/main" id="{BCC2DA78-6AAE-4791-9B6A-27E0C7692655}"/>
              </a:ext>
            </a:extLst>
          </p:cNvPr>
          <p:cNvSpPr/>
          <p:nvPr/>
        </p:nvSpPr>
        <p:spPr>
          <a:xfrm>
            <a:off x="10855503" y="5434065"/>
            <a:ext cx="276093" cy="257475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Star: 5 Points 137">
            <a:extLst>
              <a:ext uri="{FF2B5EF4-FFF2-40B4-BE49-F238E27FC236}">
                <a16:creationId xmlns:a16="http://schemas.microsoft.com/office/drawing/2014/main" id="{16E71E39-1DFA-4F48-AF65-59A23B47D9A8}"/>
              </a:ext>
            </a:extLst>
          </p:cNvPr>
          <p:cNvSpPr/>
          <p:nvPr/>
        </p:nvSpPr>
        <p:spPr>
          <a:xfrm>
            <a:off x="10843545" y="5941450"/>
            <a:ext cx="276093" cy="257475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Star: 5 Points 139">
            <a:extLst>
              <a:ext uri="{FF2B5EF4-FFF2-40B4-BE49-F238E27FC236}">
                <a16:creationId xmlns:a16="http://schemas.microsoft.com/office/drawing/2014/main" id="{800AF574-226E-4235-B52E-E4FDB813B093}"/>
              </a:ext>
            </a:extLst>
          </p:cNvPr>
          <p:cNvSpPr/>
          <p:nvPr/>
        </p:nvSpPr>
        <p:spPr>
          <a:xfrm>
            <a:off x="1923723" y="5414445"/>
            <a:ext cx="276093" cy="257475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0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9A57F476-920E-4C46-A7CE-8AE520D49AA1}"/>
              </a:ext>
            </a:extLst>
          </p:cNvPr>
          <p:cNvCxnSpPr>
            <a:cxnSpLocks/>
            <a:stCxn id="9" idx="2"/>
            <a:endCxn id="20" idx="1"/>
          </p:cNvCxnSpPr>
          <p:nvPr/>
        </p:nvCxnSpPr>
        <p:spPr>
          <a:xfrm rot="16200000" flipH="1">
            <a:off x="5750984" y="2957556"/>
            <a:ext cx="2426788" cy="2484439"/>
          </a:xfrm>
          <a:prstGeom prst="curvedConnector2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61D3678-43C9-4FC9-ACFD-02FA5140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Release of Solution Bundles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BC0E9-F65A-4CC3-A0EB-844E6A76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2023-009-11</a:t>
            </a:r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397FE-E81D-4FCC-B8BA-C6B96F08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altLang="fr-FR"/>
              <a:t>openIMIS&amp;CORE-MIS @ MI Alumni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00D89-53A9-4045-A543-1694E8EA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sp>
        <p:nvSpPr>
          <p:cNvPr id="7" name="Google Shape;181;p21">
            <a:extLst>
              <a:ext uri="{FF2B5EF4-FFF2-40B4-BE49-F238E27FC236}">
                <a16:creationId xmlns:a16="http://schemas.microsoft.com/office/drawing/2014/main" id="{EB78D73B-DBF7-4275-836E-207874CC3803}"/>
              </a:ext>
            </a:extLst>
          </p:cNvPr>
          <p:cNvSpPr/>
          <p:nvPr/>
        </p:nvSpPr>
        <p:spPr>
          <a:xfrm>
            <a:off x="725794" y="2634188"/>
            <a:ext cx="1739613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openIMIS Releases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E4DC27-C97D-4E25-81E1-62C635A4F12B}"/>
              </a:ext>
            </a:extLst>
          </p:cNvPr>
          <p:cNvSpPr txBox="1"/>
          <p:nvPr/>
        </p:nvSpPr>
        <p:spPr>
          <a:xfrm>
            <a:off x="3097034" y="2673100"/>
            <a:ext cx="70724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24-04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C266C9-2C0A-4337-BBBB-B6911CF5CF55}"/>
              </a:ext>
            </a:extLst>
          </p:cNvPr>
          <p:cNvSpPr txBox="1"/>
          <p:nvPr/>
        </p:nvSpPr>
        <p:spPr>
          <a:xfrm>
            <a:off x="5398192" y="2678605"/>
            <a:ext cx="647934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24-10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785AB-F811-4BB3-8345-11181A3568D9}"/>
              </a:ext>
            </a:extLst>
          </p:cNvPr>
          <p:cNvSpPr txBox="1"/>
          <p:nvPr/>
        </p:nvSpPr>
        <p:spPr>
          <a:xfrm>
            <a:off x="7652347" y="2679923"/>
            <a:ext cx="70724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25-04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8AA42B-F057-49B0-9FFA-B83291CDFA7B}"/>
              </a:ext>
            </a:extLst>
          </p:cNvPr>
          <p:cNvSpPr txBox="1"/>
          <p:nvPr/>
        </p:nvSpPr>
        <p:spPr>
          <a:xfrm>
            <a:off x="9953505" y="2685428"/>
            <a:ext cx="647934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25-10</a:t>
            </a:r>
          </a:p>
        </p:txBody>
      </p:sp>
      <p:sp>
        <p:nvSpPr>
          <p:cNvPr id="12" name="Google Shape;181;p21">
            <a:extLst>
              <a:ext uri="{FF2B5EF4-FFF2-40B4-BE49-F238E27FC236}">
                <a16:creationId xmlns:a16="http://schemas.microsoft.com/office/drawing/2014/main" id="{CA80EA30-9472-439E-856A-A9C8553263E7}"/>
              </a:ext>
            </a:extLst>
          </p:cNvPr>
          <p:cNvSpPr/>
          <p:nvPr/>
        </p:nvSpPr>
        <p:spPr>
          <a:xfrm>
            <a:off x="1898165" y="3342179"/>
            <a:ext cx="3126136" cy="12570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Solution releases of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Solution Bundles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“powered by openIMIS”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chemeClr val="accent3">
                  <a:lumMod val="7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whenever they are ready / needed</a:t>
            </a:r>
            <a:endParaRPr sz="1200" dirty="0">
              <a:solidFill>
                <a:schemeClr val="accent3">
                  <a:lumMod val="7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cxnSp>
        <p:nvCxnSpPr>
          <p:cNvPr id="13" name="Google Shape;179;p21">
            <a:extLst>
              <a:ext uri="{FF2B5EF4-FFF2-40B4-BE49-F238E27FC236}">
                <a16:creationId xmlns:a16="http://schemas.microsoft.com/office/drawing/2014/main" id="{A67163E4-159F-4B23-9D50-35EEBE1D3DC4}"/>
              </a:ext>
            </a:extLst>
          </p:cNvPr>
          <p:cNvCxnSpPr>
            <a:cxnSpLocks/>
          </p:cNvCxnSpPr>
          <p:nvPr/>
        </p:nvCxnSpPr>
        <p:spPr>
          <a:xfrm flipV="1">
            <a:off x="578625" y="2488456"/>
            <a:ext cx="10961334" cy="3921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Google Shape;185;p21">
            <a:extLst>
              <a:ext uri="{FF2B5EF4-FFF2-40B4-BE49-F238E27FC236}">
                <a16:creationId xmlns:a16="http://schemas.microsoft.com/office/drawing/2014/main" id="{EC066E2A-8567-467F-8EBC-A3EB766654FB}"/>
              </a:ext>
            </a:extLst>
          </p:cNvPr>
          <p:cNvSpPr/>
          <p:nvPr/>
        </p:nvSpPr>
        <p:spPr>
          <a:xfrm>
            <a:off x="2666052" y="1972881"/>
            <a:ext cx="4314300" cy="3651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2024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5" name="Google Shape;186;p21">
            <a:extLst>
              <a:ext uri="{FF2B5EF4-FFF2-40B4-BE49-F238E27FC236}">
                <a16:creationId xmlns:a16="http://schemas.microsoft.com/office/drawing/2014/main" id="{84BD9B68-3681-4CA9-8489-E608F4193F3A}"/>
              </a:ext>
            </a:extLst>
          </p:cNvPr>
          <p:cNvSpPr/>
          <p:nvPr/>
        </p:nvSpPr>
        <p:spPr>
          <a:xfrm>
            <a:off x="6980352" y="1972881"/>
            <a:ext cx="4189218" cy="3651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2025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05C6DC-EF22-413A-99C7-595DE747E64D}"/>
              </a:ext>
            </a:extLst>
          </p:cNvPr>
          <p:cNvSpPr txBox="1"/>
          <p:nvPr/>
        </p:nvSpPr>
        <p:spPr>
          <a:xfrm>
            <a:off x="5524427" y="3816731"/>
            <a:ext cx="170591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GB" dirty="0"/>
              <a:t>Health 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D78498-32B3-48D0-A517-5A447A1325F8}"/>
              </a:ext>
            </a:extLst>
          </p:cNvPr>
          <p:cNvSpPr txBox="1"/>
          <p:nvPr/>
        </p:nvSpPr>
        <p:spPr>
          <a:xfrm>
            <a:off x="5524427" y="4353745"/>
            <a:ext cx="256171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GB" dirty="0"/>
              <a:t>Social Beneficiary Register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D403B3-48A2-4794-A60D-D9480EBE8678}"/>
              </a:ext>
            </a:extLst>
          </p:cNvPr>
          <p:cNvSpPr txBox="1"/>
          <p:nvPr/>
        </p:nvSpPr>
        <p:spPr>
          <a:xfrm>
            <a:off x="8206598" y="5259281"/>
            <a:ext cx="256171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GB" dirty="0"/>
              <a:t>Next Big Thing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55B8EB30-5094-40EF-87E1-CC9779ECAACB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 rot="16200000" flipH="1">
            <a:off x="1261165" y="3333724"/>
            <a:ext cx="971436" cy="302564"/>
          </a:xfrm>
          <a:prstGeom prst="curvedConnector2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5F12B5-7E2D-4605-8816-51D3290E68A0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3804280" y="2826989"/>
            <a:ext cx="1593912" cy="5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83DA7CD-AB72-40F6-A58D-EB76AF21A829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6046126" y="2832494"/>
            <a:ext cx="1606221" cy="1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1BB899-FA94-4C66-B972-3B112B4668B9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8359593" y="2833812"/>
            <a:ext cx="1593912" cy="5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994BAC96-8B1D-4219-854B-7FD8170EC69B}"/>
              </a:ext>
            </a:extLst>
          </p:cNvPr>
          <p:cNvCxnSpPr>
            <a:cxnSpLocks/>
            <a:stCxn id="8" idx="2"/>
            <a:endCxn id="17" idx="1"/>
          </p:cNvCxnSpPr>
          <p:nvPr/>
        </p:nvCxnSpPr>
        <p:spPr>
          <a:xfrm rot="16200000" flipH="1">
            <a:off x="4263481" y="2168053"/>
            <a:ext cx="448123" cy="2073770"/>
          </a:xfrm>
          <a:prstGeom prst="curvedConnector2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23648FD1-F8D1-4186-8D12-E0122BB55D70}"/>
              </a:ext>
            </a:extLst>
          </p:cNvPr>
          <p:cNvCxnSpPr>
            <a:cxnSpLocks/>
            <a:stCxn id="8" idx="2"/>
            <a:endCxn id="18" idx="1"/>
          </p:cNvCxnSpPr>
          <p:nvPr/>
        </p:nvCxnSpPr>
        <p:spPr>
          <a:xfrm rot="16200000" flipH="1">
            <a:off x="3992671" y="2438863"/>
            <a:ext cx="989743" cy="2073770"/>
          </a:xfrm>
          <a:prstGeom prst="curvedConnector2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A62A0F73-9BC3-43F7-88CD-BCCF5ED0F8AA}"/>
              </a:ext>
            </a:extLst>
          </p:cNvPr>
          <p:cNvCxnSpPr>
            <a:cxnSpLocks/>
            <a:stCxn id="8" idx="2"/>
            <a:endCxn id="19" idx="1"/>
          </p:cNvCxnSpPr>
          <p:nvPr/>
        </p:nvCxnSpPr>
        <p:spPr>
          <a:xfrm rot="16200000" flipH="1">
            <a:off x="3724164" y="2707370"/>
            <a:ext cx="1526757" cy="2073770"/>
          </a:xfrm>
          <a:prstGeom prst="curvedConnector2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839F714-ABE5-421B-B187-B3E196EB3BFB}"/>
              </a:ext>
            </a:extLst>
          </p:cNvPr>
          <p:cNvSpPr txBox="1"/>
          <p:nvPr/>
        </p:nvSpPr>
        <p:spPr>
          <a:xfrm>
            <a:off x="5524427" y="3275111"/>
            <a:ext cx="247054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CORE-MIS (Cash Transfer)</a:t>
            </a:r>
          </a:p>
        </p:txBody>
      </p:sp>
    </p:spTree>
    <p:extLst>
      <p:ext uri="{BB962C8B-B14F-4D97-AF65-F5344CB8AC3E}">
        <p14:creationId xmlns:p14="http://schemas.microsoft.com/office/powerpoint/2010/main" val="416716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79FCE-B577-41A8-A5A6-889F6458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openIMIS </a:t>
            </a:r>
            <a:r>
              <a:rPr lang="en-GB" dirty="0">
                <a:solidFill>
                  <a:schemeClr val="accent3"/>
                </a:solidFill>
              </a:rPr>
              <a:t>Solution</a:t>
            </a:r>
            <a:r>
              <a:rPr lang="en-GB" dirty="0"/>
              <a:t> Bundles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FC7F7-8352-43C2-B6A1-C4573F43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23. Januar 2024</a:t>
            </a:fld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7E1E5-6564-4182-B7DA-48B04EA1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44EFE-21DA-4900-AF4A-FF282E4A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BCC5AD6-3A4F-41BC-AC50-AB59DF00ED62}"/>
              </a:ext>
            </a:extLst>
          </p:cNvPr>
          <p:cNvGrpSpPr/>
          <p:nvPr/>
        </p:nvGrpSpPr>
        <p:grpSpPr>
          <a:xfrm>
            <a:off x="5027263" y="1443177"/>
            <a:ext cx="6736396" cy="2404624"/>
            <a:chOff x="402833" y="1604514"/>
            <a:chExt cx="11476014" cy="461710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F251C-1150-4181-9C33-53B95953C917}"/>
                </a:ext>
              </a:extLst>
            </p:cNvPr>
            <p:cNvSpPr/>
            <p:nvPr/>
          </p:nvSpPr>
          <p:spPr>
            <a:xfrm>
              <a:off x="402833" y="1604514"/>
              <a:ext cx="1481112" cy="24302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Beneficiary Management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9E999C9-566D-4E1A-8124-BDE0427D3154}"/>
                </a:ext>
              </a:extLst>
            </p:cNvPr>
            <p:cNvSpPr/>
            <p:nvPr/>
          </p:nvSpPr>
          <p:spPr>
            <a:xfrm>
              <a:off x="2068650" y="1604514"/>
              <a:ext cx="1481112" cy="24302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Contract Management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60525D8-0A2F-42C3-9466-B9E909B089F4}"/>
                </a:ext>
              </a:extLst>
            </p:cNvPr>
            <p:cNvSpPr/>
            <p:nvPr/>
          </p:nvSpPr>
          <p:spPr>
            <a:xfrm>
              <a:off x="3734467" y="1604514"/>
              <a:ext cx="1481112" cy="24302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Product Management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9DAB1F-02D2-4C4C-880F-7584D437F4A2}"/>
                </a:ext>
              </a:extLst>
            </p:cNvPr>
            <p:cNvSpPr/>
            <p:nvPr/>
          </p:nvSpPr>
          <p:spPr>
            <a:xfrm>
              <a:off x="5400284" y="1604514"/>
              <a:ext cx="1481112" cy="24302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Premium Management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B673782-FC13-414F-A39F-79ECC59D3617}"/>
                </a:ext>
              </a:extLst>
            </p:cNvPr>
            <p:cNvSpPr/>
            <p:nvPr/>
          </p:nvSpPr>
          <p:spPr>
            <a:xfrm>
              <a:off x="7066101" y="1604519"/>
              <a:ext cx="1481112" cy="24302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Provider Management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472D080-FF69-4CE6-BB88-4A79A88991B6}"/>
                </a:ext>
              </a:extLst>
            </p:cNvPr>
            <p:cNvSpPr/>
            <p:nvPr/>
          </p:nvSpPr>
          <p:spPr>
            <a:xfrm>
              <a:off x="8731918" y="1604514"/>
              <a:ext cx="1481112" cy="24302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Claim Management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52ACD91-853D-4924-94AD-49CE0F867220}"/>
                </a:ext>
              </a:extLst>
            </p:cNvPr>
            <p:cNvSpPr/>
            <p:nvPr/>
          </p:nvSpPr>
          <p:spPr>
            <a:xfrm>
              <a:off x="10397735" y="1604514"/>
              <a:ext cx="1481112" cy="24302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Accounting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953AC36-F8D2-4529-A2A7-582E3CB1CF13}"/>
                </a:ext>
              </a:extLst>
            </p:cNvPr>
            <p:cNvSpPr/>
            <p:nvPr/>
          </p:nvSpPr>
          <p:spPr>
            <a:xfrm>
              <a:off x="513661" y="2400710"/>
              <a:ext cx="1259456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err="1"/>
                <a:t>insuree</a:t>
              </a:r>
              <a:r>
                <a:rPr lang="en-GB" sz="800" dirty="0"/>
                <a:t>/family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39A9928-8715-4BE9-A0B7-F07D9B9A3201}"/>
                </a:ext>
              </a:extLst>
            </p:cNvPr>
            <p:cNvSpPr/>
            <p:nvPr/>
          </p:nvSpPr>
          <p:spPr>
            <a:xfrm>
              <a:off x="513661" y="2929892"/>
              <a:ext cx="1259456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err="1"/>
                <a:t>insuree</a:t>
              </a:r>
              <a:r>
                <a:rPr lang="en-GB" sz="800" dirty="0"/>
                <a:t> batch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1351D87-228A-4CAA-AAB3-C755DED4FDB5}"/>
                </a:ext>
              </a:extLst>
            </p:cNvPr>
            <p:cNvSpPr/>
            <p:nvPr/>
          </p:nvSpPr>
          <p:spPr>
            <a:xfrm>
              <a:off x="2179478" y="2400710"/>
              <a:ext cx="1259456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contract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7FAD289-1096-4B29-B030-CA2CAF4A0B10}"/>
                </a:ext>
              </a:extLst>
            </p:cNvPr>
            <p:cNvSpPr/>
            <p:nvPr/>
          </p:nvSpPr>
          <p:spPr>
            <a:xfrm>
              <a:off x="2179478" y="2929892"/>
              <a:ext cx="1259456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policy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6B864C-E095-46E8-86D0-2A2579CCAFFB}"/>
                </a:ext>
              </a:extLst>
            </p:cNvPr>
            <p:cNvSpPr/>
            <p:nvPr/>
          </p:nvSpPr>
          <p:spPr>
            <a:xfrm>
              <a:off x="2179478" y="3451743"/>
              <a:ext cx="1259456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policy holder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1829090-5BCB-4FBA-B9A2-C513EDBEC83F}"/>
                </a:ext>
              </a:extLst>
            </p:cNvPr>
            <p:cNvSpPr/>
            <p:nvPr/>
          </p:nvSpPr>
          <p:spPr>
            <a:xfrm>
              <a:off x="3845295" y="2400710"/>
              <a:ext cx="1259456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product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6C4DCC3-F0B6-4EAB-9F75-851EDE1BD052}"/>
                </a:ext>
              </a:extLst>
            </p:cNvPr>
            <p:cNvSpPr/>
            <p:nvPr/>
          </p:nvSpPr>
          <p:spPr>
            <a:xfrm>
              <a:off x="3845295" y="2929892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medical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9628806-95E5-4B17-86A5-78BDF415DF23}"/>
                </a:ext>
              </a:extLst>
            </p:cNvPr>
            <p:cNvSpPr/>
            <p:nvPr/>
          </p:nvSpPr>
          <p:spPr>
            <a:xfrm>
              <a:off x="3845295" y="3451743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contribution plan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2F06B40-5293-44EA-8F69-96F9FF1E923B}"/>
                </a:ext>
              </a:extLst>
            </p:cNvPr>
            <p:cNvSpPr/>
            <p:nvPr/>
          </p:nvSpPr>
          <p:spPr>
            <a:xfrm>
              <a:off x="402833" y="4719610"/>
              <a:ext cx="11476014" cy="43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Interoperability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CF1F8FC-E379-4824-B60A-CA9302FBA70A}"/>
                </a:ext>
              </a:extLst>
            </p:cNvPr>
            <p:cNvSpPr/>
            <p:nvPr/>
          </p:nvSpPr>
          <p:spPr>
            <a:xfrm>
              <a:off x="402833" y="5254613"/>
              <a:ext cx="11476014" cy="43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Customization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8445BF6-5D25-4FCB-8A4C-D7C375333F3B}"/>
                </a:ext>
              </a:extLst>
            </p:cNvPr>
            <p:cNvSpPr/>
            <p:nvPr/>
          </p:nvSpPr>
          <p:spPr>
            <a:xfrm>
              <a:off x="402833" y="4184607"/>
              <a:ext cx="11476014" cy="43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Technical Administration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3F18AAC-5343-4733-9C1C-B735401E8280}"/>
                </a:ext>
              </a:extLst>
            </p:cNvPr>
            <p:cNvSpPr/>
            <p:nvPr/>
          </p:nvSpPr>
          <p:spPr>
            <a:xfrm>
              <a:off x="402833" y="5789615"/>
              <a:ext cx="11476014" cy="43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Core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2FA82AB-BFBC-4ADD-BD75-1BA7ECD007E1}"/>
                </a:ext>
              </a:extLst>
            </p:cNvPr>
            <p:cNvSpPr/>
            <p:nvPr/>
          </p:nvSpPr>
          <p:spPr>
            <a:xfrm>
              <a:off x="5511112" y="2400710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contributions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ABC9A62-97A1-4047-A6EA-C3F8DCFBFE37}"/>
                </a:ext>
              </a:extLst>
            </p:cNvPr>
            <p:cNvSpPr/>
            <p:nvPr/>
          </p:nvSpPr>
          <p:spPr>
            <a:xfrm>
              <a:off x="5511112" y="2929892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payer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7E93DF3-5FA8-4B9F-9465-33D957AB1034}"/>
                </a:ext>
              </a:extLst>
            </p:cNvPr>
            <p:cNvSpPr/>
            <p:nvPr/>
          </p:nvSpPr>
          <p:spPr>
            <a:xfrm>
              <a:off x="5511112" y="3451743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policy notification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5AFCA9E-FC63-4883-8FE8-6B781C9035E9}"/>
                </a:ext>
              </a:extLst>
            </p:cNvPr>
            <p:cNvSpPr/>
            <p:nvPr/>
          </p:nvSpPr>
          <p:spPr>
            <a:xfrm>
              <a:off x="7176929" y="2400710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medical pricelist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5D04E15-F362-46AA-B058-972D27C3594C}"/>
                </a:ext>
              </a:extLst>
            </p:cNvPr>
            <p:cNvSpPr/>
            <p:nvPr/>
          </p:nvSpPr>
          <p:spPr>
            <a:xfrm>
              <a:off x="7176929" y="2929892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health facility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9BC30BF-D661-4E6F-8216-AFC20D4EA6B4}"/>
                </a:ext>
              </a:extLst>
            </p:cNvPr>
            <p:cNvSpPr/>
            <p:nvPr/>
          </p:nvSpPr>
          <p:spPr>
            <a:xfrm>
              <a:off x="8842746" y="2400710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claim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3306266-F5CC-406A-A119-4F3A75DFD90E}"/>
                </a:ext>
              </a:extLst>
            </p:cNvPr>
            <p:cNvSpPr/>
            <p:nvPr/>
          </p:nvSpPr>
          <p:spPr>
            <a:xfrm>
              <a:off x="8842746" y="2929892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claim batch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B08285-2B49-426F-AA28-68DEC79832A5}"/>
                </a:ext>
              </a:extLst>
            </p:cNvPr>
            <p:cNvSpPr/>
            <p:nvPr/>
          </p:nvSpPr>
          <p:spPr>
            <a:xfrm>
              <a:off x="8842746" y="3451743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claim AI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28E3403-E0DD-472F-8A71-3C417C22E7F0}"/>
                </a:ext>
              </a:extLst>
            </p:cNvPr>
            <p:cNvSpPr/>
            <p:nvPr/>
          </p:nvSpPr>
          <p:spPr>
            <a:xfrm>
              <a:off x="10508563" y="2400710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invoice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778BBD0-8262-4E91-949F-9EAE52C4BCED}"/>
                </a:ext>
              </a:extLst>
            </p:cNvPr>
            <p:cNvSpPr/>
            <p:nvPr/>
          </p:nvSpPr>
          <p:spPr>
            <a:xfrm>
              <a:off x="10508563" y="2929892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payment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4BD1188-5F02-42CD-AE60-23A6C5738E14}"/>
                </a:ext>
              </a:extLst>
            </p:cNvPr>
            <p:cNvSpPr/>
            <p:nvPr/>
          </p:nvSpPr>
          <p:spPr>
            <a:xfrm>
              <a:off x="3325579" y="4256607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authentication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47F5786-9ADB-4F9B-93C7-A154B64C4FF3}"/>
                </a:ext>
              </a:extLst>
            </p:cNvPr>
            <p:cNvSpPr/>
            <p:nvPr/>
          </p:nvSpPr>
          <p:spPr>
            <a:xfrm>
              <a:off x="5537779" y="4256607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user &amp; roles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168A454-FEBF-45C5-B390-ED47327BDD91}"/>
                </a:ext>
              </a:extLst>
            </p:cNvPr>
            <p:cNvSpPr/>
            <p:nvPr/>
          </p:nvSpPr>
          <p:spPr>
            <a:xfrm>
              <a:off x="7749979" y="4256607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GEO location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C0E12CB-5DD2-42BE-9CC9-54BBBC8E55BC}"/>
                </a:ext>
              </a:extLst>
            </p:cNvPr>
            <p:cNvSpPr/>
            <p:nvPr/>
          </p:nvSpPr>
          <p:spPr>
            <a:xfrm>
              <a:off x="3325727" y="5326613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language packs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DA14D97-D85B-4BD3-95B5-1D5EFBA9923D}"/>
                </a:ext>
              </a:extLst>
            </p:cNvPr>
            <p:cNvSpPr/>
            <p:nvPr/>
          </p:nvSpPr>
          <p:spPr>
            <a:xfrm>
              <a:off x="5537453" y="5326613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calculations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60DD25D-4F7B-4CE1-9BB1-AD7449E9457E}"/>
                </a:ext>
              </a:extLst>
            </p:cNvPr>
            <p:cNvSpPr/>
            <p:nvPr/>
          </p:nvSpPr>
          <p:spPr>
            <a:xfrm>
              <a:off x="3325253" y="4791610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FHIR 3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8A7907E-2D92-4A13-9B21-B0AE34054BF1}"/>
                </a:ext>
              </a:extLst>
            </p:cNvPr>
            <p:cNvSpPr/>
            <p:nvPr/>
          </p:nvSpPr>
          <p:spPr>
            <a:xfrm>
              <a:off x="5537453" y="4791610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FHIR 4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11BC536-08AA-4E5C-8F02-DF37A8B95189}"/>
                </a:ext>
              </a:extLst>
            </p:cNvPr>
            <p:cNvSpPr/>
            <p:nvPr/>
          </p:nvSpPr>
          <p:spPr>
            <a:xfrm>
              <a:off x="7749653" y="4791610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ETL (DHIS2)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A19EB91-599D-4FA4-9DC6-0F63A04B6942}"/>
                </a:ext>
              </a:extLst>
            </p:cNvPr>
            <p:cNvSpPr/>
            <p:nvPr/>
          </p:nvSpPr>
          <p:spPr>
            <a:xfrm>
              <a:off x="3325253" y="5860829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reports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144BCBD-B329-41A3-995E-78927E48EE33}"/>
                </a:ext>
              </a:extLst>
            </p:cNvPr>
            <p:cNvSpPr/>
            <p:nvPr/>
          </p:nvSpPr>
          <p:spPr>
            <a:xfrm>
              <a:off x="5537453" y="5860829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AI services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DB89F4E-86F2-43E9-9B44-755863D12F7B}"/>
                </a:ext>
              </a:extLst>
            </p:cNvPr>
            <p:cNvSpPr/>
            <p:nvPr/>
          </p:nvSpPr>
          <p:spPr>
            <a:xfrm>
              <a:off x="7749653" y="5860829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tools, home, …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BF45017-AD07-4285-97C5-B8AB4675080B}"/>
                </a:ext>
              </a:extLst>
            </p:cNvPr>
            <p:cNvSpPr txBox="1"/>
            <p:nvPr/>
          </p:nvSpPr>
          <p:spPr>
            <a:xfrm rot="1305448">
              <a:off x="10321433" y="4786916"/>
              <a:ext cx="1311356" cy="41367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solidFill>
                    <a:schemeClr val="accent4"/>
                  </a:solidFill>
                </a:rPr>
                <a:t>+ mobile apps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369533B-1122-4FC4-A3B3-FF821BD38472}"/>
              </a:ext>
            </a:extLst>
          </p:cNvPr>
          <p:cNvGrpSpPr/>
          <p:nvPr/>
        </p:nvGrpSpPr>
        <p:grpSpPr>
          <a:xfrm>
            <a:off x="5027263" y="4051050"/>
            <a:ext cx="6736396" cy="2404624"/>
            <a:chOff x="402833" y="1604514"/>
            <a:chExt cx="11476014" cy="461710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D9803D9-8A5D-4B52-A7D4-326F72826F64}"/>
                </a:ext>
              </a:extLst>
            </p:cNvPr>
            <p:cNvSpPr/>
            <p:nvPr/>
          </p:nvSpPr>
          <p:spPr>
            <a:xfrm>
              <a:off x="402833" y="1604514"/>
              <a:ext cx="1481112" cy="24302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Beneficiary Management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FD60910-BD2B-4C4E-8DA5-BBCA1E32EC97}"/>
                </a:ext>
              </a:extLst>
            </p:cNvPr>
            <p:cNvSpPr/>
            <p:nvPr/>
          </p:nvSpPr>
          <p:spPr>
            <a:xfrm>
              <a:off x="2068650" y="1604514"/>
              <a:ext cx="1481112" cy="24302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Contract Management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DE8027C-754B-449D-AD88-731FD86FC3F6}"/>
                </a:ext>
              </a:extLst>
            </p:cNvPr>
            <p:cNvSpPr/>
            <p:nvPr/>
          </p:nvSpPr>
          <p:spPr>
            <a:xfrm>
              <a:off x="3734467" y="1604514"/>
              <a:ext cx="1481112" cy="24302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Product Management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0B2AAE6-DA29-48A2-88BF-63A0742B0AAE}"/>
                </a:ext>
              </a:extLst>
            </p:cNvPr>
            <p:cNvSpPr/>
            <p:nvPr/>
          </p:nvSpPr>
          <p:spPr>
            <a:xfrm>
              <a:off x="5400284" y="1604514"/>
              <a:ext cx="1481112" cy="24302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Premium Management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5A09B74-8D17-4F30-94E9-991E755D61EB}"/>
                </a:ext>
              </a:extLst>
            </p:cNvPr>
            <p:cNvSpPr/>
            <p:nvPr/>
          </p:nvSpPr>
          <p:spPr>
            <a:xfrm>
              <a:off x="7066101" y="1604519"/>
              <a:ext cx="1481112" cy="24302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Provider Management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74A6179-448A-4D5A-9569-3DEB27AB4C75}"/>
                </a:ext>
              </a:extLst>
            </p:cNvPr>
            <p:cNvSpPr/>
            <p:nvPr/>
          </p:nvSpPr>
          <p:spPr>
            <a:xfrm>
              <a:off x="8731918" y="1604514"/>
              <a:ext cx="1481112" cy="24302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Claim Management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8F4FA04-B85F-49C0-BA39-5800FDC77F00}"/>
                </a:ext>
              </a:extLst>
            </p:cNvPr>
            <p:cNvSpPr/>
            <p:nvPr/>
          </p:nvSpPr>
          <p:spPr>
            <a:xfrm>
              <a:off x="10397735" y="1604514"/>
              <a:ext cx="1481112" cy="24302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Accounting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7D97A84-A92B-4D19-BBC0-AED17B5ED0C0}"/>
                </a:ext>
              </a:extLst>
            </p:cNvPr>
            <p:cNvSpPr/>
            <p:nvPr/>
          </p:nvSpPr>
          <p:spPr>
            <a:xfrm>
              <a:off x="513661" y="2400710"/>
              <a:ext cx="1259456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err="1"/>
                <a:t>insuree</a:t>
              </a:r>
              <a:r>
                <a:rPr lang="en-GB" sz="800" dirty="0"/>
                <a:t>/family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CE5C06A-088A-4181-A309-35E988E24C81}"/>
                </a:ext>
              </a:extLst>
            </p:cNvPr>
            <p:cNvSpPr/>
            <p:nvPr/>
          </p:nvSpPr>
          <p:spPr>
            <a:xfrm>
              <a:off x="513661" y="2929892"/>
              <a:ext cx="1259456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err="1"/>
                <a:t>insuree</a:t>
              </a:r>
              <a:r>
                <a:rPr lang="en-GB" sz="800" dirty="0"/>
                <a:t> batch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B89C0C2-4390-43CB-A3ED-02C0319BE912}"/>
                </a:ext>
              </a:extLst>
            </p:cNvPr>
            <p:cNvSpPr/>
            <p:nvPr/>
          </p:nvSpPr>
          <p:spPr>
            <a:xfrm>
              <a:off x="2179478" y="2400710"/>
              <a:ext cx="1259456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contract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C253C95-6B18-4FD0-BB5F-1CEF22FB54E4}"/>
                </a:ext>
              </a:extLst>
            </p:cNvPr>
            <p:cNvSpPr/>
            <p:nvPr/>
          </p:nvSpPr>
          <p:spPr>
            <a:xfrm>
              <a:off x="2179478" y="2929892"/>
              <a:ext cx="1259456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policy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BBB7036-CE5F-4293-9D8D-4BDEF26727AB}"/>
                </a:ext>
              </a:extLst>
            </p:cNvPr>
            <p:cNvSpPr/>
            <p:nvPr/>
          </p:nvSpPr>
          <p:spPr>
            <a:xfrm>
              <a:off x="2179478" y="3451743"/>
              <a:ext cx="1259456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policy holder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E69507D-A5A6-4EA6-AB50-EC859D08935D}"/>
                </a:ext>
              </a:extLst>
            </p:cNvPr>
            <p:cNvSpPr/>
            <p:nvPr/>
          </p:nvSpPr>
          <p:spPr>
            <a:xfrm>
              <a:off x="3845295" y="2400710"/>
              <a:ext cx="1259456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product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BCF197D-CBDD-4934-AE57-6969C3531990}"/>
                </a:ext>
              </a:extLst>
            </p:cNvPr>
            <p:cNvSpPr/>
            <p:nvPr/>
          </p:nvSpPr>
          <p:spPr>
            <a:xfrm>
              <a:off x="3845295" y="2929892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medical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3F1D3D3-C60E-4C4A-94EA-60D31D71DDD9}"/>
                </a:ext>
              </a:extLst>
            </p:cNvPr>
            <p:cNvSpPr/>
            <p:nvPr/>
          </p:nvSpPr>
          <p:spPr>
            <a:xfrm>
              <a:off x="3845295" y="3451743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contribution plan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CCD98DD-94BF-4A9C-B28A-F18C22E74BA5}"/>
                </a:ext>
              </a:extLst>
            </p:cNvPr>
            <p:cNvSpPr/>
            <p:nvPr/>
          </p:nvSpPr>
          <p:spPr>
            <a:xfrm>
              <a:off x="402833" y="4719610"/>
              <a:ext cx="11476014" cy="43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Interoperability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83E594C-9BFC-4FCC-B088-818415B6AFE0}"/>
                </a:ext>
              </a:extLst>
            </p:cNvPr>
            <p:cNvSpPr/>
            <p:nvPr/>
          </p:nvSpPr>
          <p:spPr>
            <a:xfrm>
              <a:off x="402833" y="5254613"/>
              <a:ext cx="11476014" cy="43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Customization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783C1A6-0F06-4961-BF2C-6E6F7C10283E}"/>
                </a:ext>
              </a:extLst>
            </p:cNvPr>
            <p:cNvSpPr/>
            <p:nvPr/>
          </p:nvSpPr>
          <p:spPr>
            <a:xfrm>
              <a:off x="402833" y="4184607"/>
              <a:ext cx="11476014" cy="43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Technical Administration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488D605-3C17-4FF3-B0F8-35AB46D94BFF}"/>
                </a:ext>
              </a:extLst>
            </p:cNvPr>
            <p:cNvSpPr/>
            <p:nvPr/>
          </p:nvSpPr>
          <p:spPr>
            <a:xfrm>
              <a:off x="402833" y="5789615"/>
              <a:ext cx="11476014" cy="43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Core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8EB8EA3-0C07-4180-9A66-5166AA5FD140}"/>
                </a:ext>
              </a:extLst>
            </p:cNvPr>
            <p:cNvSpPr/>
            <p:nvPr/>
          </p:nvSpPr>
          <p:spPr>
            <a:xfrm>
              <a:off x="5511112" y="2400710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contributions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C8DBC4D-1AE2-4151-B983-9A7EE4D22322}"/>
                </a:ext>
              </a:extLst>
            </p:cNvPr>
            <p:cNvSpPr/>
            <p:nvPr/>
          </p:nvSpPr>
          <p:spPr>
            <a:xfrm>
              <a:off x="5511112" y="2929892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payer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2500728-D42B-4EDD-AA4A-579EBD7BDEAE}"/>
                </a:ext>
              </a:extLst>
            </p:cNvPr>
            <p:cNvSpPr/>
            <p:nvPr/>
          </p:nvSpPr>
          <p:spPr>
            <a:xfrm>
              <a:off x="5511112" y="3451743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policy notification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05E35CB-CAEC-4C9F-971E-F5D96D69B677}"/>
                </a:ext>
              </a:extLst>
            </p:cNvPr>
            <p:cNvSpPr/>
            <p:nvPr/>
          </p:nvSpPr>
          <p:spPr>
            <a:xfrm>
              <a:off x="7176929" y="2400710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medical pricelist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1BA9D33-5F0F-4505-8F23-C2AA7AAF3667}"/>
                </a:ext>
              </a:extLst>
            </p:cNvPr>
            <p:cNvSpPr/>
            <p:nvPr/>
          </p:nvSpPr>
          <p:spPr>
            <a:xfrm>
              <a:off x="7176929" y="2929892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health facility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FDC2DF6-26E1-4100-B1FC-E0BA4F48BAC0}"/>
                </a:ext>
              </a:extLst>
            </p:cNvPr>
            <p:cNvSpPr/>
            <p:nvPr/>
          </p:nvSpPr>
          <p:spPr>
            <a:xfrm>
              <a:off x="8842746" y="2400710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claim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F6182D3-46E1-4457-B251-C89A859A5D63}"/>
                </a:ext>
              </a:extLst>
            </p:cNvPr>
            <p:cNvSpPr/>
            <p:nvPr/>
          </p:nvSpPr>
          <p:spPr>
            <a:xfrm>
              <a:off x="8842746" y="2929892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claim batch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5D04E1A-9AC9-42BD-8663-68C56DD60A76}"/>
                </a:ext>
              </a:extLst>
            </p:cNvPr>
            <p:cNvSpPr/>
            <p:nvPr/>
          </p:nvSpPr>
          <p:spPr>
            <a:xfrm>
              <a:off x="8842746" y="3451743"/>
              <a:ext cx="1259456" cy="43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claim AI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8D327E1-487D-4983-9BF5-70CBE566C4B5}"/>
                </a:ext>
              </a:extLst>
            </p:cNvPr>
            <p:cNvSpPr/>
            <p:nvPr/>
          </p:nvSpPr>
          <p:spPr>
            <a:xfrm>
              <a:off x="10508563" y="2400710"/>
              <a:ext cx="1259456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invoice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31BAF8C-109C-498B-9252-042F933395E6}"/>
                </a:ext>
              </a:extLst>
            </p:cNvPr>
            <p:cNvSpPr/>
            <p:nvPr/>
          </p:nvSpPr>
          <p:spPr>
            <a:xfrm>
              <a:off x="10508563" y="2929892"/>
              <a:ext cx="1259456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payment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7D82F8E-A25C-4A57-8EE1-7FAE3A61E90A}"/>
                </a:ext>
              </a:extLst>
            </p:cNvPr>
            <p:cNvSpPr/>
            <p:nvPr/>
          </p:nvSpPr>
          <p:spPr>
            <a:xfrm>
              <a:off x="3325579" y="4256607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authentication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7DD5850-D122-4E1D-A5D7-0496BDF0AA1F}"/>
                </a:ext>
              </a:extLst>
            </p:cNvPr>
            <p:cNvSpPr/>
            <p:nvPr/>
          </p:nvSpPr>
          <p:spPr>
            <a:xfrm>
              <a:off x="5537779" y="4256607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user &amp; roles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04468B6-0E16-4BD1-858E-6E82A22D5817}"/>
                </a:ext>
              </a:extLst>
            </p:cNvPr>
            <p:cNvSpPr/>
            <p:nvPr/>
          </p:nvSpPr>
          <p:spPr>
            <a:xfrm>
              <a:off x="7749979" y="4256607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GEO location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AF4F6A2-D3B3-479F-9B74-403AFCDE65CA}"/>
                </a:ext>
              </a:extLst>
            </p:cNvPr>
            <p:cNvSpPr/>
            <p:nvPr/>
          </p:nvSpPr>
          <p:spPr>
            <a:xfrm>
              <a:off x="3325727" y="5326613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language packs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EA0BD3F-AA7C-4E6F-B001-B369D5475B66}"/>
                </a:ext>
              </a:extLst>
            </p:cNvPr>
            <p:cNvSpPr/>
            <p:nvPr/>
          </p:nvSpPr>
          <p:spPr>
            <a:xfrm>
              <a:off x="5537453" y="5326613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calculations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995992B-4D5C-4064-B7AB-631F602DC069}"/>
                </a:ext>
              </a:extLst>
            </p:cNvPr>
            <p:cNvSpPr/>
            <p:nvPr/>
          </p:nvSpPr>
          <p:spPr>
            <a:xfrm>
              <a:off x="3325253" y="4791610"/>
              <a:ext cx="1890000" cy="288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FHIR 3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75F4DAA-2E72-4372-BBCD-16EC34B17D1E}"/>
                </a:ext>
              </a:extLst>
            </p:cNvPr>
            <p:cNvSpPr/>
            <p:nvPr/>
          </p:nvSpPr>
          <p:spPr>
            <a:xfrm>
              <a:off x="5537453" y="4791610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FHIR 4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16DC427-A2AA-468F-96A9-BB146C5A9A87}"/>
                </a:ext>
              </a:extLst>
            </p:cNvPr>
            <p:cNvSpPr/>
            <p:nvPr/>
          </p:nvSpPr>
          <p:spPr>
            <a:xfrm>
              <a:off x="7749653" y="4791610"/>
              <a:ext cx="1890000" cy="288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ETL (DHIS2)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96A1E7B-C76C-438E-9463-F8AAFA852915}"/>
                </a:ext>
              </a:extLst>
            </p:cNvPr>
            <p:cNvSpPr/>
            <p:nvPr/>
          </p:nvSpPr>
          <p:spPr>
            <a:xfrm>
              <a:off x="3325253" y="5860829"/>
              <a:ext cx="1890000" cy="288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reports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B2B54D14-B9C4-488C-A791-254B450A67A2}"/>
                </a:ext>
              </a:extLst>
            </p:cNvPr>
            <p:cNvSpPr/>
            <p:nvPr/>
          </p:nvSpPr>
          <p:spPr>
            <a:xfrm>
              <a:off x="5537453" y="5860829"/>
              <a:ext cx="1890000" cy="288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AI services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3FABF32-123E-4993-9F48-3C59A597686A}"/>
                </a:ext>
              </a:extLst>
            </p:cNvPr>
            <p:cNvSpPr/>
            <p:nvPr/>
          </p:nvSpPr>
          <p:spPr>
            <a:xfrm>
              <a:off x="7749653" y="5860829"/>
              <a:ext cx="1890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tools, home, …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AF5ACDF-E65B-4C60-9032-F04A8D24D38C}"/>
                </a:ext>
              </a:extLst>
            </p:cNvPr>
            <p:cNvSpPr txBox="1"/>
            <p:nvPr/>
          </p:nvSpPr>
          <p:spPr>
            <a:xfrm rot="1305448">
              <a:off x="10321433" y="4786916"/>
              <a:ext cx="1311356" cy="4136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solidFill>
                    <a:schemeClr val="accent4"/>
                  </a:solidFill>
                </a:rPr>
                <a:t>+ mobile apps</a:t>
              </a:r>
            </a:p>
          </p:txBody>
        </p:sp>
      </p:grpSp>
      <p:sp>
        <p:nvSpPr>
          <p:cNvPr id="134" name="Cloud 133">
            <a:extLst>
              <a:ext uri="{FF2B5EF4-FFF2-40B4-BE49-F238E27FC236}">
                <a16:creationId xmlns:a16="http://schemas.microsoft.com/office/drawing/2014/main" id="{FBD6A63B-188A-434B-AC5C-076AE21B43B0}"/>
              </a:ext>
            </a:extLst>
          </p:cNvPr>
          <p:cNvSpPr/>
          <p:nvPr/>
        </p:nvSpPr>
        <p:spPr>
          <a:xfrm>
            <a:off x="669244" y="1977366"/>
            <a:ext cx="3965355" cy="150758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Social Beneficiary Register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“powered by openIMIS”</a:t>
            </a:r>
          </a:p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35" name="Cloud 134">
            <a:extLst>
              <a:ext uri="{FF2B5EF4-FFF2-40B4-BE49-F238E27FC236}">
                <a16:creationId xmlns:a16="http://schemas.microsoft.com/office/drawing/2014/main" id="{27CF8988-ABC8-4BE8-8861-951EB9C07074}"/>
              </a:ext>
            </a:extLst>
          </p:cNvPr>
          <p:cNvSpPr/>
          <p:nvPr/>
        </p:nvSpPr>
        <p:spPr>
          <a:xfrm>
            <a:off x="711812" y="4220412"/>
            <a:ext cx="3965355" cy="150758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CORE-MIS UCT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“powered by openIMIS”</a:t>
            </a:r>
          </a:p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3B9ECD9-A035-4F22-A3C0-84DEB9C15E29}"/>
              </a:ext>
            </a:extLst>
          </p:cNvPr>
          <p:cNvCxnSpPr>
            <a:cxnSpLocks/>
          </p:cNvCxnSpPr>
          <p:nvPr/>
        </p:nvCxnSpPr>
        <p:spPr>
          <a:xfrm flipV="1">
            <a:off x="251670" y="3931692"/>
            <a:ext cx="11719420" cy="2217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9163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5"/>
</p:tagLst>
</file>

<file path=ppt/theme/theme1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F4B4C"/>
      </a:dk2>
      <a:lt2>
        <a:srgbClr val="A9A7A8"/>
      </a:lt2>
      <a:accent1>
        <a:srgbClr val="006374"/>
      </a:accent1>
      <a:accent2>
        <a:srgbClr val="80B0B9"/>
      </a:accent2>
      <a:accent3>
        <a:srgbClr val="F3AE2B"/>
      </a:accent3>
      <a:accent4>
        <a:srgbClr val="C80F0F"/>
      </a:accent4>
      <a:accent5>
        <a:srgbClr val="1D3069"/>
      </a:accent5>
      <a:accent6>
        <a:srgbClr val="A3A0D0"/>
      </a:accent6>
      <a:hlink>
        <a:srgbClr val="33818F"/>
      </a:hlink>
      <a:folHlink>
        <a:srgbClr val="B2D0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IMIS" id="{241A4BC3-F7D5-464E-84C0-8AC8768EC2A6}" vid="{6098B63B-AD41-244D-B68F-98BCA7A47F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18d388d1-21b6-4723-90bf-9d2d04a13d0a">
      <Url xsi:nil="true"/>
      <Description xsi:nil="true"/>
    </link>
    <TaxCatchAll xmlns="799dd36a-efdc-49ab-bd5b-ecf48f8d8ab7" xsi:nil="true"/>
    <lcf76f155ced4ddcb4097134ff3c332f xmlns="18d388d1-21b6-4723-90bf-9d2d04a13d0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B371517CA51A4591FD761B9ADB223C" ma:contentTypeVersion="19" ma:contentTypeDescription="Ein neues Dokument erstellen." ma:contentTypeScope="" ma:versionID="c76d62cafb1b9c0110cf41b59699c58e">
  <xsd:schema xmlns:xsd="http://www.w3.org/2001/XMLSchema" xmlns:xs="http://www.w3.org/2001/XMLSchema" xmlns:p="http://schemas.microsoft.com/office/2006/metadata/properties" xmlns:ns2="18d388d1-21b6-4723-90bf-9d2d04a13d0a" xmlns:ns3="799dd36a-efdc-49ab-bd5b-ecf48f8d8ab7" targetNamespace="http://schemas.microsoft.com/office/2006/metadata/properties" ma:root="true" ma:fieldsID="0872234fab08286a0cb4f76f84753490" ns2:_="" ns3:_="">
    <xsd:import namespace="18d388d1-21b6-4723-90bf-9d2d04a13d0a"/>
    <xsd:import namespace="799dd36a-efdc-49ab-bd5b-ecf48f8d8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ink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88d1-21b6-4723-90bf-9d2d04a13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ink" ma:index="20" nillable="true" ma:displayName="link" ma:format="Image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dd36a-efdc-49ab-bd5b-ecf48f8d8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description="" ma:hidden="true" ma:list="{f97074a7-c84a-4392-8bef-de0267f9766f}" ma:internalName="TaxCatchAll" ma:showField="CatchAllData" ma:web="799dd36a-efdc-49ab-bd5b-ecf48f8d8a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7E741F-9332-4E44-8EC4-46E8C39291B7}">
  <ds:schemaRefs>
    <ds:schemaRef ds:uri="http://purl.org/dc/elements/1.1/"/>
    <ds:schemaRef ds:uri="799dd36a-efdc-49ab-bd5b-ecf48f8d8ab7"/>
    <ds:schemaRef ds:uri="18d388d1-21b6-4723-90bf-9d2d04a13d0a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56853C-A5DA-40E1-9806-D537770F2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388d1-21b6-4723-90bf-9d2d04a13d0a"/>
    <ds:schemaRef ds:uri="799dd36a-efdc-49ab-bd5b-ecf48f8d8a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558B4A-AC51-4301-8490-8D26E1D5AB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780</Words>
  <Application>Microsoft Office PowerPoint</Application>
  <PresentationFormat>Widescreen</PresentationFormat>
  <Paragraphs>369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 Light</vt:lpstr>
      <vt:lpstr>Poppins Light</vt:lpstr>
      <vt:lpstr>Calibri</vt:lpstr>
      <vt:lpstr>Avenir Light</vt:lpstr>
      <vt:lpstr>Poppins</vt:lpstr>
      <vt:lpstr>Wingdings 2</vt:lpstr>
      <vt:lpstr>Arial</vt:lpstr>
      <vt:lpstr>Office</vt:lpstr>
      <vt:lpstr>CORE-MIS to openIMIS Migration</vt:lpstr>
      <vt:lpstr>Agenda</vt:lpstr>
      <vt:lpstr>Current Roadmap</vt:lpstr>
      <vt:lpstr>Current Roadmap</vt:lpstr>
      <vt:lpstr>Community Integration</vt:lpstr>
      <vt:lpstr>Enable Solution Building</vt:lpstr>
      <vt:lpstr>Additional QA Layer</vt:lpstr>
      <vt:lpstr>Release of Solution Bundles</vt:lpstr>
      <vt:lpstr>openIMIS Solution Bundles</vt:lpstr>
      <vt:lpstr>Release Cycle with Solution Cycle</vt:lpstr>
      <vt:lpstr>Architecture Vision</vt:lpstr>
      <vt:lpstr>Scoping &amp; Monitoring</vt:lpstr>
      <vt:lpstr>Identify WIP and completed Migrations</vt:lpstr>
      <vt:lpstr>openIMIS Modules &amp; Functions</vt:lpstr>
      <vt:lpstr>openIMIS Modules &amp; Functions</vt:lpstr>
      <vt:lpstr>Scope Monitoring </vt:lpstr>
      <vt:lpstr>Technical Monitoring</vt:lpstr>
      <vt:lpstr>Colour scheme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antonia.lehmann@365h-brs.de</dc:creator>
  <cp:lastModifiedBy>Uwe Wahser</cp:lastModifiedBy>
  <cp:revision>77</cp:revision>
  <dcterms:created xsi:type="dcterms:W3CDTF">2021-09-28T17:05:33Z</dcterms:created>
  <dcterms:modified xsi:type="dcterms:W3CDTF">2024-01-23T11:30:30Z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0x01010044B371517CA51A4591FD761B9ADB223C</vt:lpwstr>
  </property>
  <property fmtid="{D5CDD505-2E9C-101B-9397-08002B2CF9AE}" pid="3" name="MediaServiceImageTags">
    <vt:lpwstr/>
  </property>
</Properties>
</file>