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7_41FB8196.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handoutMasterIdLst>
    <p:handoutMasterId r:id="rId12"/>
  </p:handoutMasterIdLst>
  <p:sldIdLst>
    <p:sldId id="256" r:id="rId5"/>
    <p:sldId id="285" r:id="rId6"/>
    <p:sldId id="271" r:id="rId7"/>
    <p:sldId id="281" r:id="rId8"/>
    <p:sldId id="279"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85"/>
          </p14:sldIdLst>
        </p14:section>
        <p14:section name="Design, Morph, Annotate, Work Together, Tell Me" id="{B9B51309-D148-4332-87C2-07BE32FBCA3B}">
          <p14:sldIdLst>
            <p14:sldId id="271"/>
            <p14:sldId id="281"/>
            <p14:sldId id="279"/>
          </p14:sldIdLst>
        </p14:section>
        <p14:section name="Learn More" id="{2CC34DB2-6590-42C0-AD4B-A04C6060184E}">
          <p14:sldIdLst>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4FAF01-AFD4-4E65-0FBA-EDC4EEB2FC03}" name="Momodou Jarju" initials="MJ" userId="S::mjarju@2m-corp.com::cad5530a-333d-4ab2-a50b-6488615ed0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1" autoAdjust="0"/>
  </p:normalViewPr>
  <p:slideViewPr>
    <p:cSldViewPr snapToGrid="0">
      <p:cViewPr varScale="1">
        <p:scale>
          <a:sx n="64" d="100"/>
          <a:sy n="64" d="100"/>
        </p:scale>
        <p:origin x="74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modou Jarju" userId="S::mjarju@2m-corp.com::cad5530a-333d-4ab2-a50b-6488615ed082" providerId="AD" clId="Web-{DE0D5142-E536-8894-6179-FAA120F76385}"/>
    <pc:docChg chg="mod modSld">
      <pc:chgData name="Momodou Jarju" userId="S::mjarju@2m-corp.com::cad5530a-333d-4ab2-a50b-6488615ed082" providerId="AD" clId="Web-{DE0D5142-E536-8894-6179-FAA120F76385}" dt="2024-02-05T10:40:46.720" v="3"/>
      <pc:docMkLst>
        <pc:docMk/>
      </pc:docMkLst>
      <pc:sldChg chg="modSp">
        <pc:chgData name="Momodou Jarju" userId="S::mjarju@2m-corp.com::cad5530a-333d-4ab2-a50b-6488615ed082" providerId="AD" clId="Web-{DE0D5142-E536-8894-6179-FAA120F76385}" dt="2024-02-05T10:38:16.012" v="0" actId="14100"/>
        <pc:sldMkLst>
          <pc:docMk/>
          <pc:sldMk cId="3457616166" sldId="271"/>
        </pc:sldMkLst>
        <pc:spChg chg="mod">
          <ac:chgData name="Momodou Jarju" userId="S::mjarju@2m-corp.com::cad5530a-333d-4ab2-a50b-6488615ed082" providerId="AD" clId="Web-{DE0D5142-E536-8894-6179-FAA120F76385}" dt="2024-02-05T10:38:16.012" v="0" actId="14100"/>
          <ac:spMkLst>
            <pc:docMk/>
            <pc:sldMk cId="3457616166" sldId="271"/>
            <ac:spMk id="38" creationId="{00000000-0000-0000-0000-000000000000}"/>
          </ac:spMkLst>
        </pc:spChg>
      </pc:sldChg>
      <pc:sldChg chg="addCm">
        <pc:chgData name="Momodou Jarju" userId="S::mjarju@2m-corp.com::cad5530a-333d-4ab2-a50b-6488615ed082" providerId="AD" clId="Web-{DE0D5142-E536-8894-6179-FAA120F76385}" dt="2024-02-05T10:40:46.720" v="3"/>
        <pc:sldMkLst>
          <pc:docMk/>
          <pc:sldMk cId="1107001750" sldId="279"/>
        </pc:sldMkLst>
        <pc:extLst>
          <p:ext xmlns:p="http://schemas.openxmlformats.org/presentationml/2006/main" uri="{D6D511B9-2390-475A-947B-AFAB55BFBCF1}">
            <pc226:cmChg xmlns:pc226="http://schemas.microsoft.com/office/powerpoint/2022/06/main/command" chg="add">
              <pc226:chgData name="Momodou Jarju" userId="S::mjarju@2m-corp.com::cad5530a-333d-4ab2-a50b-6488615ed082" providerId="AD" clId="Web-{DE0D5142-E536-8894-6179-FAA120F76385}" dt="2024-02-05T10:40:46.720" v="3"/>
              <pc2:cmMkLst xmlns:pc2="http://schemas.microsoft.com/office/powerpoint/2019/9/main/command">
                <pc:docMk/>
                <pc:sldMk cId="1107001750" sldId="279"/>
                <pc2:cmMk id="{74263B51-28B8-432C-A609-6953AAE032ED}"/>
              </pc2:cmMkLst>
            </pc226:cmChg>
            <pc226:cmChg xmlns:pc226="http://schemas.microsoft.com/office/powerpoint/2022/06/main/command" chg="add">
              <pc226:chgData name="Momodou Jarju" userId="S::mjarju@2m-corp.com::cad5530a-333d-4ab2-a50b-6488615ed082" providerId="AD" clId="Web-{DE0D5142-E536-8894-6179-FAA120F76385}" dt="2024-02-05T10:39:54.109" v="2"/>
              <pc2:cmMkLst xmlns:pc2="http://schemas.microsoft.com/office/powerpoint/2019/9/main/command">
                <pc:docMk/>
                <pc:sldMk cId="1107001750" sldId="279"/>
                <pc2:cmMk id="{D2A84D65-E6D2-4887-A73D-C9BA32B57FD2}"/>
              </pc2:cmMkLst>
            </pc226:cmChg>
          </p:ext>
        </pc:extLst>
      </pc:sldChg>
    </pc:docChg>
  </pc:docChgLst>
  <pc:docChgLst>
    <pc:chgData name="Yolande Margaret Goswell" userId="07dbd19a-5994-4138-bd9d-e5a750e4334e" providerId="ADAL" clId="{3E431F43-1FBF-44E6-B2AB-770C008AFE61}"/>
    <pc:docChg chg="undo custSel addSld delSld modSld modSection">
      <pc:chgData name="Yolande Margaret Goswell" userId="07dbd19a-5994-4138-bd9d-e5a750e4334e" providerId="ADAL" clId="{3E431F43-1FBF-44E6-B2AB-770C008AFE61}" dt="2024-02-06T09:30:51.380" v="466" actId="20577"/>
      <pc:docMkLst>
        <pc:docMk/>
      </pc:docMkLst>
      <pc:sldChg chg="modSp mod">
        <pc:chgData name="Yolande Margaret Goswell" userId="07dbd19a-5994-4138-bd9d-e5a750e4334e" providerId="ADAL" clId="{3E431F43-1FBF-44E6-B2AB-770C008AFE61}" dt="2024-02-06T09:09:11.397" v="113" actId="20577"/>
        <pc:sldMkLst>
          <pc:docMk/>
          <pc:sldMk cId="3457616166" sldId="271"/>
        </pc:sldMkLst>
        <pc:spChg chg="mod">
          <ac:chgData name="Yolande Margaret Goswell" userId="07dbd19a-5994-4138-bd9d-e5a750e4334e" providerId="ADAL" clId="{3E431F43-1FBF-44E6-B2AB-770C008AFE61}" dt="2024-02-06T09:09:11.397" v="113" actId="20577"/>
          <ac:spMkLst>
            <pc:docMk/>
            <pc:sldMk cId="3457616166" sldId="271"/>
            <ac:spMk id="38" creationId="{00000000-0000-0000-0000-000000000000}"/>
          </ac:spMkLst>
        </pc:spChg>
      </pc:sldChg>
      <pc:sldChg chg="addSp delSp modSp mod">
        <pc:chgData name="Yolande Margaret Goswell" userId="07dbd19a-5994-4138-bd9d-e5a750e4334e" providerId="ADAL" clId="{3E431F43-1FBF-44E6-B2AB-770C008AFE61}" dt="2024-02-06T09:30:51.380" v="466" actId="20577"/>
        <pc:sldMkLst>
          <pc:docMk/>
          <pc:sldMk cId="1107001750" sldId="279"/>
        </pc:sldMkLst>
        <pc:spChg chg="mod">
          <ac:chgData name="Yolande Margaret Goswell" userId="07dbd19a-5994-4138-bd9d-e5a750e4334e" providerId="ADAL" clId="{3E431F43-1FBF-44E6-B2AB-770C008AFE61}" dt="2024-02-06T09:10:07.058" v="114"/>
          <ac:spMkLst>
            <pc:docMk/>
            <pc:sldMk cId="1107001750" sldId="279"/>
            <ac:spMk id="3" creationId="{79D8D3D4-F1F4-EB34-079F-654AFBB0DD96}"/>
          </ac:spMkLst>
        </pc:spChg>
        <pc:spChg chg="mod">
          <ac:chgData name="Yolande Margaret Goswell" userId="07dbd19a-5994-4138-bd9d-e5a750e4334e" providerId="ADAL" clId="{3E431F43-1FBF-44E6-B2AB-770C008AFE61}" dt="2024-02-05T11:14:45.651" v="7"/>
          <ac:spMkLst>
            <pc:docMk/>
            <pc:sldMk cId="1107001750" sldId="279"/>
            <ac:spMk id="3" creationId="{D4AFB98A-943F-E9A4-D272-2D9BF838DF31}"/>
          </ac:spMkLst>
        </pc:spChg>
        <pc:spChg chg="mod">
          <ac:chgData name="Yolande Margaret Goswell" userId="07dbd19a-5994-4138-bd9d-e5a750e4334e" providerId="ADAL" clId="{3E431F43-1FBF-44E6-B2AB-770C008AFE61}" dt="2024-02-05T11:14:45.651" v="7"/>
          <ac:spMkLst>
            <pc:docMk/>
            <pc:sldMk cId="1107001750" sldId="279"/>
            <ac:spMk id="5" creationId="{322032B2-A6AF-E6D1-538F-BA63EF3397F5}"/>
          </ac:spMkLst>
        </pc:spChg>
        <pc:spChg chg="mod">
          <ac:chgData name="Yolande Margaret Goswell" userId="07dbd19a-5994-4138-bd9d-e5a750e4334e" providerId="ADAL" clId="{3E431F43-1FBF-44E6-B2AB-770C008AFE61}" dt="2024-02-06T09:10:17.259" v="117" actId="20577"/>
          <ac:spMkLst>
            <pc:docMk/>
            <pc:sldMk cId="1107001750" sldId="279"/>
            <ac:spMk id="5" creationId="{92755B69-E9D1-683E-09F4-FABE415B2B9B}"/>
          </ac:spMkLst>
        </pc:spChg>
        <pc:spChg chg="mod">
          <ac:chgData name="Yolande Margaret Goswell" userId="07dbd19a-5994-4138-bd9d-e5a750e4334e" providerId="ADAL" clId="{3E431F43-1FBF-44E6-B2AB-770C008AFE61}" dt="2024-02-05T11:14:58.480" v="11"/>
          <ac:spMkLst>
            <pc:docMk/>
            <pc:sldMk cId="1107001750" sldId="279"/>
            <ac:spMk id="7" creationId="{78FA1186-08C0-144D-A58C-B68830C16317}"/>
          </ac:spMkLst>
        </pc:spChg>
        <pc:spChg chg="mod">
          <ac:chgData name="Yolande Margaret Goswell" userId="07dbd19a-5994-4138-bd9d-e5a750e4334e" providerId="ADAL" clId="{3E431F43-1FBF-44E6-B2AB-770C008AFE61}" dt="2024-02-05T11:15:50.045" v="16" actId="20577"/>
          <ac:spMkLst>
            <pc:docMk/>
            <pc:sldMk cId="1107001750" sldId="279"/>
            <ac:spMk id="8" creationId="{565591E7-E510-8E10-68BD-4472BAD35E40}"/>
          </ac:spMkLst>
        </pc:spChg>
        <pc:spChg chg="add mod">
          <ac:chgData name="Yolande Margaret Goswell" userId="07dbd19a-5994-4138-bd9d-e5a750e4334e" providerId="ADAL" clId="{3E431F43-1FBF-44E6-B2AB-770C008AFE61}" dt="2024-02-06T09:13:47.451" v="195" actId="1076"/>
          <ac:spMkLst>
            <pc:docMk/>
            <pc:sldMk cId="1107001750" sldId="279"/>
            <ac:spMk id="9" creationId="{FA3B0101-D670-9CF2-2D91-C47F7519E1E7}"/>
          </ac:spMkLst>
        </pc:spChg>
        <pc:spChg chg="add mod">
          <ac:chgData name="Yolande Margaret Goswell" userId="07dbd19a-5994-4138-bd9d-e5a750e4334e" providerId="ADAL" clId="{3E431F43-1FBF-44E6-B2AB-770C008AFE61}" dt="2024-02-06T09:13:59.913" v="198" actId="1076"/>
          <ac:spMkLst>
            <pc:docMk/>
            <pc:sldMk cId="1107001750" sldId="279"/>
            <ac:spMk id="10" creationId="{718A6B48-F9D5-5828-4F9A-927E620214AC}"/>
          </ac:spMkLst>
        </pc:spChg>
        <pc:spChg chg="mod">
          <ac:chgData name="Yolande Margaret Goswell" userId="07dbd19a-5994-4138-bd9d-e5a750e4334e" providerId="ADAL" clId="{3E431F43-1FBF-44E6-B2AB-770C008AFE61}" dt="2024-02-06T09:12:52.520" v="173"/>
          <ac:spMkLst>
            <pc:docMk/>
            <pc:sldMk cId="1107001750" sldId="279"/>
            <ac:spMk id="12" creationId="{CDF249B4-E756-60A7-5699-B7882A3FA5D4}"/>
          </ac:spMkLst>
        </pc:spChg>
        <pc:spChg chg="mod">
          <ac:chgData name="Yolande Margaret Goswell" userId="07dbd19a-5994-4138-bd9d-e5a750e4334e" providerId="ADAL" clId="{3E431F43-1FBF-44E6-B2AB-770C008AFE61}" dt="2024-02-06T09:13:01.962" v="176" actId="20577"/>
          <ac:spMkLst>
            <pc:docMk/>
            <pc:sldMk cId="1107001750" sldId="279"/>
            <ac:spMk id="13" creationId="{3AC1B28A-6623-BC53-02F4-B1DEE56337C9}"/>
          </ac:spMkLst>
        </pc:spChg>
        <pc:spChg chg="add mod">
          <ac:chgData name="Yolande Margaret Goswell" userId="07dbd19a-5994-4138-bd9d-e5a750e4334e" providerId="ADAL" clId="{3E431F43-1FBF-44E6-B2AB-770C008AFE61}" dt="2024-02-06T09:14:47.721" v="206" actId="113"/>
          <ac:spMkLst>
            <pc:docMk/>
            <pc:sldMk cId="1107001750" sldId="279"/>
            <ac:spMk id="14" creationId="{FC060FDE-86F5-11E8-562F-06B93AAAE30E}"/>
          </ac:spMkLst>
        </pc:spChg>
        <pc:spChg chg="mod">
          <ac:chgData name="Yolande Margaret Goswell" userId="07dbd19a-5994-4138-bd9d-e5a750e4334e" providerId="ADAL" clId="{3E431F43-1FBF-44E6-B2AB-770C008AFE61}" dt="2024-02-06T09:20:32.687" v="433" actId="1076"/>
          <ac:spMkLst>
            <pc:docMk/>
            <pc:sldMk cId="1107001750" sldId="279"/>
            <ac:spMk id="20" creationId="{00000000-0000-0000-0000-000000000000}"/>
          </ac:spMkLst>
        </pc:spChg>
        <pc:spChg chg="mod">
          <ac:chgData name="Yolande Margaret Goswell" userId="07dbd19a-5994-4138-bd9d-e5a750e4334e" providerId="ADAL" clId="{3E431F43-1FBF-44E6-B2AB-770C008AFE61}" dt="2024-02-06T09:30:51.380" v="466" actId="20577"/>
          <ac:spMkLst>
            <pc:docMk/>
            <pc:sldMk cId="1107001750" sldId="279"/>
            <ac:spMk id="21" creationId="{00000000-0000-0000-0000-000000000000}"/>
          </ac:spMkLst>
        </pc:spChg>
        <pc:spChg chg="mod">
          <ac:chgData name="Yolande Margaret Goswell" userId="07dbd19a-5994-4138-bd9d-e5a750e4334e" providerId="ADAL" clId="{3E431F43-1FBF-44E6-B2AB-770C008AFE61}" dt="2024-02-06T09:12:17.972" v="169" actId="1076"/>
          <ac:spMkLst>
            <pc:docMk/>
            <pc:sldMk cId="1107001750" sldId="279"/>
            <ac:spMk id="25" creationId="{00000000-0000-0000-0000-000000000000}"/>
          </ac:spMkLst>
        </pc:spChg>
        <pc:spChg chg="mod">
          <ac:chgData name="Yolande Margaret Goswell" userId="07dbd19a-5994-4138-bd9d-e5a750e4334e" providerId="ADAL" clId="{3E431F43-1FBF-44E6-B2AB-770C008AFE61}" dt="2024-02-06T09:12:17.972" v="169" actId="1076"/>
          <ac:spMkLst>
            <pc:docMk/>
            <pc:sldMk cId="1107001750" sldId="279"/>
            <ac:spMk id="32" creationId="{00000000-0000-0000-0000-000000000000}"/>
          </ac:spMkLst>
        </pc:spChg>
        <pc:spChg chg="mod">
          <ac:chgData name="Yolande Margaret Goswell" userId="07dbd19a-5994-4138-bd9d-e5a750e4334e" providerId="ADAL" clId="{3E431F43-1FBF-44E6-B2AB-770C008AFE61}" dt="2024-02-06T09:12:17.972" v="169" actId="1076"/>
          <ac:spMkLst>
            <pc:docMk/>
            <pc:sldMk cId="1107001750" sldId="279"/>
            <ac:spMk id="36" creationId="{00000000-0000-0000-0000-000000000000}"/>
          </ac:spMkLst>
        </pc:spChg>
        <pc:spChg chg="mod">
          <ac:chgData name="Yolande Margaret Goswell" userId="07dbd19a-5994-4138-bd9d-e5a750e4334e" providerId="ADAL" clId="{3E431F43-1FBF-44E6-B2AB-770C008AFE61}" dt="2024-02-06T09:12:17.972" v="169" actId="1076"/>
          <ac:spMkLst>
            <pc:docMk/>
            <pc:sldMk cId="1107001750" sldId="279"/>
            <ac:spMk id="40" creationId="{00000000-0000-0000-0000-000000000000}"/>
          </ac:spMkLst>
        </pc:spChg>
        <pc:grpChg chg="add del mod">
          <ac:chgData name="Yolande Margaret Goswell" userId="07dbd19a-5994-4138-bd9d-e5a750e4334e" providerId="ADAL" clId="{3E431F43-1FBF-44E6-B2AB-770C008AFE61}" dt="2024-02-05T11:14:56.006" v="10"/>
          <ac:grpSpMkLst>
            <pc:docMk/>
            <pc:sldMk cId="1107001750" sldId="279"/>
            <ac:grpSpMk id="2" creationId="{52853D1B-D793-D96F-59C2-4314B306DC5B}"/>
          </ac:grpSpMkLst>
        </pc:grpChg>
        <pc:grpChg chg="add mod">
          <ac:chgData name="Yolande Margaret Goswell" userId="07dbd19a-5994-4138-bd9d-e5a750e4334e" providerId="ADAL" clId="{3E431F43-1FBF-44E6-B2AB-770C008AFE61}" dt="2024-02-06T09:13:56.053" v="197" actId="1076"/>
          <ac:grpSpMkLst>
            <pc:docMk/>
            <pc:sldMk cId="1107001750" sldId="279"/>
            <ac:grpSpMk id="2" creationId="{DD0324A2-C1AE-6D7C-B028-10636AC4ECE6}"/>
          </ac:grpSpMkLst>
        </pc:grpChg>
        <pc:grpChg chg="add mod">
          <ac:chgData name="Yolande Margaret Goswell" userId="07dbd19a-5994-4138-bd9d-e5a750e4334e" providerId="ADAL" clId="{3E431F43-1FBF-44E6-B2AB-770C008AFE61}" dt="2024-02-06T09:13:51.705" v="196" actId="1076"/>
          <ac:grpSpMkLst>
            <pc:docMk/>
            <pc:sldMk cId="1107001750" sldId="279"/>
            <ac:grpSpMk id="6" creationId="{57FFA48A-3AA0-DA0E-B5DA-56A10C557ADA}"/>
          </ac:grpSpMkLst>
        </pc:grpChg>
        <pc:grpChg chg="add mod">
          <ac:chgData name="Yolande Margaret Goswell" userId="07dbd19a-5994-4138-bd9d-e5a750e4334e" providerId="ADAL" clId="{3E431F43-1FBF-44E6-B2AB-770C008AFE61}" dt="2024-02-06T09:14:13.672" v="200" actId="1076"/>
          <ac:grpSpMkLst>
            <pc:docMk/>
            <pc:sldMk cId="1107001750" sldId="279"/>
            <ac:grpSpMk id="11" creationId="{F64E10F5-447D-52EA-0842-98F5D5883778}"/>
          </ac:grpSpMkLst>
        </pc:grpChg>
        <pc:grpChg chg="mod">
          <ac:chgData name="Yolande Margaret Goswell" userId="07dbd19a-5994-4138-bd9d-e5a750e4334e" providerId="ADAL" clId="{3E431F43-1FBF-44E6-B2AB-770C008AFE61}" dt="2024-02-06T09:21:03.781" v="447" actId="1076"/>
          <ac:grpSpMkLst>
            <pc:docMk/>
            <pc:sldMk cId="1107001750" sldId="279"/>
            <ac:grpSpMk id="18" creationId="{00000000-0000-0000-0000-000000000000}"/>
          </ac:grpSpMkLst>
        </pc:grpChg>
        <pc:grpChg chg="mod">
          <ac:chgData name="Yolande Margaret Goswell" userId="07dbd19a-5994-4138-bd9d-e5a750e4334e" providerId="ADAL" clId="{3E431F43-1FBF-44E6-B2AB-770C008AFE61}" dt="2024-02-06T09:12:17.972" v="169" actId="1076"/>
          <ac:grpSpMkLst>
            <pc:docMk/>
            <pc:sldMk cId="1107001750" sldId="279"/>
            <ac:grpSpMk id="22" creationId="{00000000-0000-0000-0000-000000000000}"/>
          </ac:grpSpMkLst>
        </pc:grpChg>
        <pc:grpChg chg="mod">
          <ac:chgData name="Yolande Margaret Goswell" userId="07dbd19a-5994-4138-bd9d-e5a750e4334e" providerId="ADAL" clId="{3E431F43-1FBF-44E6-B2AB-770C008AFE61}" dt="2024-02-06T09:12:17.972" v="169" actId="1076"/>
          <ac:grpSpMkLst>
            <pc:docMk/>
            <pc:sldMk cId="1107001750" sldId="279"/>
            <ac:grpSpMk id="33" creationId="{00000000-0000-0000-0000-000000000000}"/>
          </ac:grpSpMkLst>
        </pc:grpChg>
        <pc:grpChg chg="mod">
          <ac:chgData name="Yolande Margaret Goswell" userId="07dbd19a-5994-4138-bd9d-e5a750e4334e" providerId="ADAL" clId="{3E431F43-1FBF-44E6-B2AB-770C008AFE61}" dt="2024-02-06T09:12:17.972" v="169" actId="1076"/>
          <ac:grpSpMkLst>
            <pc:docMk/>
            <pc:sldMk cId="1107001750" sldId="279"/>
            <ac:grpSpMk id="37" creationId="{00000000-0000-0000-0000-000000000000}"/>
          </ac:grpSpMkLst>
        </pc:grpChg>
        <pc:picChg chg="mod">
          <ac:chgData name="Yolande Margaret Goswell" userId="07dbd19a-5994-4138-bd9d-e5a750e4334e" providerId="ADAL" clId="{3E431F43-1FBF-44E6-B2AB-770C008AFE61}" dt="2024-02-06T09:21:24.237" v="455" actId="1076"/>
          <ac:picMkLst>
            <pc:docMk/>
            <pc:sldMk cId="1107001750" sldId="279"/>
            <ac:picMk id="23" creationId="{00000000-0000-0000-0000-000000000000}"/>
          </ac:picMkLst>
        </pc:picChg>
        <pc:picChg chg="mod">
          <ac:chgData name="Yolande Margaret Goswell" userId="07dbd19a-5994-4138-bd9d-e5a750e4334e" providerId="ADAL" clId="{3E431F43-1FBF-44E6-B2AB-770C008AFE61}" dt="2024-02-06T09:21:21.640" v="454" actId="1076"/>
          <ac:picMkLst>
            <pc:docMk/>
            <pc:sldMk cId="1107001750" sldId="279"/>
            <ac:picMk id="29" creationId="{00000000-0000-0000-0000-000000000000}"/>
          </ac:picMkLst>
        </pc:picChg>
      </pc:sldChg>
      <pc:sldChg chg="modSp mod">
        <pc:chgData name="Yolande Margaret Goswell" userId="07dbd19a-5994-4138-bd9d-e5a750e4334e" providerId="ADAL" clId="{3E431F43-1FBF-44E6-B2AB-770C008AFE61}" dt="2024-02-06T09:17:32.183" v="283" actId="255"/>
        <pc:sldMkLst>
          <pc:docMk/>
          <pc:sldMk cId="1376535985" sldId="283"/>
        </pc:sldMkLst>
        <pc:spChg chg="mod">
          <ac:chgData name="Yolande Margaret Goswell" userId="07dbd19a-5994-4138-bd9d-e5a750e4334e" providerId="ADAL" clId="{3E431F43-1FBF-44E6-B2AB-770C008AFE61}" dt="2024-02-06T09:17:32.183" v="283" actId="255"/>
          <ac:spMkLst>
            <pc:docMk/>
            <pc:sldMk cId="1376535985" sldId="283"/>
            <ac:spMk id="2" creationId="{FA016D7A-FC49-068E-CE97-95647CE69776}"/>
          </ac:spMkLst>
        </pc:spChg>
      </pc:sldChg>
      <pc:sldChg chg="modSp new del mod">
        <pc:chgData name="Yolande Margaret Goswell" userId="07dbd19a-5994-4138-bd9d-e5a750e4334e" providerId="ADAL" clId="{3E431F43-1FBF-44E6-B2AB-770C008AFE61}" dt="2024-02-06T09:16:20.566" v="276" actId="2696"/>
        <pc:sldMkLst>
          <pc:docMk/>
          <pc:sldMk cId="3166393237" sldId="284"/>
        </pc:sldMkLst>
        <pc:spChg chg="mod">
          <ac:chgData name="Yolande Margaret Goswell" userId="07dbd19a-5994-4138-bd9d-e5a750e4334e" providerId="ADAL" clId="{3E431F43-1FBF-44E6-B2AB-770C008AFE61}" dt="2024-02-06T09:11:02.921" v="146" actId="113"/>
          <ac:spMkLst>
            <pc:docMk/>
            <pc:sldMk cId="3166393237" sldId="284"/>
            <ac:spMk id="2" creationId="{5519773D-65BE-0CDF-C21E-5E8992687D38}"/>
          </ac:spMkLst>
        </pc:spChg>
        <pc:spChg chg="mod">
          <ac:chgData name="Yolande Margaret Goswell" userId="07dbd19a-5994-4138-bd9d-e5a750e4334e" providerId="ADAL" clId="{3E431F43-1FBF-44E6-B2AB-770C008AFE61}" dt="2024-02-06T09:11:44.412" v="167" actId="20577"/>
          <ac:spMkLst>
            <pc:docMk/>
            <pc:sldMk cId="3166393237" sldId="284"/>
            <ac:spMk id="3" creationId="{7E918858-C801-D34E-5426-2BEBF102F14D}"/>
          </ac:spMkLst>
        </pc:spChg>
      </pc:sldChg>
      <pc:sldChg chg="modSp new mod">
        <pc:chgData name="Yolande Margaret Goswell" userId="07dbd19a-5994-4138-bd9d-e5a750e4334e" providerId="ADAL" clId="{3E431F43-1FBF-44E6-B2AB-770C008AFE61}" dt="2024-02-06T09:17:15.622" v="282" actId="113"/>
        <pc:sldMkLst>
          <pc:docMk/>
          <pc:sldMk cId="2109937918" sldId="285"/>
        </pc:sldMkLst>
        <pc:spChg chg="mod">
          <ac:chgData name="Yolande Margaret Goswell" userId="07dbd19a-5994-4138-bd9d-e5a750e4334e" providerId="ADAL" clId="{3E431F43-1FBF-44E6-B2AB-770C008AFE61}" dt="2024-02-06T09:17:15.622" v="282" actId="113"/>
          <ac:spMkLst>
            <pc:docMk/>
            <pc:sldMk cId="2109937918" sldId="285"/>
            <ac:spMk id="2" creationId="{2CE5306F-6A63-5884-9300-CAEF3F9A82AA}"/>
          </ac:spMkLst>
        </pc:spChg>
        <pc:spChg chg="mod">
          <ac:chgData name="Yolande Margaret Goswell" userId="07dbd19a-5994-4138-bd9d-e5a750e4334e" providerId="ADAL" clId="{3E431F43-1FBF-44E6-B2AB-770C008AFE61}" dt="2024-02-06T09:17:11.213" v="281" actId="14100"/>
          <ac:spMkLst>
            <pc:docMk/>
            <pc:sldMk cId="2109937918" sldId="285"/>
            <ac:spMk id="3" creationId="{B9517713-C5C6-2B08-BB87-A21D1DBBA83A}"/>
          </ac:spMkLst>
        </pc:spChg>
      </pc:sldChg>
    </pc:docChg>
  </pc:docChgLst>
</pc:chgInfo>
</file>

<file path=ppt/comments/modernComment_117_41FB8196.xml><?xml version="1.0" encoding="utf-8"?>
<p188:cmLst xmlns:a="http://schemas.openxmlformats.org/drawingml/2006/main" xmlns:r="http://schemas.openxmlformats.org/officeDocument/2006/relationships" xmlns:p188="http://schemas.microsoft.com/office/powerpoint/2018/8/main">
  <p188:cm id="{D2A84D65-E6D2-4887-A73D-C9BA32B57FD2}" authorId="{CF4FAF01-AFD4-4E65-0FBA-EDC4EEB2FC03}" created="2024-02-05T10:39:54.109">
    <pc:sldMkLst xmlns:pc="http://schemas.microsoft.com/office/powerpoint/2013/main/command">
      <pc:docMk/>
      <pc:sldMk cId="1107001750" sldId="279"/>
    </pc:sldMkLst>
    <p188:txBody>
      <a:bodyPr/>
      <a:lstStyle/>
      <a:p>
        <a:r>
          <a:rPr lang="en-US"/>
          <a:t>[@Yolande Margaret Goswell] please explain the process of the preauthorisation process.</a:t>
        </a:r>
      </a:p>
    </p188:txBody>
  </p188:cm>
  <p188:cm id="{74263B51-28B8-432C-A609-6953AAE032ED}" authorId="{CF4FAF01-AFD4-4E65-0FBA-EDC4EEB2FC03}" created="2024-02-05T10:40:46.720">
    <pc:sldMkLst xmlns:pc="http://schemas.microsoft.com/office/powerpoint/2013/main/command">
      <pc:docMk/>
      <pc:sldMk cId="1107001750" sldId="279"/>
    </pc:sldMkLst>
    <p188:txBody>
      <a:bodyPr/>
      <a:lstStyle/>
      <a:p>
        <a:r>
          <a:rPr lang="en-US"/>
          <a:t>[@Yolande Margaret Goswell], pls add a 5th item for data migration. Cleaning the existing data, transforming it to meet openIMIS requirement and load the data.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2/6/2024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2/6/2024</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2/6/2024</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7_41FB819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b="1" dirty="0">
                <a:solidFill>
                  <a:schemeClr val="bg1"/>
                </a:solidFill>
              </a:rPr>
              <a:t>Kadchma openIMIS Implementation</a:t>
            </a:r>
          </a:p>
        </p:txBody>
      </p:sp>
      <p:sp>
        <p:nvSpPr>
          <p:cNvPr id="3" name="Subtitle 2"/>
          <p:cNvSpPr>
            <a:spLocks noGrp="1"/>
          </p:cNvSpPr>
          <p:nvPr>
            <p:ph type="subTitle" idx="4294967295"/>
          </p:nvPr>
        </p:nvSpPr>
        <p:spPr>
          <a:xfrm>
            <a:off x="855620" y="2933105"/>
            <a:ext cx="9582736" cy="1137793"/>
          </a:xfrm>
        </p:spPr>
        <p:txBody>
          <a:bodyPr>
            <a:normAutofit fontScale="70000" lnSpcReduction="20000"/>
          </a:bodyPr>
          <a:lstStyle/>
          <a:p>
            <a:pPr marL="0" indent="0" algn="ctr">
              <a:buNone/>
            </a:pPr>
            <a:r>
              <a:rPr lang="en-US" sz="2400" b="1" dirty="0">
                <a:solidFill>
                  <a:schemeClr val="bg1"/>
                </a:solidFill>
                <a:latin typeface="+mj-lt"/>
              </a:rPr>
              <a:t>By </a:t>
            </a:r>
          </a:p>
          <a:p>
            <a:pPr marL="0" indent="0" algn="ctr">
              <a:buNone/>
            </a:pPr>
            <a:r>
              <a:rPr lang="en-US" sz="3300" b="1" dirty="0">
                <a:solidFill>
                  <a:schemeClr val="bg1"/>
                </a:solidFill>
                <a:latin typeface="+mj-lt"/>
              </a:rPr>
              <a:t>Yolande M. Goswell (2M Corp)</a:t>
            </a:r>
          </a:p>
        </p:txBody>
      </p:sp>
      <p:pic>
        <p:nvPicPr>
          <p:cNvPr id="4" name="Picture 3"/>
          <p:cNvPicPr>
            <a:picLocks noChangeAspect="1"/>
          </p:cNvPicPr>
          <p:nvPr/>
        </p:nvPicPr>
        <p:blipFill>
          <a:blip r:embed="rId3"/>
          <a:srcRect/>
          <a:stretch/>
        </p:blipFill>
        <p:spPr bwMode="invGray">
          <a:xfrm>
            <a:off x="670215" y="5352205"/>
            <a:ext cx="1098949" cy="673919"/>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306F-6A63-5884-9300-CAEF3F9A82AA}"/>
              </a:ext>
            </a:extLst>
          </p:cNvPr>
          <p:cNvSpPr>
            <a:spLocks noGrp="1"/>
          </p:cNvSpPr>
          <p:nvPr>
            <p:ph type="title"/>
          </p:nvPr>
        </p:nvSpPr>
        <p:spPr/>
        <p:txBody>
          <a:bodyPr/>
          <a:lstStyle/>
          <a:p>
            <a:r>
              <a:rPr lang="en-US" b="1" dirty="0"/>
              <a:t>Content</a:t>
            </a:r>
            <a:endParaRPr lang="en-GM" b="1" dirty="0"/>
          </a:p>
        </p:txBody>
      </p:sp>
      <p:sp>
        <p:nvSpPr>
          <p:cNvPr id="3" name="Content Placeholder 2">
            <a:extLst>
              <a:ext uri="{FF2B5EF4-FFF2-40B4-BE49-F238E27FC236}">
                <a16:creationId xmlns:a16="http://schemas.microsoft.com/office/drawing/2014/main" id="{B9517713-C5C6-2B08-BB87-A21D1DBBA83A}"/>
              </a:ext>
            </a:extLst>
          </p:cNvPr>
          <p:cNvSpPr>
            <a:spLocks noGrp="1"/>
          </p:cNvSpPr>
          <p:nvPr>
            <p:ph sz="quarter" idx="10"/>
          </p:nvPr>
        </p:nvSpPr>
        <p:spPr>
          <a:xfrm>
            <a:off x="539495" y="1435608"/>
            <a:ext cx="6129661" cy="3977640"/>
          </a:xfrm>
        </p:spPr>
        <p:txBody>
          <a:bodyPr>
            <a:normAutofit/>
          </a:bodyPr>
          <a:lstStyle/>
          <a:p>
            <a:pPr marL="171450" indent="-171450">
              <a:buFont typeface="Arial" panose="020B0604020202020204" pitchFamily="34" charset="0"/>
              <a:buChar char="•"/>
            </a:pPr>
            <a:r>
              <a:rPr lang="en-US" sz="2000" dirty="0"/>
              <a:t>About Kadchma</a:t>
            </a:r>
          </a:p>
          <a:p>
            <a:pPr marL="171450" indent="-171450">
              <a:buFont typeface="Arial" panose="020B0604020202020204" pitchFamily="34" charset="0"/>
              <a:buChar char="•"/>
            </a:pPr>
            <a:r>
              <a:rPr lang="en-US" sz="2000" dirty="0"/>
              <a:t>The Kadchma Scheme</a:t>
            </a:r>
          </a:p>
          <a:p>
            <a:pPr marL="171450" indent="-171450">
              <a:buFont typeface="Arial" panose="020B0604020202020204" pitchFamily="34" charset="0"/>
              <a:buChar char="•"/>
            </a:pPr>
            <a:r>
              <a:rPr lang="en-US" sz="2000" dirty="0">
                <a:latin typeface="Segoe UI" panose="020B0502040204020203" pitchFamily="34" charset="0"/>
                <a:cs typeface="Segoe UI" panose="020B0502040204020203" pitchFamily="34" charset="0"/>
              </a:rPr>
              <a:t>openIMIS Customizations for Kadchma</a:t>
            </a:r>
            <a:endParaRPr lang="en-GM"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0993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b="1" dirty="0">
                <a:latin typeface="Segoe UI Light" panose="020B0502040204020203" pitchFamily="34" charset="0"/>
                <a:cs typeface="Segoe UI Light" panose="020B0502040204020203" pitchFamily="34" charset="0"/>
              </a:rPr>
              <a:t>About Kadchma</a:t>
            </a:r>
          </a:p>
        </p:txBody>
      </p:sp>
      <p:sp>
        <p:nvSpPr>
          <p:cNvPr id="38" name="Content Placeholder 17"/>
          <p:cNvSpPr txBox="1">
            <a:spLocks/>
          </p:cNvSpPr>
          <p:nvPr/>
        </p:nvSpPr>
        <p:spPr>
          <a:xfrm>
            <a:off x="531584" y="1524708"/>
            <a:ext cx="4331730" cy="497867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2000" i="0" dirty="0">
                <a:solidFill>
                  <a:srgbClr val="202124"/>
                </a:solidFill>
                <a:effectLst/>
                <a:latin typeface="Google Sans"/>
              </a:rPr>
              <a:t>Kaduna State Contributory Health Management Authority (Kadchma) is a state wide health insurance management scheme for the state of Kaduna, Nigeria.</a:t>
            </a:r>
          </a:p>
          <a:p>
            <a:pPr marL="0" lvl="0" indent="0">
              <a:spcAft>
                <a:spcPts val="600"/>
              </a:spcAft>
              <a:buNone/>
              <a:defRPr/>
            </a:pPr>
            <a:r>
              <a:rPr lang="en-US" sz="2000" dirty="0">
                <a:solidFill>
                  <a:srgbClr val="202124"/>
                </a:solidFill>
                <a:latin typeface="Google Sans"/>
              </a:rPr>
              <a:t>Current total enrollees: over 400,000</a:t>
            </a:r>
          </a:p>
          <a:p>
            <a:pPr marL="0" lvl="0" indent="0">
              <a:spcAft>
                <a:spcPts val="600"/>
              </a:spcAft>
              <a:buNone/>
              <a:defRPr/>
            </a:pPr>
            <a:r>
              <a:rPr lang="en-US" sz="2000" i="0" dirty="0">
                <a:solidFill>
                  <a:srgbClr val="202124"/>
                </a:solidFill>
                <a:effectLst/>
                <a:latin typeface="Google Sans"/>
              </a:rPr>
              <a:t>Existing System: Yes, custom</a:t>
            </a:r>
          </a:p>
          <a:p>
            <a:pPr marL="0" lvl="0" indent="0">
              <a:spcAft>
                <a:spcPts val="600"/>
              </a:spcAft>
              <a:buNone/>
              <a:defRPr/>
            </a:pPr>
            <a:r>
              <a:rPr lang="en-US" sz="2000" dirty="0">
                <a:solidFill>
                  <a:srgbClr val="202124"/>
                </a:solidFill>
                <a:latin typeface="Google Sans"/>
              </a:rPr>
              <a:t>Kaduna Population: over 1million </a:t>
            </a:r>
          </a:p>
          <a:p>
            <a:pPr marL="0" lvl="0" indent="0">
              <a:spcAft>
                <a:spcPts val="600"/>
              </a:spcAft>
              <a:buNone/>
              <a:defRPr/>
            </a:pPr>
            <a:r>
              <a:rPr lang="en-US" sz="2000" i="0" dirty="0">
                <a:solidFill>
                  <a:srgbClr val="202124"/>
                </a:solidFill>
                <a:effectLst/>
                <a:latin typeface="Google Sans"/>
              </a:rPr>
              <a:t>Stakeholders: Primary HF, Seconda</a:t>
            </a:r>
            <a:r>
              <a:rPr lang="en-US" sz="2000" dirty="0">
                <a:solidFill>
                  <a:srgbClr val="202124"/>
                </a:solidFill>
                <a:latin typeface="Google Sans"/>
              </a:rPr>
              <a:t>ry HF, TPA, Kadchma,  </a:t>
            </a:r>
          </a:p>
          <a:p>
            <a:pPr marL="0" lvl="0" indent="0">
              <a:spcAft>
                <a:spcPts val="600"/>
              </a:spcAft>
              <a:buNone/>
              <a:defRPr/>
            </a:pPr>
            <a:endParaRPr lang="en-US" sz="2000" i="0" dirty="0">
              <a:solidFill>
                <a:srgbClr val="202124"/>
              </a:solidFill>
              <a:effectLst/>
              <a:latin typeface="Google Sans"/>
            </a:endParaRPr>
          </a:p>
          <a:p>
            <a:pPr marL="0" lvl="0" indent="0">
              <a:spcAft>
                <a:spcPts val="600"/>
              </a:spcAft>
              <a:buNone/>
              <a:defRPr/>
            </a:pPr>
            <a:endParaRPr lang="en-US" sz="2000" i="0" dirty="0">
              <a:solidFill>
                <a:srgbClr val="202124"/>
              </a:solidFill>
              <a:effectLst/>
              <a:latin typeface="Google Sans"/>
            </a:endParaRPr>
          </a:p>
          <a:p>
            <a:pPr marL="0" lvl="0" indent="0">
              <a:spcAft>
                <a:spcPts val="600"/>
              </a:spcAft>
              <a:buNone/>
              <a:defRPr/>
            </a:pPr>
            <a:endParaRPr lang="en-US" sz="2000" dirty="0">
              <a:solidFill>
                <a:srgbClr val="202124"/>
              </a:solidFill>
              <a:latin typeface="Google Sans"/>
            </a:endParaRPr>
          </a:p>
          <a:p>
            <a:pPr marL="0" lvl="0" indent="0">
              <a:spcAft>
                <a:spcPts val="600"/>
              </a:spcAft>
              <a:buNone/>
              <a:defRPr/>
            </a:pPr>
            <a:endParaRPr lang="en-US" sz="2000" b="0" i="0" dirty="0">
              <a:solidFill>
                <a:srgbClr val="202124"/>
              </a:solidFill>
              <a:effectLst/>
              <a:latin typeface="Google Sans"/>
            </a:endParaRPr>
          </a:p>
        </p:txBody>
      </p:sp>
      <p:pic>
        <p:nvPicPr>
          <p:cNvPr id="5" name="Picture 4"/>
          <p:cNvPicPr>
            <a:picLocks noChangeAspect="1"/>
          </p:cNvPicPr>
          <p:nvPr/>
        </p:nvPicPr>
        <p:blipFill rotWithShape="1">
          <a:blip r:embed="rId2"/>
          <a:srcRect l="12361" r="21609"/>
          <a:stretch/>
        </p:blipFill>
        <p:spPr>
          <a:xfrm>
            <a:off x="4976037" y="1385113"/>
            <a:ext cx="6364511" cy="5068350"/>
          </a:xfrm>
          <a:prstGeom prst="rect">
            <a:avLst/>
          </a:prstGeom>
        </p:spPr>
      </p:pic>
      <p:sp>
        <p:nvSpPr>
          <p:cNvPr id="2" name="Freeform: Shape 1">
            <a:extLst>
              <a:ext uri="{FF2B5EF4-FFF2-40B4-BE49-F238E27FC236}">
                <a16:creationId xmlns:a16="http://schemas.microsoft.com/office/drawing/2014/main" id="{5548ED7A-BB89-78D2-26EE-21FB8B4DE1BD}"/>
              </a:ext>
            </a:extLst>
          </p:cNvPr>
          <p:cNvSpPr/>
          <p:nvPr/>
        </p:nvSpPr>
        <p:spPr>
          <a:xfrm>
            <a:off x="8656090" y="4234070"/>
            <a:ext cx="350158" cy="378284"/>
          </a:xfrm>
          <a:custGeom>
            <a:avLst/>
            <a:gdLst>
              <a:gd name="connsiteX0" fmla="*/ 70467 w 350158"/>
              <a:gd name="connsiteY0" fmla="*/ 0 h 378284"/>
              <a:gd name="connsiteX1" fmla="*/ 893 w 350158"/>
              <a:gd name="connsiteY1" fmla="*/ 99391 h 378284"/>
              <a:gd name="connsiteX2" fmla="*/ 120162 w 350158"/>
              <a:gd name="connsiteY2" fmla="*/ 288234 h 378284"/>
              <a:gd name="connsiteX3" fmla="*/ 239432 w 350158"/>
              <a:gd name="connsiteY3" fmla="*/ 377687 h 378284"/>
              <a:gd name="connsiteX4" fmla="*/ 348762 w 350158"/>
              <a:gd name="connsiteY4" fmla="*/ 248478 h 378284"/>
              <a:gd name="connsiteX5" fmla="*/ 159919 w 350158"/>
              <a:gd name="connsiteY5" fmla="*/ 99391 h 378284"/>
              <a:gd name="connsiteX6" fmla="*/ 70467 w 350158"/>
              <a:gd name="connsiteY6" fmla="*/ 0 h 3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158" h="378284">
                <a:moveTo>
                  <a:pt x="70467" y="0"/>
                </a:moveTo>
                <a:cubicBezTo>
                  <a:pt x="43963" y="0"/>
                  <a:pt x="-7390" y="51352"/>
                  <a:pt x="893" y="99391"/>
                </a:cubicBezTo>
                <a:cubicBezTo>
                  <a:pt x="9175" y="147430"/>
                  <a:pt x="80406" y="241851"/>
                  <a:pt x="120162" y="288234"/>
                </a:cubicBezTo>
                <a:cubicBezTo>
                  <a:pt x="159919" y="334617"/>
                  <a:pt x="201332" y="384313"/>
                  <a:pt x="239432" y="377687"/>
                </a:cubicBezTo>
                <a:cubicBezTo>
                  <a:pt x="277532" y="371061"/>
                  <a:pt x="362014" y="294861"/>
                  <a:pt x="348762" y="248478"/>
                </a:cubicBezTo>
                <a:cubicBezTo>
                  <a:pt x="335510" y="202095"/>
                  <a:pt x="202989" y="137491"/>
                  <a:pt x="159919" y="99391"/>
                </a:cubicBezTo>
                <a:cubicBezTo>
                  <a:pt x="116850" y="61291"/>
                  <a:pt x="96971" y="0"/>
                  <a:pt x="70467" y="0"/>
                </a:cubicBezTo>
                <a:close/>
              </a:path>
            </a:pathLst>
          </a:cu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M"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Segoe UI Light" panose="020B0502040204020203" pitchFamily="34" charset="0"/>
                <a:cs typeface="Segoe UI Light" panose="020B0502040204020203" pitchFamily="34" charset="0"/>
              </a:rPr>
              <a:t>The Kadchma Scheme</a:t>
            </a:r>
          </a:p>
        </p:txBody>
      </p:sp>
      <p:sp>
        <p:nvSpPr>
          <p:cNvPr id="5" name="Content Placeholder 4"/>
          <p:cNvSpPr>
            <a:spLocks noGrp="1"/>
          </p:cNvSpPr>
          <p:nvPr>
            <p:ph sz="half" idx="4294967295"/>
          </p:nvPr>
        </p:nvSpPr>
        <p:spPr>
          <a:xfrm>
            <a:off x="541610" y="1431010"/>
            <a:ext cx="5352294" cy="4790886"/>
          </a:xfrm>
        </p:spPr>
        <p:txBody>
          <a:bodyPr vert="horz" lIns="91440" tIns="45720" rIns="91440" bIns="45720" rtlCol="0">
            <a:noAutofit/>
          </a:bodyPr>
          <a:lstStyle/>
          <a:p>
            <a:pPr marL="0" indent="0">
              <a:lnSpc>
                <a:spcPts val="1800"/>
              </a:lnSpc>
              <a:spcBef>
                <a:spcPts val="1000"/>
              </a:spcBef>
              <a:spcAft>
                <a:spcPts val="600"/>
              </a:spcAft>
              <a:buNone/>
            </a:pPr>
            <a:r>
              <a:rPr lang="en-US" sz="2000" dirty="0">
                <a:solidFill>
                  <a:prstClr val="black">
                    <a:lumMod val="75000"/>
                    <a:lumOff val="25000"/>
                  </a:prstClr>
                </a:solidFill>
                <a:latin typeface="Segoe UI" panose="020B0502040204020203" pitchFamily="34" charset="0"/>
                <a:cs typeface="Segoe UI" panose="020B0502040204020203" pitchFamily="34" charset="0"/>
              </a:rPr>
              <a:t>The Kadchma scheme is a general package for everyone. It provides coverage for both formal and informal sector. </a:t>
            </a:r>
          </a:p>
          <a:p>
            <a:pPr marL="0" indent="0">
              <a:lnSpc>
                <a:spcPts val="1800"/>
              </a:lnSpc>
              <a:spcBef>
                <a:spcPts val="1000"/>
              </a:spcBef>
              <a:spcAft>
                <a:spcPts val="600"/>
              </a:spcAft>
              <a:buNone/>
            </a:pPr>
            <a:r>
              <a:rPr lang="en-US" sz="2000" dirty="0">
                <a:solidFill>
                  <a:prstClr val="black">
                    <a:lumMod val="75000"/>
                    <a:lumOff val="25000"/>
                  </a:prstClr>
                </a:solidFill>
                <a:latin typeface="Segoe UI" panose="020B0502040204020203" pitchFamily="34" charset="0"/>
                <a:cs typeface="Segoe UI" panose="020B0502040204020203" pitchFamily="34" charset="0"/>
              </a:rPr>
              <a:t>The  scheme consists of Primary Health Facilities where enrollees receive primary health care services. In the event that further treatment is required which is not available at the Primary Health facilities, then they are referred to the secondary and tertiary HF. </a:t>
            </a:r>
          </a:p>
          <a:p>
            <a:pPr marL="0" indent="0">
              <a:lnSpc>
                <a:spcPts val="1800"/>
              </a:lnSpc>
              <a:spcBef>
                <a:spcPts val="1000"/>
              </a:spcBef>
              <a:spcAft>
                <a:spcPts val="600"/>
              </a:spcAft>
              <a:buNone/>
            </a:pPr>
            <a:r>
              <a:rPr lang="en-US" sz="2000" dirty="0">
                <a:solidFill>
                  <a:prstClr val="black">
                    <a:lumMod val="75000"/>
                    <a:lumOff val="25000"/>
                  </a:prstClr>
                </a:solidFill>
                <a:latin typeface="Segoe UI" panose="020B0502040204020203" pitchFamily="34" charset="0"/>
                <a:cs typeface="Segoe UI" panose="020B0502040204020203" pitchFamily="34" charset="0"/>
              </a:rPr>
              <a:t>The primary HF are paid by Kadchma through a capitation scheme while the secondary/tertiary are paid via a fee-for-service scheme.</a:t>
            </a:r>
          </a:p>
          <a:p>
            <a:pPr marL="0" indent="0">
              <a:lnSpc>
                <a:spcPts val="1800"/>
              </a:lnSpc>
              <a:spcBef>
                <a:spcPts val="1000"/>
              </a:spcBef>
              <a:spcAft>
                <a:spcPts val="600"/>
              </a:spcAft>
              <a:buNone/>
            </a:pPr>
            <a:r>
              <a:rPr lang="en-US" sz="2000" dirty="0">
                <a:solidFill>
                  <a:prstClr val="black">
                    <a:lumMod val="75000"/>
                    <a:lumOff val="25000"/>
                  </a:prstClr>
                </a:solidFill>
                <a:latin typeface="Segoe UI" panose="020B0502040204020203" pitchFamily="34" charset="0"/>
                <a:cs typeface="Segoe UI" panose="020B0502040204020203" pitchFamily="34" charset="0"/>
              </a:rPr>
              <a:t>The benefit package provided by Kadchma provides a set of items and services at a fixed price.</a:t>
            </a:r>
          </a:p>
        </p:txBody>
      </p:sp>
      <p:pic>
        <p:nvPicPr>
          <p:cNvPr id="10" name="Content Placeholder 9">
            <a:extLst>
              <a:ext uri="{FF2B5EF4-FFF2-40B4-BE49-F238E27FC236}">
                <a16:creationId xmlns:a16="http://schemas.microsoft.com/office/drawing/2014/main" id="{6B84E11A-63A2-2685-FBB1-F74283792865}"/>
              </a:ext>
            </a:extLst>
          </p:cNvPr>
          <p:cNvPicPr>
            <a:picLocks noGrp="1" noChangeAspect="1"/>
          </p:cNvPicPr>
          <p:nvPr>
            <p:ph sz="quarter" idx="10"/>
          </p:nvPr>
        </p:nvPicPr>
        <p:blipFill>
          <a:blip r:embed="rId2"/>
          <a:stretch>
            <a:fillRect/>
          </a:stretch>
        </p:blipFill>
        <p:spPr>
          <a:xfrm>
            <a:off x="7286762" y="1716824"/>
            <a:ext cx="3008382" cy="3096774"/>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Segoe UI Light" panose="020B0502040204020203" pitchFamily="34" charset="0"/>
                <a:cs typeface="Segoe UI Light" panose="020B0502040204020203" pitchFamily="34" charset="0"/>
              </a:rPr>
              <a:t>openIMIS Customizations for Kadchma</a:t>
            </a:r>
          </a:p>
        </p:txBody>
      </p:sp>
      <p:sp>
        <p:nvSpPr>
          <p:cNvPr id="25" name="Content Placeholder 17"/>
          <p:cNvSpPr txBox="1">
            <a:spLocks/>
          </p:cNvSpPr>
          <p:nvPr/>
        </p:nvSpPr>
        <p:spPr>
          <a:xfrm>
            <a:off x="582650" y="1508067"/>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latin typeface="Segoe UI" panose="020B0502040204020203" pitchFamily="34" charset="0"/>
              <a:cs typeface="Segoe UI" panose="020B0502040204020203" pitchFamily="34" charset="0"/>
            </a:endParaRPr>
          </a:p>
        </p:txBody>
      </p:sp>
      <p:grpSp>
        <p:nvGrpSpPr>
          <p:cNvPr id="18" name="Group 17" descr="Small circle with number 1 inside  indicating step 1"/>
          <p:cNvGrpSpPr/>
          <p:nvPr/>
        </p:nvGrpSpPr>
        <p:grpSpPr bwMode="blackWhite">
          <a:xfrm>
            <a:off x="556533" y="1519995"/>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81493" y="1454332"/>
            <a:ext cx="7085045" cy="85012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600"/>
              </a:spcAft>
              <a:buNone/>
              <a:defRPr/>
            </a:pPr>
            <a:r>
              <a:rPr lang="en-US" sz="4500" b="1" dirty="0">
                <a:solidFill>
                  <a:prstClr val="black">
                    <a:lumMod val="75000"/>
                    <a:lumOff val="25000"/>
                  </a:prstClr>
                </a:solidFill>
                <a:cs typeface="Segoe UI"/>
              </a:rPr>
              <a:t>Preauthorization</a:t>
            </a:r>
            <a:r>
              <a:rPr lang="en-US" sz="4500" dirty="0">
                <a:solidFill>
                  <a:prstClr val="black">
                    <a:lumMod val="75000"/>
                    <a:lumOff val="25000"/>
                  </a:prstClr>
                </a:solidFill>
                <a:cs typeface="Segoe UI"/>
              </a:rPr>
              <a:t>: A pre request issuance for the issuance of authorization to access care in secondary/tertiary Health Facilities</a:t>
            </a:r>
          </a:p>
          <a:p>
            <a:pPr marL="0" lvl="0" indent="0">
              <a:spcAft>
                <a:spcPts val="600"/>
              </a:spcAft>
              <a:buNone/>
              <a:defRPr/>
            </a:pPr>
            <a:endParaRPr lang="en-US" sz="1800"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56533" y="2406255"/>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81494" y="2446449"/>
            <a:ext cx="4504252" cy="611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a:solidFill>
                  <a:prstClr val="black">
                    <a:lumMod val="75000"/>
                    <a:lumOff val="25000"/>
                  </a:prstClr>
                </a:solidFill>
                <a:latin typeface="Segoe UI" panose="020B0502040204020203" pitchFamily="34" charset="0"/>
                <a:cs typeface="Segoe UI" panose="020B0502040204020203" pitchFamily="34" charset="0"/>
              </a:rPr>
              <a:t>Auto generation of </a:t>
            </a:r>
            <a:r>
              <a:rPr lang="en-US" sz="1800" dirty="0" err="1">
                <a:solidFill>
                  <a:prstClr val="black">
                    <a:lumMod val="75000"/>
                    <a:lumOff val="25000"/>
                  </a:prstClr>
                </a:solidFill>
                <a:latin typeface="Segoe UI" panose="020B0502040204020203" pitchFamily="34" charset="0"/>
                <a:cs typeface="Segoe UI" panose="020B0502040204020203" pitchFamily="34" charset="0"/>
              </a:rPr>
              <a:t>Insuree</a:t>
            </a:r>
            <a:r>
              <a:rPr lang="en-US" sz="1800" dirty="0">
                <a:solidFill>
                  <a:prstClr val="black">
                    <a:lumMod val="75000"/>
                    <a:lumOff val="25000"/>
                  </a:prstClr>
                </a:solidFill>
                <a:latin typeface="Segoe UI" panose="020B0502040204020203" pitchFamily="34" charset="0"/>
                <a:cs typeface="Segoe UI" panose="020B0502040204020203" pitchFamily="34" charset="0"/>
              </a:rPr>
              <a:t> Number and claim ID</a:t>
            </a:r>
          </a:p>
        </p:txBody>
      </p:sp>
      <p:grpSp>
        <p:nvGrpSpPr>
          <p:cNvPr id="22" name="Group 21" descr="Small circle with number 3 inside  indicating step 3"/>
          <p:cNvGrpSpPr/>
          <p:nvPr/>
        </p:nvGrpSpPr>
        <p:grpSpPr bwMode="blackWhite">
          <a:xfrm>
            <a:off x="546188" y="328458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38014" y="332879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a:solidFill>
                  <a:prstClr val="black">
                    <a:lumMod val="75000"/>
                    <a:lumOff val="25000"/>
                  </a:prstClr>
                </a:solidFill>
                <a:latin typeface="Segoe UI" panose="020B0502040204020203" pitchFamily="34" charset="0"/>
                <a:cs typeface="Segoe UI" panose="020B0502040204020203" pitchFamily="34" charset="0"/>
              </a:rPr>
              <a:t>A custom percentage income for formal sector</a:t>
            </a:r>
            <a:endParaRPr lang="en-US" sz="1800" dirty="0">
              <a:solidFill>
                <a:prstClr val="black">
                  <a:lumMod val="75000"/>
                  <a:lumOff val="25000"/>
                </a:prstClr>
              </a:solidFill>
              <a:cs typeface="Segoe UI"/>
            </a:endParaRPr>
          </a:p>
        </p:txBody>
      </p:sp>
      <p:grpSp>
        <p:nvGrpSpPr>
          <p:cNvPr id="37" name="Group 36" descr="Small circle with number 4 inside  indicating step 4"/>
          <p:cNvGrpSpPr/>
          <p:nvPr/>
        </p:nvGrpSpPr>
        <p:grpSpPr bwMode="blackWhite">
          <a:xfrm>
            <a:off x="556533" y="4154928"/>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79386" y="4136883"/>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a:solidFill>
                  <a:prstClr val="black">
                    <a:lumMod val="75000"/>
                    <a:lumOff val="25000"/>
                  </a:prstClr>
                </a:solidFill>
                <a:latin typeface="Segoe UI" panose="020B0502040204020203" pitchFamily="34" charset="0"/>
                <a:cs typeface="Segoe UI" panose="020B0502040204020203" pitchFamily="34" charset="0"/>
              </a:rPr>
              <a:t>Custom Reports</a:t>
            </a:r>
          </a:p>
        </p:txBody>
      </p:sp>
      <p:pic>
        <p:nvPicPr>
          <p:cNvPr id="29" name="Picture 28"/>
          <p:cNvPicPr>
            <a:picLocks noChangeAspect="1"/>
          </p:cNvPicPr>
          <p:nvPr/>
        </p:nvPicPr>
        <p:blipFill>
          <a:blip r:embed="rId3"/>
          <a:srcRect/>
          <a:stretch/>
        </p:blipFill>
        <p:spPr>
          <a:xfrm>
            <a:off x="8731990" y="1438981"/>
            <a:ext cx="2272223" cy="2272223"/>
          </a:xfrm>
          <a:prstGeom prst="rect">
            <a:avLst/>
          </a:prstGeom>
        </p:spPr>
      </p:pic>
      <p:pic>
        <p:nvPicPr>
          <p:cNvPr id="23" name="Picture 22"/>
          <p:cNvPicPr>
            <a:picLocks noChangeAspect="1"/>
          </p:cNvPicPr>
          <p:nvPr/>
        </p:nvPicPr>
        <p:blipFill>
          <a:blip r:embed="rId4"/>
          <a:srcRect/>
          <a:stretch/>
        </p:blipFill>
        <p:spPr>
          <a:xfrm>
            <a:off x="8417657" y="3903524"/>
            <a:ext cx="2900887" cy="2537402"/>
          </a:xfrm>
          <a:prstGeom prst="rect">
            <a:avLst/>
          </a:prstGeom>
        </p:spPr>
      </p:pic>
      <p:grpSp>
        <p:nvGrpSpPr>
          <p:cNvPr id="6" name="Group 5" descr="Small circle with number 4 inside  indicating step 4">
            <a:extLst>
              <a:ext uri="{FF2B5EF4-FFF2-40B4-BE49-F238E27FC236}">
                <a16:creationId xmlns:a16="http://schemas.microsoft.com/office/drawing/2014/main" id="{57FFA48A-3AA0-DA0E-B5DA-56A10C557ADA}"/>
              </a:ext>
            </a:extLst>
          </p:cNvPr>
          <p:cNvGrpSpPr/>
          <p:nvPr/>
        </p:nvGrpSpPr>
        <p:grpSpPr bwMode="blackWhite">
          <a:xfrm>
            <a:off x="535923" y="4914672"/>
            <a:ext cx="558179" cy="409838"/>
            <a:chOff x="6953426" y="711274"/>
            <a:chExt cx="558179" cy="409838"/>
          </a:xfrm>
        </p:grpSpPr>
        <p:sp>
          <p:nvSpPr>
            <p:cNvPr id="7" name="Oval 6" descr="Small circle">
              <a:extLst>
                <a:ext uri="{FF2B5EF4-FFF2-40B4-BE49-F238E27FC236}">
                  <a16:creationId xmlns:a16="http://schemas.microsoft.com/office/drawing/2014/main" id="{78FA1186-08C0-144D-A58C-B68830C16317}"/>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descr="Number 4">
              <a:extLst>
                <a:ext uri="{FF2B5EF4-FFF2-40B4-BE49-F238E27FC236}">
                  <a16:creationId xmlns:a16="http://schemas.microsoft.com/office/drawing/2014/main" id="{565591E7-E510-8E10-68BD-4472BAD35E40}"/>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5</a:t>
              </a:r>
            </a:p>
          </p:txBody>
        </p:sp>
      </p:grpSp>
      <p:sp>
        <p:nvSpPr>
          <p:cNvPr id="9" name="Content Placeholder 17">
            <a:extLst>
              <a:ext uri="{FF2B5EF4-FFF2-40B4-BE49-F238E27FC236}">
                <a16:creationId xmlns:a16="http://schemas.microsoft.com/office/drawing/2014/main" id="{FA3B0101-D670-9CF2-2D91-C47F7519E1E7}"/>
              </a:ext>
            </a:extLst>
          </p:cNvPr>
          <p:cNvSpPr txBox="1">
            <a:spLocks/>
          </p:cNvSpPr>
          <p:nvPr/>
        </p:nvSpPr>
        <p:spPr>
          <a:xfrm>
            <a:off x="1027669" y="4890456"/>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a:solidFill>
                  <a:prstClr val="black">
                    <a:lumMod val="75000"/>
                    <a:lumOff val="25000"/>
                  </a:prstClr>
                </a:solidFill>
                <a:latin typeface="Segoe UI" panose="020B0502040204020203" pitchFamily="34" charset="0"/>
                <a:cs typeface="Segoe UI" panose="020B0502040204020203" pitchFamily="34" charset="0"/>
              </a:rPr>
              <a:t>Cleaning, transforming and migration Data from the existing system to openIMIS</a:t>
            </a:r>
          </a:p>
        </p:txBody>
      </p:sp>
      <p:grpSp>
        <p:nvGrpSpPr>
          <p:cNvPr id="2" name="Group 1" descr="Small circle with number 4 inside  indicating step 4">
            <a:extLst>
              <a:ext uri="{FF2B5EF4-FFF2-40B4-BE49-F238E27FC236}">
                <a16:creationId xmlns:a16="http://schemas.microsoft.com/office/drawing/2014/main" id="{DD0324A2-C1AE-6D7C-B028-10636AC4ECE6}"/>
              </a:ext>
            </a:extLst>
          </p:cNvPr>
          <p:cNvGrpSpPr/>
          <p:nvPr/>
        </p:nvGrpSpPr>
        <p:grpSpPr bwMode="blackWhite">
          <a:xfrm>
            <a:off x="521207" y="5555794"/>
            <a:ext cx="558179" cy="409838"/>
            <a:chOff x="6953426" y="711274"/>
            <a:chExt cx="558179" cy="409838"/>
          </a:xfrm>
        </p:grpSpPr>
        <p:sp>
          <p:nvSpPr>
            <p:cNvPr id="3" name="Oval 2" descr="Small circle">
              <a:extLst>
                <a:ext uri="{FF2B5EF4-FFF2-40B4-BE49-F238E27FC236}">
                  <a16:creationId xmlns:a16="http://schemas.microsoft.com/office/drawing/2014/main" id="{79D8D3D4-F1F4-EB34-079F-654AFBB0DD96}"/>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Number 4">
              <a:extLst>
                <a:ext uri="{FF2B5EF4-FFF2-40B4-BE49-F238E27FC236}">
                  <a16:creationId xmlns:a16="http://schemas.microsoft.com/office/drawing/2014/main" id="{92755B69-E9D1-683E-09F4-FABE415B2B9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6</a:t>
              </a:r>
            </a:p>
          </p:txBody>
        </p:sp>
      </p:grpSp>
      <p:sp>
        <p:nvSpPr>
          <p:cNvPr id="10" name="Content Placeholder 17">
            <a:extLst>
              <a:ext uri="{FF2B5EF4-FFF2-40B4-BE49-F238E27FC236}">
                <a16:creationId xmlns:a16="http://schemas.microsoft.com/office/drawing/2014/main" id="{718A6B48-F9D5-5828-4F9A-927E620214AC}"/>
              </a:ext>
            </a:extLst>
          </p:cNvPr>
          <p:cNvSpPr txBox="1">
            <a:spLocks/>
          </p:cNvSpPr>
          <p:nvPr/>
        </p:nvSpPr>
        <p:spPr>
          <a:xfrm>
            <a:off x="1002688" y="5606784"/>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a:solidFill>
                  <a:prstClr val="black">
                    <a:lumMod val="75000"/>
                    <a:lumOff val="25000"/>
                  </a:prstClr>
                </a:solidFill>
                <a:latin typeface="Segoe UI" panose="020B0502040204020203" pitchFamily="34" charset="0"/>
                <a:cs typeface="Segoe UI" panose="020B0502040204020203" pitchFamily="34" charset="0"/>
              </a:rPr>
              <a:t>Grievance Module</a:t>
            </a:r>
          </a:p>
        </p:txBody>
      </p:sp>
      <p:grpSp>
        <p:nvGrpSpPr>
          <p:cNvPr id="11" name="Group 10" descr="Small circle with number 4 inside  indicating step 4">
            <a:extLst>
              <a:ext uri="{FF2B5EF4-FFF2-40B4-BE49-F238E27FC236}">
                <a16:creationId xmlns:a16="http://schemas.microsoft.com/office/drawing/2014/main" id="{F64E10F5-447D-52EA-0842-98F5D5883778}"/>
              </a:ext>
            </a:extLst>
          </p:cNvPr>
          <p:cNvGrpSpPr/>
          <p:nvPr/>
        </p:nvGrpSpPr>
        <p:grpSpPr bwMode="blackWhite">
          <a:xfrm>
            <a:off x="517552" y="6096791"/>
            <a:ext cx="558179" cy="409838"/>
            <a:chOff x="6953426" y="711274"/>
            <a:chExt cx="558179" cy="409838"/>
          </a:xfrm>
        </p:grpSpPr>
        <p:sp>
          <p:nvSpPr>
            <p:cNvPr id="12" name="Oval 11" descr="Small circle">
              <a:extLst>
                <a:ext uri="{FF2B5EF4-FFF2-40B4-BE49-F238E27FC236}">
                  <a16:creationId xmlns:a16="http://schemas.microsoft.com/office/drawing/2014/main" id="{CDF249B4-E756-60A7-5699-B7882A3FA5D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descr="Number 4">
              <a:extLst>
                <a:ext uri="{FF2B5EF4-FFF2-40B4-BE49-F238E27FC236}">
                  <a16:creationId xmlns:a16="http://schemas.microsoft.com/office/drawing/2014/main" id="{3AC1B28A-6623-BC53-02F4-B1DEE56337C9}"/>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7</a:t>
              </a:r>
            </a:p>
          </p:txBody>
        </p:sp>
      </p:grpSp>
      <p:sp>
        <p:nvSpPr>
          <p:cNvPr id="14" name="Content Placeholder 17">
            <a:extLst>
              <a:ext uri="{FF2B5EF4-FFF2-40B4-BE49-F238E27FC236}">
                <a16:creationId xmlns:a16="http://schemas.microsoft.com/office/drawing/2014/main" id="{FC060FDE-86F5-11E8-562F-06B93AAAE30E}"/>
              </a:ext>
            </a:extLst>
          </p:cNvPr>
          <p:cNvSpPr txBox="1">
            <a:spLocks/>
          </p:cNvSpPr>
          <p:nvPr/>
        </p:nvSpPr>
        <p:spPr>
          <a:xfrm>
            <a:off x="1017404" y="620029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b="1" dirty="0">
                <a:solidFill>
                  <a:prstClr val="black">
                    <a:lumMod val="75000"/>
                    <a:lumOff val="25000"/>
                  </a:prstClr>
                </a:solidFill>
                <a:latin typeface="Segoe UI" panose="020B0502040204020203" pitchFamily="34" charset="0"/>
                <a:cs typeface="Segoe UI" panose="020B0502040204020203" pitchFamily="34" charset="0"/>
              </a:rPr>
              <a:t>Employer Portal*</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6D7A-FC49-068E-CE97-95647CE69776}"/>
              </a:ext>
            </a:extLst>
          </p:cNvPr>
          <p:cNvSpPr>
            <a:spLocks noGrp="1"/>
          </p:cNvSpPr>
          <p:nvPr>
            <p:ph type="title"/>
          </p:nvPr>
        </p:nvSpPr>
        <p:spPr>
          <a:xfrm>
            <a:off x="2657856" y="2942778"/>
            <a:ext cx="6876288" cy="640080"/>
          </a:xfrm>
        </p:spPr>
        <p:txBody>
          <a:bodyPr>
            <a:normAutofit/>
          </a:bodyPr>
          <a:lstStyle/>
          <a:p>
            <a:pPr algn="ctr"/>
            <a:r>
              <a:rPr lang="en-US" sz="3600" b="1" dirty="0"/>
              <a:t>THE END</a:t>
            </a:r>
            <a:endParaRPr lang="en-GM" sz="3600" b="1" dirty="0"/>
          </a:p>
        </p:txBody>
      </p:sp>
    </p:spTree>
    <p:extLst>
      <p:ext uri="{BB962C8B-B14F-4D97-AF65-F5344CB8AC3E}">
        <p14:creationId xmlns:p14="http://schemas.microsoft.com/office/powerpoint/2010/main" val="1376535985"/>
      </p:ext>
    </p:extLst>
  </p:cSld>
  <p:clrMapOvr>
    <a:masterClrMapping/>
  </p:clrMapOvr>
</p:sld>
</file>

<file path=ppt/theme/theme1.xml><?xml version="1.0" encoding="utf-8"?>
<a:theme xmlns:a="http://schemas.openxmlformats.org/drawingml/2006/main" name="Cust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 v2" id="{08D89365-2E4C-432D-9349-8DF9B80AEEA1}" vid="{010FF314-90DF-4A21-BD0D-ADCBA3423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FC9C26-AD58-4393-99DE-F67958CF6A2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3EE4EA-81C0-48D0-BEBD-A2EFD6B38B42}">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5563EE24-83AF-4B4D-B45B-11D1ECD43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{C880C8DE-0052-4BC4-9645-481946B95AE0}tf10001108_win32</Template>
  <TotalTime>265</TotalTime>
  <Words>254</Words>
  <Application>Microsoft Office PowerPoint</Application>
  <PresentationFormat>Widescreen</PresentationFormat>
  <Paragraphs>37</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Google Sans</vt:lpstr>
      <vt:lpstr>Segoe UI</vt:lpstr>
      <vt:lpstr>Segoe UI Light</vt:lpstr>
      <vt:lpstr>Segoe UI Semibold</vt:lpstr>
      <vt:lpstr>Custom</vt:lpstr>
      <vt:lpstr>Kadchma openIMIS Implementation</vt:lpstr>
      <vt:lpstr>Content</vt:lpstr>
      <vt:lpstr>About Kadchma</vt:lpstr>
      <vt:lpstr>The Kadchma Scheme</vt:lpstr>
      <vt:lpstr>openIMIS Customizations for Kadchma</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Kadchma openIMIS Implementation</dc:title>
  <dc:creator>Yolande Margaret Goswell</dc:creator>
  <cp:keywords/>
  <cp:lastModifiedBy>Yolande Margaret Goswell</cp:lastModifiedBy>
  <cp:revision>2</cp:revision>
  <dcterms:created xsi:type="dcterms:W3CDTF">2024-02-05T08:41:19Z</dcterms:created>
  <dcterms:modified xsi:type="dcterms:W3CDTF">2024-02-06T10:48:45Z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