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0"/>
  </p:notesMasterIdLst>
  <p:sldIdLst>
    <p:sldId id="256" r:id="rId3"/>
    <p:sldId id="257" r:id="rId4"/>
    <p:sldId id="258" r:id="rId5"/>
    <p:sldId id="383" r:id="rId6"/>
    <p:sldId id="259" r:id="rId7"/>
    <p:sldId id="261" r:id="rId8"/>
    <p:sldId id="262"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Montserrat" panose="00000500000000000000" pitchFamily="2" charset="0"/>
      <p:regular r:id="rId17"/>
      <p:bold r:id="rId18"/>
      <p:italic r:id="rId19"/>
      <p:boldItalic r:id="rId20"/>
    </p:embeddedFont>
    <p:embeddedFont>
      <p:font typeface="Nunito" pitchFamily="2" charset="0"/>
      <p:regular r:id="rId21"/>
      <p:bold r:id="rId22"/>
      <p:italic r:id="rId23"/>
      <p:boldItalic r:id="rId24"/>
    </p:embeddedFont>
    <p:embeddedFont>
      <p:font typeface="Oswald" panose="00000500000000000000" pitchFamily="2" charset="0"/>
      <p:regular r:id="rId25"/>
      <p:bold r:id="rId26"/>
    </p:embeddedFont>
    <p:embeddedFont>
      <p:font typeface="Playfair Display" panose="00000500000000000000" pitchFamily="2" charset="0"/>
      <p:regular r:id="rId27"/>
      <p:bold r:id="rId28"/>
      <p:italic r:id="rId29"/>
      <p:boldItalic r:id="rId30"/>
    </p:embeddedFont>
    <p:embeddedFont>
      <p:font typeface="Poppins" panose="00000500000000000000" pitchFamily="2" charset="0"/>
      <p:regular r:id="rId31"/>
      <p:bold r:id="rId32"/>
      <p:italic r:id="rId33"/>
      <p:boldItalic r:id="rId34"/>
    </p:embeddedFont>
    <p:embeddedFont>
      <p:font typeface="Poppins Light" panose="00000400000000000000" pitchFamily="2" charset="0"/>
      <p:regular r:id="rId35"/>
      <p:bold r:id="rId36"/>
      <p:italic r:id="rId37"/>
      <p:boldItalic r:id="rId38"/>
    </p:embeddedFont>
    <p:embeddedFont>
      <p:font typeface="Poppins SemiBold" panose="00000700000000000000" pitchFamily="2" charset="0"/>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guide id="3" orient="horz" pos="50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48"/>
      </p:cViewPr>
      <p:guideLst>
        <p:guide orient="horz" pos="1620"/>
        <p:guide pos="2880"/>
        <p:guide orient="horz" pos="5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font" Target="fonts/font29.fntdata"/><Relationship Id="rId21" Type="http://schemas.openxmlformats.org/officeDocument/2006/relationships/font" Target="fonts/font11.fntdata"/><Relationship Id="rId34" Type="http://schemas.openxmlformats.org/officeDocument/2006/relationships/font" Target="fonts/font2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6.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font" Target="fonts/font27.fntdata"/><Relationship Id="rId40" Type="http://schemas.openxmlformats.org/officeDocument/2006/relationships/font" Target="fonts/font30.fntdata"/><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font" Target="fonts/font26.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font" Target="fonts/font28.fntdata"/><Relationship Id="rId46" Type="http://schemas.openxmlformats.org/officeDocument/2006/relationships/customXml" Target="../customXml/item2.xml"/><Relationship Id="rId20" Type="http://schemas.openxmlformats.org/officeDocument/2006/relationships/font" Target="fonts/font10.fntdata"/><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3a7dcdd64a_0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3a7dcdd64a_0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3a7dcdd64a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3a7dcdd64a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a7dcdd64a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a7dcdd64a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3a7dcdd64a_0_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23a7dcdd64a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3a7dcdd64a_0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3a7dcdd64a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mailto:contact@openimis.org" TargetMode="Externa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54"/>
        <p:cNvGrpSpPr/>
        <p:nvPr/>
      </p:nvGrpSpPr>
      <p:grpSpPr>
        <a:xfrm>
          <a:off x="0" y="0"/>
          <a:ext cx="0" cy="0"/>
          <a:chOff x="0" y="0"/>
          <a:chExt cx="0" cy="0"/>
        </a:xfrm>
      </p:grpSpPr>
      <p:pic>
        <p:nvPicPr>
          <p:cNvPr id="55" name="Google Shape;55;p13"/>
          <p:cNvPicPr preferRelativeResize="0"/>
          <p:nvPr/>
        </p:nvPicPr>
        <p:blipFill rotWithShape="1">
          <a:blip r:embed="rId2">
            <a:alphaModFix/>
          </a:blip>
          <a:srcRect/>
          <a:stretch/>
        </p:blipFill>
        <p:spPr>
          <a:xfrm>
            <a:off x="371522" y="227345"/>
            <a:ext cx="1235970" cy="329550"/>
          </a:xfrm>
          <a:prstGeom prst="rect">
            <a:avLst/>
          </a:prstGeom>
          <a:noFill/>
          <a:ln>
            <a:noFill/>
          </a:ln>
        </p:spPr>
      </p:pic>
      <p:sp>
        <p:nvSpPr>
          <p:cNvPr id="56" name="Google Shape;56;p13"/>
          <p:cNvSpPr txBox="1">
            <a:spLocks noGrp="1"/>
          </p:cNvSpPr>
          <p:nvPr>
            <p:ph type="title"/>
          </p:nvPr>
        </p:nvSpPr>
        <p:spPr>
          <a:xfrm>
            <a:off x="628650" y="849185"/>
            <a:ext cx="7886700" cy="705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3"/>
          <p:cNvSpPr txBox="1">
            <a:spLocks noGrp="1"/>
          </p:cNvSpPr>
          <p:nvPr>
            <p:ph type="body" idx="1"/>
          </p:nvPr>
        </p:nvSpPr>
        <p:spPr>
          <a:xfrm>
            <a:off x="628650" y="1623352"/>
            <a:ext cx="7886700" cy="3009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a:lvl1pPr>
            <a:lvl2pPr marL="914400" lvl="1" indent="-228600" algn="l" rtl="0">
              <a:lnSpc>
                <a:spcPct val="90000"/>
              </a:lnSpc>
              <a:spcBef>
                <a:spcPts val="400"/>
              </a:spcBef>
              <a:spcAft>
                <a:spcPts val="0"/>
              </a:spcAft>
              <a:buSzPts val="1400"/>
              <a:buNone/>
              <a:defRPr/>
            </a:lvl2pPr>
            <a:lvl3pPr marL="1371600" lvl="2" indent="-228600" algn="l" rtl="0">
              <a:lnSpc>
                <a:spcPct val="90000"/>
              </a:lnSpc>
              <a:spcBef>
                <a:spcPts val="400"/>
              </a:spcBef>
              <a:spcAft>
                <a:spcPts val="0"/>
              </a:spcAft>
              <a:buSzPts val="1400"/>
              <a:buNone/>
              <a:defRPr/>
            </a:lvl3pPr>
            <a:lvl4pPr marL="1828800" lvl="3" indent="-228600" algn="l" rtl="0">
              <a:lnSpc>
                <a:spcPct val="90000"/>
              </a:lnSpc>
              <a:spcBef>
                <a:spcPts val="400"/>
              </a:spcBef>
              <a:spcAft>
                <a:spcPts val="0"/>
              </a:spcAft>
              <a:buSzPts val="1400"/>
              <a:buNone/>
              <a:defRPr/>
            </a:lvl4pPr>
            <a:lvl5pPr marL="2286000" lvl="4" indent="-228600" algn="l" rtl="0">
              <a:lnSpc>
                <a:spcPct val="90000"/>
              </a:lnSpc>
              <a:spcBef>
                <a:spcPts val="400"/>
              </a:spcBef>
              <a:spcAft>
                <a:spcPts val="0"/>
              </a:spcAft>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 name="Google Shape;58;p13"/>
          <p:cNvSpPr txBox="1">
            <a:spLocks noGrp="1"/>
          </p:cNvSpPr>
          <p:nvPr>
            <p:ph type="dt" idx="10"/>
          </p:nvPr>
        </p:nvSpPr>
        <p:spPr>
          <a:xfrm>
            <a:off x="6457950" y="4767265"/>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9" name="Google Shape;59;p13"/>
          <p:cNvSpPr txBox="1">
            <a:spLocks noGrp="1"/>
          </p:cNvSpPr>
          <p:nvPr>
            <p:ph type="ftr" idx="11"/>
          </p:nvPr>
        </p:nvSpPr>
        <p:spPr>
          <a:xfrm>
            <a:off x="628650" y="4767265"/>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0" name="Google Shape;60;p13"/>
          <p:cNvSpPr txBox="1">
            <a:spLocks noGrp="1"/>
          </p:cNvSpPr>
          <p:nvPr>
            <p:ph type="sldNum" idx="12"/>
          </p:nvPr>
        </p:nvSpPr>
        <p:spPr>
          <a:xfrm>
            <a:off x="6457950" y="283052"/>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1" u="none" strike="noStrike" cap="none">
                <a:solidFill>
                  <a:srgbClr val="888888"/>
                </a:solidFill>
                <a:latin typeface="Poppins Light"/>
                <a:ea typeface="Poppins Light"/>
                <a:cs typeface="Poppins Light"/>
                <a:sym typeface="Poppins Light"/>
              </a:defRPr>
            </a:lvl1pPr>
            <a:lvl2pPr marL="0" marR="0" lvl="1" indent="0" algn="r" rtl="0">
              <a:lnSpc>
                <a:spcPct val="100000"/>
              </a:lnSpc>
              <a:spcBef>
                <a:spcPts val="0"/>
              </a:spcBef>
              <a:spcAft>
                <a:spcPts val="0"/>
              </a:spcAft>
              <a:buClr>
                <a:srgbClr val="000000"/>
              </a:buClr>
              <a:buSzPts val="800"/>
              <a:buFont typeface="Arial"/>
              <a:buNone/>
              <a:defRPr sz="800" b="0" i="1" u="none" strike="noStrike" cap="none">
                <a:solidFill>
                  <a:srgbClr val="888888"/>
                </a:solidFill>
                <a:latin typeface="Poppins Light"/>
                <a:ea typeface="Poppins Light"/>
                <a:cs typeface="Poppins Light"/>
                <a:sym typeface="Poppins Light"/>
              </a:defRPr>
            </a:lvl2pPr>
            <a:lvl3pPr marL="0" marR="0" lvl="2" indent="0" algn="r" rtl="0">
              <a:lnSpc>
                <a:spcPct val="100000"/>
              </a:lnSpc>
              <a:spcBef>
                <a:spcPts val="0"/>
              </a:spcBef>
              <a:spcAft>
                <a:spcPts val="0"/>
              </a:spcAft>
              <a:buClr>
                <a:srgbClr val="000000"/>
              </a:buClr>
              <a:buSzPts val="800"/>
              <a:buFont typeface="Arial"/>
              <a:buNone/>
              <a:defRPr sz="800" b="0" i="1" u="none" strike="noStrike" cap="none">
                <a:solidFill>
                  <a:srgbClr val="888888"/>
                </a:solidFill>
                <a:latin typeface="Poppins Light"/>
                <a:ea typeface="Poppins Light"/>
                <a:cs typeface="Poppins Light"/>
                <a:sym typeface="Poppins Light"/>
              </a:defRPr>
            </a:lvl3pPr>
            <a:lvl4pPr marL="0" marR="0" lvl="3" indent="0" algn="r" rtl="0">
              <a:lnSpc>
                <a:spcPct val="100000"/>
              </a:lnSpc>
              <a:spcBef>
                <a:spcPts val="0"/>
              </a:spcBef>
              <a:spcAft>
                <a:spcPts val="0"/>
              </a:spcAft>
              <a:buClr>
                <a:srgbClr val="000000"/>
              </a:buClr>
              <a:buSzPts val="800"/>
              <a:buFont typeface="Arial"/>
              <a:buNone/>
              <a:defRPr sz="800" b="0" i="1" u="none" strike="noStrike" cap="none">
                <a:solidFill>
                  <a:srgbClr val="888888"/>
                </a:solidFill>
                <a:latin typeface="Poppins Light"/>
                <a:ea typeface="Poppins Light"/>
                <a:cs typeface="Poppins Light"/>
                <a:sym typeface="Poppins Light"/>
              </a:defRPr>
            </a:lvl4pPr>
            <a:lvl5pPr marL="0" marR="0" lvl="4" indent="0" algn="r" rtl="0">
              <a:lnSpc>
                <a:spcPct val="100000"/>
              </a:lnSpc>
              <a:spcBef>
                <a:spcPts val="0"/>
              </a:spcBef>
              <a:spcAft>
                <a:spcPts val="0"/>
              </a:spcAft>
              <a:buClr>
                <a:srgbClr val="000000"/>
              </a:buClr>
              <a:buSzPts val="800"/>
              <a:buFont typeface="Arial"/>
              <a:buNone/>
              <a:defRPr sz="800" b="0" i="1" u="none" strike="noStrike" cap="none">
                <a:solidFill>
                  <a:srgbClr val="888888"/>
                </a:solidFill>
                <a:latin typeface="Poppins Light"/>
                <a:ea typeface="Poppins Light"/>
                <a:cs typeface="Poppins Light"/>
                <a:sym typeface="Poppins Light"/>
              </a:defRPr>
            </a:lvl5pPr>
            <a:lvl6pPr marL="0" marR="0" lvl="5" indent="0" algn="r" rtl="0">
              <a:lnSpc>
                <a:spcPct val="100000"/>
              </a:lnSpc>
              <a:spcBef>
                <a:spcPts val="0"/>
              </a:spcBef>
              <a:spcAft>
                <a:spcPts val="0"/>
              </a:spcAft>
              <a:buClr>
                <a:srgbClr val="000000"/>
              </a:buClr>
              <a:buSzPts val="800"/>
              <a:buFont typeface="Arial"/>
              <a:buNone/>
              <a:defRPr sz="800" b="0" i="1" u="none" strike="noStrike" cap="none">
                <a:solidFill>
                  <a:srgbClr val="888888"/>
                </a:solidFill>
                <a:latin typeface="Poppins Light"/>
                <a:ea typeface="Poppins Light"/>
                <a:cs typeface="Poppins Light"/>
                <a:sym typeface="Poppins Light"/>
              </a:defRPr>
            </a:lvl6pPr>
            <a:lvl7pPr marL="0" marR="0" lvl="6" indent="0" algn="r" rtl="0">
              <a:lnSpc>
                <a:spcPct val="100000"/>
              </a:lnSpc>
              <a:spcBef>
                <a:spcPts val="0"/>
              </a:spcBef>
              <a:spcAft>
                <a:spcPts val="0"/>
              </a:spcAft>
              <a:buClr>
                <a:srgbClr val="000000"/>
              </a:buClr>
              <a:buSzPts val="800"/>
              <a:buFont typeface="Arial"/>
              <a:buNone/>
              <a:defRPr sz="800" b="0" i="1" u="none" strike="noStrike" cap="none">
                <a:solidFill>
                  <a:srgbClr val="888888"/>
                </a:solidFill>
                <a:latin typeface="Poppins Light"/>
                <a:ea typeface="Poppins Light"/>
                <a:cs typeface="Poppins Light"/>
                <a:sym typeface="Poppins Light"/>
              </a:defRPr>
            </a:lvl7pPr>
            <a:lvl8pPr marL="0" marR="0" lvl="7" indent="0" algn="r" rtl="0">
              <a:lnSpc>
                <a:spcPct val="100000"/>
              </a:lnSpc>
              <a:spcBef>
                <a:spcPts val="0"/>
              </a:spcBef>
              <a:spcAft>
                <a:spcPts val="0"/>
              </a:spcAft>
              <a:buClr>
                <a:srgbClr val="000000"/>
              </a:buClr>
              <a:buSzPts val="800"/>
              <a:buFont typeface="Arial"/>
              <a:buNone/>
              <a:defRPr sz="800" b="0" i="1" u="none" strike="noStrike" cap="none">
                <a:solidFill>
                  <a:srgbClr val="888888"/>
                </a:solidFill>
                <a:latin typeface="Poppins Light"/>
                <a:ea typeface="Poppins Light"/>
                <a:cs typeface="Poppins Light"/>
                <a:sym typeface="Poppins Light"/>
              </a:defRPr>
            </a:lvl8pPr>
            <a:lvl9pPr marL="0" marR="0" lvl="8" indent="0" algn="r" rtl="0">
              <a:lnSpc>
                <a:spcPct val="100000"/>
              </a:lnSpc>
              <a:spcBef>
                <a:spcPts val="0"/>
              </a:spcBef>
              <a:spcAft>
                <a:spcPts val="0"/>
              </a:spcAft>
              <a:buClr>
                <a:srgbClr val="000000"/>
              </a:buClr>
              <a:buSzPts val="800"/>
              <a:buFont typeface="Arial"/>
              <a:buNone/>
              <a:defRPr sz="800" b="0" i="1" u="none" strike="noStrike" cap="none">
                <a:solidFill>
                  <a:srgbClr val="888888"/>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0F6B5C5-01C5-B847-864E-8803BE37731D}"/>
              </a:ext>
            </a:extLst>
          </p:cNvPr>
          <p:cNvSpPr/>
          <p:nvPr userDrawn="1"/>
        </p:nvSpPr>
        <p:spPr>
          <a:xfrm>
            <a:off x="0" y="0"/>
            <a:ext cx="9144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2" name="Title 1"/>
          <p:cNvSpPr>
            <a:spLocks noGrp="1"/>
          </p:cNvSpPr>
          <p:nvPr>
            <p:ph type="ctrTitle"/>
          </p:nvPr>
        </p:nvSpPr>
        <p:spPr>
          <a:xfrm>
            <a:off x="714375" y="1590472"/>
            <a:ext cx="7922419" cy="1042000"/>
          </a:xfrm>
        </p:spPr>
        <p:txBody>
          <a:bodyPr anchor="b"/>
          <a:lstStyle>
            <a:lvl1pPr algn="ctr">
              <a:defRPr sz="3300" b="0" i="0">
                <a:solidFill>
                  <a:schemeClr val="bg1"/>
                </a:solidFill>
                <a:latin typeface="Poppins" pitchFamily="2" charset="77"/>
                <a:cs typeface="Poppins" pitchFamily="2" charset="77"/>
              </a:defRPr>
            </a:lvl1pPr>
          </a:lstStyle>
          <a:p>
            <a:r>
              <a:rPr lang="de-DE" dirty="0"/>
              <a:t>Mastertitelformat bearbeiten</a:t>
            </a:r>
            <a:endParaRPr lang="en-US" dirty="0"/>
          </a:p>
        </p:txBody>
      </p:sp>
      <p:sp>
        <p:nvSpPr>
          <p:cNvPr id="3" name="Subtitle 2"/>
          <p:cNvSpPr>
            <a:spLocks noGrp="1"/>
          </p:cNvSpPr>
          <p:nvPr>
            <p:ph type="subTitle" idx="1"/>
          </p:nvPr>
        </p:nvSpPr>
        <p:spPr>
          <a:xfrm>
            <a:off x="714375" y="2722960"/>
            <a:ext cx="7922419" cy="491728"/>
          </a:xfrm>
        </p:spPr>
        <p:txBody>
          <a:bodyPr/>
          <a:lstStyle>
            <a:lvl1pPr marL="0" indent="0" algn="ctr">
              <a:buNone/>
              <a:defRPr sz="3000" b="0" i="0">
                <a:solidFill>
                  <a:schemeClr val="bg1"/>
                </a:solidFill>
                <a:latin typeface="Poppins" pitchFamily="2" charset="77"/>
                <a:cs typeface="Poppin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endParaRPr lang="en-US" dirty="0"/>
          </a:p>
        </p:txBody>
      </p:sp>
      <p:pic>
        <p:nvPicPr>
          <p:cNvPr id="8" name="Grafik 7">
            <a:extLst>
              <a:ext uri="{FF2B5EF4-FFF2-40B4-BE49-F238E27FC236}">
                <a16:creationId xmlns:a16="http://schemas.microsoft.com/office/drawing/2014/main" id="{D96596E1-53E3-2B48-B8C0-4E7F87D79B24}"/>
              </a:ext>
            </a:extLst>
          </p:cNvPr>
          <p:cNvPicPr>
            <a:picLocks noChangeAspect="1"/>
          </p:cNvPicPr>
          <p:nvPr userDrawn="1"/>
        </p:nvPicPr>
        <p:blipFill>
          <a:blip r:embed="rId2"/>
          <a:stretch>
            <a:fillRect/>
          </a:stretch>
        </p:blipFill>
        <p:spPr>
          <a:xfrm>
            <a:off x="3304546" y="814304"/>
            <a:ext cx="2534908" cy="676155"/>
          </a:xfrm>
          <a:prstGeom prst="rect">
            <a:avLst/>
          </a:prstGeom>
        </p:spPr>
      </p:pic>
      <p:sp>
        <p:nvSpPr>
          <p:cNvPr id="10" name="Textplatzhalter 9">
            <a:extLst>
              <a:ext uri="{FF2B5EF4-FFF2-40B4-BE49-F238E27FC236}">
                <a16:creationId xmlns:a16="http://schemas.microsoft.com/office/drawing/2014/main" id="{F0BB29ED-1B6F-7B49-A35F-FBE7AA6EBEFD}"/>
              </a:ext>
            </a:extLst>
          </p:cNvPr>
          <p:cNvSpPr>
            <a:spLocks noGrp="1"/>
          </p:cNvSpPr>
          <p:nvPr>
            <p:ph type="body" sz="quarter" idx="13" hasCustomPrompt="1"/>
          </p:nvPr>
        </p:nvSpPr>
        <p:spPr>
          <a:xfrm>
            <a:off x="2400300" y="3314701"/>
            <a:ext cx="4343400" cy="159544"/>
          </a:xfrm>
        </p:spPr>
        <p:txBody>
          <a:bodyPr anchor="ctr"/>
          <a:lstStyle>
            <a:lvl1pPr marL="0" indent="0" algn="ctr">
              <a:buNone/>
              <a:defRPr sz="1050" b="0" i="0">
                <a:solidFill>
                  <a:schemeClr val="bg1"/>
                </a:solidFill>
                <a:latin typeface="Poppins" pitchFamily="2" charset="77"/>
                <a:cs typeface="Poppins" pitchFamily="2" charset="77"/>
              </a:defRPr>
            </a:lvl1pPr>
          </a:lstStyle>
          <a:p>
            <a:pPr lvl="0"/>
            <a:r>
              <a:rPr lang="de-DE" dirty="0"/>
              <a:t>Date</a:t>
            </a:r>
          </a:p>
        </p:txBody>
      </p:sp>
      <p:sp>
        <p:nvSpPr>
          <p:cNvPr id="11" name="Textplatzhalter 9">
            <a:extLst>
              <a:ext uri="{FF2B5EF4-FFF2-40B4-BE49-F238E27FC236}">
                <a16:creationId xmlns:a16="http://schemas.microsoft.com/office/drawing/2014/main" id="{4D50CD34-0714-6C43-87B9-F49B9E5CDCFE}"/>
              </a:ext>
            </a:extLst>
          </p:cNvPr>
          <p:cNvSpPr>
            <a:spLocks noGrp="1"/>
          </p:cNvSpPr>
          <p:nvPr>
            <p:ph type="body" sz="quarter" idx="14" hasCustomPrompt="1"/>
          </p:nvPr>
        </p:nvSpPr>
        <p:spPr>
          <a:xfrm>
            <a:off x="2400300" y="3517107"/>
            <a:ext cx="4343400" cy="420713"/>
          </a:xfrm>
        </p:spPr>
        <p:txBody>
          <a:bodyPr anchor="t"/>
          <a:lstStyle>
            <a:lvl1pPr marL="0" indent="0" algn="ctr">
              <a:buNone/>
              <a:defRPr sz="1050" b="0" i="0">
                <a:solidFill>
                  <a:schemeClr val="bg1"/>
                </a:solidFill>
                <a:latin typeface="Poppins" pitchFamily="2" charset="77"/>
                <a:cs typeface="Poppins" pitchFamily="2" charset="77"/>
              </a:defRPr>
            </a:lvl1pPr>
          </a:lstStyle>
          <a:p>
            <a:pPr lvl="0"/>
            <a:r>
              <a:rPr lang="de-DE" dirty="0"/>
              <a:t>Name </a:t>
            </a:r>
            <a:r>
              <a:rPr lang="de-DE" dirty="0" err="1"/>
              <a:t>Presenter</a:t>
            </a:r>
            <a:endParaRPr lang="de-DE" dirty="0"/>
          </a:p>
        </p:txBody>
      </p:sp>
    </p:spTree>
    <p:extLst>
      <p:ext uri="{BB962C8B-B14F-4D97-AF65-F5344CB8AC3E}">
        <p14:creationId xmlns:p14="http://schemas.microsoft.com/office/powerpoint/2010/main" val="339401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85763" indent="-385763">
              <a:buFont typeface="+mj-lt"/>
              <a:buAutoNum type="arabicPeriod"/>
              <a:defRPr b="0" i="0">
                <a:latin typeface="Poppins" pitchFamily="2" charset="77"/>
                <a:cs typeface="Poppins" pitchFamily="2" charset="77"/>
              </a:defRPr>
            </a:lvl1pPr>
            <a:lvl2pPr marL="685800" indent="-342900">
              <a:buFont typeface="+mj-lt"/>
              <a:buAutoNum type="arabicPeriod"/>
              <a:defRPr b="0" i="0">
                <a:latin typeface="Poppins" pitchFamily="2" charset="77"/>
                <a:cs typeface="Poppins" pitchFamily="2" charset="77"/>
              </a:defRPr>
            </a:lvl2pPr>
            <a:lvl3pPr marL="1028700" indent="-342900">
              <a:buFont typeface="+mj-lt"/>
              <a:buAutoNum type="arabicPeriod"/>
              <a:defRPr b="0" i="0">
                <a:latin typeface="Poppins" pitchFamily="2" charset="77"/>
                <a:cs typeface="Poppins" pitchFamily="2" charset="77"/>
              </a:defRPr>
            </a:lvl3pPr>
            <a:lvl4pPr marL="1285875" indent="-257175">
              <a:buFont typeface="+mj-lt"/>
              <a:buAutoNum type="arabicPeriod"/>
              <a:defRPr b="0" i="0">
                <a:latin typeface="Poppins" pitchFamily="2" charset="77"/>
                <a:cs typeface="Poppins" pitchFamily="2" charset="77"/>
              </a:defRPr>
            </a:lvl4pPr>
            <a:lvl5pPr marL="1628775" indent="-257175">
              <a:buFont typeface="+mj-lt"/>
              <a:buAutoNum type="arabicPeriod"/>
              <a:defRPr b="0" i="0">
                <a:latin typeface="Poppins" pitchFamily="2" charset="77"/>
                <a:cs typeface="Poppins" pitchFamily="2"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itel 4">
            <a:extLst>
              <a:ext uri="{FF2B5EF4-FFF2-40B4-BE49-F238E27FC236}">
                <a16:creationId xmlns:a16="http://schemas.microsoft.com/office/drawing/2014/main" id="{DE9A9CE7-C497-8942-B2A4-28978DE31687}"/>
              </a:ext>
            </a:extLst>
          </p:cNvPr>
          <p:cNvSpPr>
            <a:spLocks noGrp="1"/>
          </p:cNvSpPr>
          <p:nvPr>
            <p:ph type="title"/>
          </p:nvPr>
        </p:nvSpPr>
        <p:spPr/>
        <p:txBody>
          <a:bodyPr/>
          <a:lstStyle>
            <a:lvl1pPr>
              <a:defRPr b="0" i="0">
                <a:latin typeface="Poppins" pitchFamily="2" charset="77"/>
                <a:cs typeface="Poppins" pitchFamily="2" charset="77"/>
              </a:defRPr>
            </a:lvl1pPr>
          </a:lstStyle>
          <a:p>
            <a:r>
              <a:rPr lang="de-DE" dirty="0"/>
              <a:t>Mastertitelformat bearbeiten</a:t>
            </a:r>
          </a:p>
        </p:txBody>
      </p:sp>
      <p:sp>
        <p:nvSpPr>
          <p:cNvPr id="6" name="Datumsplatzhalter 5">
            <a:extLst>
              <a:ext uri="{FF2B5EF4-FFF2-40B4-BE49-F238E27FC236}">
                <a16:creationId xmlns:a16="http://schemas.microsoft.com/office/drawing/2014/main" id="{4DFC6EDD-1759-7D47-B9A2-AAA11056FAE4}"/>
              </a:ext>
            </a:extLst>
          </p:cNvPr>
          <p:cNvSpPr>
            <a:spLocks noGrp="1"/>
          </p:cNvSpPr>
          <p:nvPr>
            <p:ph type="dt" sz="half" idx="10"/>
          </p:nvPr>
        </p:nvSpPr>
        <p:spPr/>
        <p:txBody>
          <a:bodyPr/>
          <a:lstStyle/>
          <a:p>
            <a:pPr>
              <a:defRPr/>
            </a:pPr>
            <a:r>
              <a:rPr lang="en-US" altLang="fr-FR"/>
              <a:t>2023-04-25</a:t>
            </a:r>
            <a:endParaRPr lang="fr-FR" altLang="fr-FR" dirty="0"/>
          </a:p>
        </p:txBody>
      </p:sp>
      <p:sp>
        <p:nvSpPr>
          <p:cNvPr id="7" name="Fußzeilenplatzhalter 6">
            <a:extLst>
              <a:ext uri="{FF2B5EF4-FFF2-40B4-BE49-F238E27FC236}">
                <a16:creationId xmlns:a16="http://schemas.microsoft.com/office/drawing/2014/main" id="{CE998BAB-7BA4-4046-81BC-DE965C4EAB6B}"/>
              </a:ext>
            </a:extLst>
          </p:cNvPr>
          <p:cNvSpPr>
            <a:spLocks noGrp="1"/>
          </p:cNvSpPr>
          <p:nvPr>
            <p:ph type="ftr" sz="quarter" idx="11"/>
          </p:nvPr>
        </p:nvSpPr>
        <p:spPr/>
        <p:txBody>
          <a:bodyPr/>
          <a:lstStyle/>
          <a:p>
            <a:pPr algn="l">
              <a:defRPr/>
            </a:pPr>
            <a:r>
              <a:rPr lang="en-US" altLang="fr-FR"/>
              <a:t>The openIMIS Initiative @ Ethiopia</a:t>
            </a:r>
            <a:endParaRPr lang="fr-FR" altLang="fr-FR" dirty="0"/>
          </a:p>
        </p:txBody>
      </p:sp>
      <p:sp>
        <p:nvSpPr>
          <p:cNvPr id="8" name="Foliennummernplatzhalter 7">
            <a:extLst>
              <a:ext uri="{FF2B5EF4-FFF2-40B4-BE49-F238E27FC236}">
                <a16:creationId xmlns:a16="http://schemas.microsoft.com/office/drawing/2014/main" id="{3EBE3F2C-F2A0-9345-8A99-14C1AA6AB9BF}"/>
              </a:ext>
            </a:extLst>
          </p:cNvPr>
          <p:cNvSpPr>
            <a:spLocks noGrp="1"/>
          </p:cNvSpPr>
          <p:nvPr>
            <p:ph type="sldNum" sz="quarter" idx="12"/>
          </p:nvPr>
        </p:nvSpPr>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282344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text slide 1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006374"/>
                </a:solidFill>
                <a:latin typeface="Poppins" pitchFamily="2" charset="77"/>
                <a:cs typeface="Poppins" pitchFamily="2" charset="77"/>
              </a:defRPr>
            </a:lvl1pPr>
          </a:lstStyle>
          <a:p>
            <a:r>
              <a:rPr lang="de-DE" dirty="0"/>
              <a:t>Mastertitelformat bearbeiten</a:t>
            </a:r>
            <a:endParaRPr lang="en-US" dirty="0"/>
          </a:p>
        </p:txBody>
      </p:sp>
      <p:sp>
        <p:nvSpPr>
          <p:cNvPr id="3" name="Content Placeholder 2"/>
          <p:cNvSpPr>
            <a:spLocks noGrp="1"/>
          </p:cNvSpPr>
          <p:nvPr>
            <p:ph idx="1"/>
          </p:nvPr>
        </p:nvSpPr>
        <p:spPr/>
        <p:txBody>
          <a:bodyPr/>
          <a:lstStyle>
            <a:lvl1pPr marL="0" indent="0">
              <a:buFont typeface="Arial" panose="020B0604020202020204" pitchFamily="34" charset="0"/>
              <a:buNone/>
              <a:defRPr b="0" i="0">
                <a:latin typeface="Poppins" pitchFamily="2" charset="77"/>
                <a:cs typeface="Poppins" pitchFamily="2" charset="77"/>
              </a:defRPr>
            </a:lvl1pPr>
            <a:lvl2pPr marL="342900" indent="0">
              <a:buFont typeface="Arial" panose="020B0604020202020204" pitchFamily="34" charset="0"/>
              <a:buNone/>
              <a:defRPr b="0" i="0">
                <a:latin typeface="Poppins" pitchFamily="2" charset="77"/>
                <a:cs typeface="Poppins" pitchFamily="2" charset="77"/>
              </a:defRPr>
            </a:lvl2pPr>
            <a:lvl3pPr marL="1028700" indent="-342900">
              <a:buFont typeface="Arial" panose="020B0604020202020204" pitchFamily="34" charset="0"/>
              <a:buChar char="•"/>
              <a:defRPr b="0" i="0">
                <a:latin typeface="Poppins" pitchFamily="2" charset="77"/>
                <a:cs typeface="Poppins" pitchFamily="2" charset="77"/>
              </a:defRPr>
            </a:lvl3pPr>
            <a:lvl4pPr marL="1285875" indent="-257175">
              <a:buFont typeface="Arial" panose="020B0604020202020204" pitchFamily="34" charset="0"/>
              <a:buChar char="•"/>
              <a:defRPr b="0" i="0">
                <a:latin typeface="Poppins" pitchFamily="2" charset="77"/>
                <a:cs typeface="Poppins" pitchFamily="2" charset="77"/>
              </a:defRPr>
            </a:lvl4pPr>
            <a:lvl5pPr marL="1628775" indent="-257175">
              <a:buFont typeface="Arial" panose="020B0604020202020204" pitchFamily="34" charset="0"/>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10" name="Datumsplatzhalter 5">
            <a:extLst>
              <a:ext uri="{FF2B5EF4-FFF2-40B4-BE49-F238E27FC236}">
                <a16:creationId xmlns:a16="http://schemas.microsoft.com/office/drawing/2014/main" id="{DFA5C08D-05AA-0748-BE59-73584EBDDEAF}"/>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11" name="Fußzeilenplatzhalter 6">
            <a:extLst>
              <a:ext uri="{FF2B5EF4-FFF2-40B4-BE49-F238E27FC236}">
                <a16:creationId xmlns:a16="http://schemas.microsoft.com/office/drawing/2014/main" id="{62970769-1149-914A-96DB-6AB77845B3F7}"/>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12" name="Foliennummernplatzhalter 7">
            <a:extLst>
              <a:ext uri="{FF2B5EF4-FFF2-40B4-BE49-F238E27FC236}">
                <a16:creationId xmlns:a16="http://schemas.microsoft.com/office/drawing/2014/main" id="{5376C742-CAF5-A046-8B09-13F20EC58237}"/>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1623788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2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44584"/>
            <a:ext cx="7886700" cy="530915"/>
          </a:xfrm>
        </p:spPr>
        <p:txBody>
          <a:bodyPr/>
          <a:lstStyle>
            <a:lvl1pPr marL="0" marR="0" indent="0" algn="l" defTabSz="685800" rtl="0" eaLnBrk="1" fontAlgn="base" latinLnBrk="0" hangingPunct="1">
              <a:lnSpc>
                <a:spcPct val="90000"/>
              </a:lnSpc>
              <a:spcBef>
                <a:spcPct val="0"/>
              </a:spcBef>
              <a:spcAft>
                <a:spcPct val="0"/>
              </a:spcAft>
              <a:buClrTx/>
              <a:buSzTx/>
              <a:buFontTx/>
              <a:buNone/>
              <a:tabLst/>
              <a:defRPr lang="en-US" sz="3000" b="0" i="0" kern="1200" dirty="0">
                <a:solidFill>
                  <a:srgbClr val="006374"/>
                </a:solidFill>
                <a:latin typeface="Poppins" pitchFamily="2" charset="77"/>
                <a:ea typeface="+mj-ea"/>
                <a:cs typeface="Poppins" pitchFamily="2" charset="77"/>
              </a:defRPr>
            </a:lvl1pPr>
          </a:lstStyle>
          <a:p>
            <a:pPr marL="0" marR="0" lvl="0" indent="0" algn="l" defTabSz="685800" rtl="0" eaLnBrk="1" fontAlgn="base" latinLnBrk="0" hangingPunct="1">
              <a:lnSpc>
                <a:spcPct val="90000"/>
              </a:lnSpc>
              <a:spcBef>
                <a:spcPct val="0"/>
              </a:spcBef>
              <a:spcAft>
                <a:spcPct val="0"/>
              </a:spcAft>
              <a:buClrTx/>
              <a:buSzTx/>
              <a:buFontTx/>
              <a:buNone/>
              <a:tabLst/>
              <a:defRPr/>
            </a:pPr>
            <a:r>
              <a:rPr lang="en-GB" altLang="fr-FR" sz="3000" dirty="0">
                <a:solidFill>
                  <a:srgbClr val="006374"/>
                </a:solidFill>
              </a:rPr>
              <a:t>Standard text slide</a:t>
            </a:r>
            <a:endParaRPr lang="en-US" dirty="0"/>
          </a:p>
        </p:txBody>
      </p:sp>
      <p:sp>
        <p:nvSpPr>
          <p:cNvPr id="3" name="Content Placeholder 2"/>
          <p:cNvSpPr>
            <a:spLocks noGrp="1"/>
          </p:cNvSpPr>
          <p:nvPr>
            <p:ph idx="1"/>
          </p:nvPr>
        </p:nvSpPr>
        <p:spPr>
          <a:xfrm>
            <a:off x="628650" y="1406024"/>
            <a:ext cx="7886700" cy="3226698"/>
          </a:xfrm>
        </p:spPr>
        <p:txBody>
          <a:bodyPr/>
          <a:lstStyle>
            <a:lvl1pPr marL="0" indent="0">
              <a:buFont typeface="Arial" panose="020B0604020202020204" pitchFamily="34" charset="0"/>
              <a:buNone/>
              <a:defRPr b="0" i="0">
                <a:latin typeface="Poppins" pitchFamily="2" charset="77"/>
                <a:cs typeface="Poppins" pitchFamily="2" charset="77"/>
              </a:defRPr>
            </a:lvl1pPr>
            <a:lvl2pPr marL="342900" indent="0">
              <a:buFont typeface="Arial" panose="020B0604020202020204" pitchFamily="34" charset="0"/>
              <a:buNone/>
              <a:defRPr/>
            </a:lvl2pPr>
            <a:lvl3pPr marL="1028700" indent="-342900">
              <a:buFont typeface="Arial" panose="020B0604020202020204" pitchFamily="34" charset="0"/>
              <a:buChar char="•"/>
              <a:defRPr/>
            </a:lvl3pPr>
            <a:lvl4pPr marL="1285875" indent="-257175">
              <a:buFont typeface="Arial" panose="020B0604020202020204" pitchFamily="34" charset="0"/>
              <a:buChar char="•"/>
              <a:defRPr/>
            </a:lvl4pPr>
            <a:lvl5pPr marL="1628775" indent="-257175">
              <a:buFont typeface="Arial" panose="020B0604020202020204" pitchFamily="34" charset="0"/>
              <a:buChar char="•"/>
              <a:defRPr/>
            </a:lvl5pPr>
          </a:lstStyle>
          <a:p>
            <a:pPr lvl="0"/>
            <a:r>
              <a:rPr lang="de-DE" dirty="0"/>
              <a:t>Mastertextformat bearbeiten</a:t>
            </a:r>
          </a:p>
        </p:txBody>
      </p:sp>
      <p:sp>
        <p:nvSpPr>
          <p:cNvPr id="15" name="Textplatzhalter 14">
            <a:extLst>
              <a:ext uri="{FF2B5EF4-FFF2-40B4-BE49-F238E27FC236}">
                <a16:creationId xmlns:a16="http://schemas.microsoft.com/office/drawing/2014/main" id="{0FC5FB67-B109-1C40-94C7-1F0B4B9D788E}"/>
              </a:ext>
            </a:extLst>
          </p:cNvPr>
          <p:cNvSpPr>
            <a:spLocks noGrp="1"/>
          </p:cNvSpPr>
          <p:nvPr>
            <p:ph type="body" sz="quarter" idx="13" hasCustomPrompt="1"/>
          </p:nvPr>
        </p:nvSpPr>
        <p:spPr>
          <a:xfrm>
            <a:off x="628650" y="875110"/>
            <a:ext cx="7886700" cy="444707"/>
          </a:xfrm>
        </p:spPr>
        <p:txBody>
          <a:bodyPr/>
          <a:lstStyle>
            <a:lvl1pPr marL="0" marR="0" indent="0" algn="l" defTabSz="342900" rtl="0" eaLnBrk="0" fontAlgn="base" latinLnBrk="0" hangingPunct="0">
              <a:lnSpc>
                <a:spcPct val="100000"/>
              </a:lnSpc>
              <a:spcBef>
                <a:spcPct val="0"/>
              </a:spcBef>
              <a:spcAft>
                <a:spcPct val="0"/>
              </a:spcAft>
              <a:buClrTx/>
              <a:buSzTx/>
              <a:buFontTx/>
              <a:buNone/>
              <a:tabLst/>
              <a:defRPr b="0" i="0">
                <a:solidFill>
                  <a:schemeClr val="accent1"/>
                </a:solidFill>
                <a:latin typeface="Poppins" pitchFamily="2" charset="77"/>
                <a:cs typeface="Poppins" pitchFamily="2" charset="77"/>
              </a:defRPr>
            </a:lvl1pPr>
          </a:lstStyle>
          <a:p>
            <a:pPr marL="0" marR="0" lvl="0" indent="0" algn="l" defTabSz="342900" rtl="0" eaLnBrk="0" fontAlgn="base" latinLnBrk="0" hangingPunct="0">
              <a:lnSpc>
                <a:spcPct val="100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000000"/>
                </a:solidFill>
                <a:effectLst/>
                <a:uLnTx/>
                <a:uFillTx/>
                <a:latin typeface="Poppins Light" pitchFamily="2" charset="77"/>
                <a:ea typeface="+mn-ea"/>
                <a:cs typeface="Poppins Light" pitchFamily="2" charset="77"/>
                <a:sym typeface="Arial"/>
              </a:rPr>
              <a:t>With 2 Headers</a:t>
            </a:r>
          </a:p>
        </p:txBody>
      </p:sp>
      <p:sp>
        <p:nvSpPr>
          <p:cNvPr id="8" name="Datumsplatzhalter 5">
            <a:extLst>
              <a:ext uri="{FF2B5EF4-FFF2-40B4-BE49-F238E27FC236}">
                <a16:creationId xmlns:a16="http://schemas.microsoft.com/office/drawing/2014/main" id="{173C3EBC-F7C8-9943-AA04-F93E0C23FEC8}"/>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9" name="Fußzeilenplatzhalter 6">
            <a:extLst>
              <a:ext uri="{FF2B5EF4-FFF2-40B4-BE49-F238E27FC236}">
                <a16:creationId xmlns:a16="http://schemas.microsoft.com/office/drawing/2014/main" id="{F958B2C1-955B-6A43-96B5-63F80C928188}"/>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10" name="Foliennummernplatzhalter 7">
            <a:extLst>
              <a:ext uri="{FF2B5EF4-FFF2-40B4-BE49-F238E27FC236}">
                <a16:creationId xmlns:a16="http://schemas.microsoft.com/office/drawing/2014/main" id="{53A0DF01-73AE-314F-9385-C966588953B5}"/>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3868677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tart Slide dark green">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62698C69-4EC2-5E49-8DC0-934B00231139}"/>
              </a:ext>
            </a:extLst>
          </p:cNvPr>
          <p:cNvSpPr/>
          <p:nvPr userDrawn="1"/>
        </p:nvSpPr>
        <p:spPr>
          <a:xfrm>
            <a:off x="0" y="0"/>
            <a:ext cx="9144000" cy="51435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22" name="Title 1">
            <a:extLst>
              <a:ext uri="{FF2B5EF4-FFF2-40B4-BE49-F238E27FC236}">
                <a16:creationId xmlns:a16="http://schemas.microsoft.com/office/drawing/2014/main" id="{0BDE8FA9-854A-7443-BBA1-1DBA1E1E897B}"/>
              </a:ext>
            </a:extLst>
          </p:cNvPr>
          <p:cNvSpPr>
            <a:spLocks noGrp="1"/>
          </p:cNvSpPr>
          <p:nvPr>
            <p:ph type="title"/>
          </p:nvPr>
        </p:nvSpPr>
        <p:spPr>
          <a:xfrm>
            <a:off x="623888" y="1282304"/>
            <a:ext cx="7886700" cy="2139553"/>
          </a:xfrm>
        </p:spPr>
        <p:txBody>
          <a:bodyPr anchor="b"/>
          <a:lstStyle>
            <a:lvl1pPr>
              <a:defRPr sz="4500" b="0" i="0">
                <a:solidFill>
                  <a:schemeClr val="tx1"/>
                </a:solidFill>
                <a:latin typeface="Poppins" pitchFamily="2" charset="77"/>
                <a:cs typeface="Poppins" pitchFamily="2" charset="77"/>
              </a:defRPr>
            </a:lvl1pPr>
          </a:lstStyle>
          <a:p>
            <a:r>
              <a:rPr lang="de-DE" dirty="0"/>
              <a:t>Mastertitelformat bearbeiten</a:t>
            </a:r>
            <a:endParaRPr lang="en-US" dirty="0"/>
          </a:p>
        </p:txBody>
      </p:sp>
      <p:sp>
        <p:nvSpPr>
          <p:cNvPr id="23" name="Text Placeholder 2">
            <a:extLst>
              <a:ext uri="{FF2B5EF4-FFF2-40B4-BE49-F238E27FC236}">
                <a16:creationId xmlns:a16="http://schemas.microsoft.com/office/drawing/2014/main" id="{1E84DC44-70AF-C44B-A7C2-34C1056F97A3}"/>
              </a:ext>
            </a:extLst>
          </p:cNvPr>
          <p:cNvSpPr>
            <a:spLocks noGrp="1"/>
          </p:cNvSpPr>
          <p:nvPr>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Mastertextformat bearbeiten</a:t>
            </a:r>
          </a:p>
        </p:txBody>
      </p:sp>
      <p:pic>
        <p:nvPicPr>
          <p:cNvPr id="24" name="Grafik 23">
            <a:extLst>
              <a:ext uri="{FF2B5EF4-FFF2-40B4-BE49-F238E27FC236}">
                <a16:creationId xmlns:a16="http://schemas.microsoft.com/office/drawing/2014/main" id="{648A4757-FE1C-0B4C-9F8A-039A03F7F248}"/>
              </a:ext>
            </a:extLst>
          </p:cNvPr>
          <p:cNvPicPr>
            <a:picLocks noChangeAspect="1"/>
          </p:cNvPicPr>
          <p:nvPr userDrawn="1"/>
        </p:nvPicPr>
        <p:blipFill>
          <a:blip r:embed="rId2"/>
          <a:stretch>
            <a:fillRect/>
          </a:stretch>
        </p:blipFill>
        <p:spPr>
          <a:xfrm>
            <a:off x="629100" y="4698000"/>
            <a:ext cx="1366512" cy="364500"/>
          </a:xfrm>
          <a:prstGeom prst="rect">
            <a:avLst/>
          </a:prstGeom>
        </p:spPr>
      </p:pic>
      <p:sp>
        <p:nvSpPr>
          <p:cNvPr id="25" name="Datumsplatzhalter 5">
            <a:extLst>
              <a:ext uri="{FF2B5EF4-FFF2-40B4-BE49-F238E27FC236}">
                <a16:creationId xmlns:a16="http://schemas.microsoft.com/office/drawing/2014/main" id="{295CC479-5777-1440-B0E1-06DDD1112AA7}"/>
              </a:ext>
            </a:extLst>
          </p:cNvPr>
          <p:cNvSpPr>
            <a:spLocks noGrp="1"/>
          </p:cNvSpPr>
          <p:nvPr>
            <p:ph type="dt" sz="half" idx="10"/>
          </p:nvPr>
        </p:nvSpPr>
        <p:spPr>
          <a:xfrm>
            <a:off x="2595925" y="4774797"/>
            <a:ext cx="1685925" cy="273844"/>
          </a:xfrm>
        </p:spPr>
        <p:txBody>
          <a:bodyPr/>
          <a:lstStyle>
            <a:lvl1pPr>
              <a:defRPr>
                <a:solidFill>
                  <a:schemeClr val="bg1"/>
                </a:solidFill>
              </a:defRPr>
            </a:lvl1pPr>
          </a:lstStyle>
          <a:p>
            <a:pPr>
              <a:defRPr/>
            </a:pPr>
            <a:r>
              <a:rPr lang="en-US" altLang="fr-FR"/>
              <a:t>2023-04-25</a:t>
            </a:r>
            <a:endParaRPr lang="fr-FR" altLang="fr-FR" dirty="0"/>
          </a:p>
        </p:txBody>
      </p:sp>
      <p:sp>
        <p:nvSpPr>
          <p:cNvPr id="26" name="Fußzeilenplatzhalter 6">
            <a:extLst>
              <a:ext uri="{FF2B5EF4-FFF2-40B4-BE49-F238E27FC236}">
                <a16:creationId xmlns:a16="http://schemas.microsoft.com/office/drawing/2014/main" id="{EFC801E0-C099-6742-9C05-9E14FC5D7A8C}"/>
              </a:ext>
            </a:extLst>
          </p:cNvPr>
          <p:cNvSpPr>
            <a:spLocks noGrp="1"/>
          </p:cNvSpPr>
          <p:nvPr>
            <p:ph type="ftr" sz="quarter" idx="11"/>
          </p:nvPr>
        </p:nvSpPr>
        <p:spPr>
          <a:xfrm>
            <a:off x="4340559" y="4776561"/>
            <a:ext cx="3662795" cy="273844"/>
          </a:xfrm>
        </p:spPr>
        <p:txBody>
          <a:bodyPr/>
          <a:lstStyle>
            <a:lvl1pPr>
              <a:defRPr>
                <a:solidFill>
                  <a:schemeClr val="bg1"/>
                </a:solidFill>
              </a:defRPr>
            </a:lvl1pPr>
          </a:lstStyle>
          <a:p>
            <a:pPr algn="l">
              <a:defRPr/>
            </a:pPr>
            <a:r>
              <a:rPr lang="en-US" altLang="fr-FR"/>
              <a:t>The openIMIS Initiative @ Ethiopia</a:t>
            </a:r>
            <a:endParaRPr lang="fr-FR" altLang="fr-FR" dirty="0"/>
          </a:p>
        </p:txBody>
      </p:sp>
      <p:sp>
        <p:nvSpPr>
          <p:cNvPr id="27" name="Foliennummernplatzhalter 7">
            <a:extLst>
              <a:ext uri="{FF2B5EF4-FFF2-40B4-BE49-F238E27FC236}">
                <a16:creationId xmlns:a16="http://schemas.microsoft.com/office/drawing/2014/main" id="{383085F9-E9BF-8343-8D9C-9329CABFAD18}"/>
              </a:ext>
            </a:extLst>
          </p:cNvPr>
          <p:cNvSpPr>
            <a:spLocks noGrp="1"/>
          </p:cNvSpPr>
          <p:nvPr>
            <p:ph type="sldNum" sz="quarter" idx="12"/>
          </p:nvPr>
        </p:nvSpPr>
        <p:spPr>
          <a:xfrm>
            <a:off x="1950130" y="4774797"/>
            <a:ext cx="587087" cy="273844"/>
          </a:xfrm>
        </p:spPr>
        <p:txBody>
          <a:bodyPr/>
          <a:lstStyle>
            <a:lvl1pPr>
              <a:defRPr>
                <a:solidFill>
                  <a:schemeClr val="bg1"/>
                </a:solidFill>
              </a:defRPr>
            </a:lvl1p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603818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start Slide light green">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43FD6B5-4862-5742-A497-0079A016E12D}"/>
              </a:ext>
            </a:extLst>
          </p:cNvPr>
          <p:cNvSpPr/>
          <p:nvPr userDrawn="1"/>
        </p:nvSpPr>
        <p:spPr>
          <a:xfrm>
            <a:off x="0" y="0"/>
            <a:ext cx="9144000" cy="5143500"/>
          </a:xfrm>
          <a:prstGeom prst="rect">
            <a:avLst/>
          </a:prstGeom>
          <a:solidFill>
            <a:srgbClr val="80B0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2" name="Title 1"/>
          <p:cNvSpPr>
            <a:spLocks noGrp="1"/>
          </p:cNvSpPr>
          <p:nvPr>
            <p:ph type="title"/>
          </p:nvPr>
        </p:nvSpPr>
        <p:spPr>
          <a:xfrm>
            <a:off x="623888" y="1282304"/>
            <a:ext cx="7886700" cy="2139553"/>
          </a:xfrm>
        </p:spPr>
        <p:txBody>
          <a:bodyPr anchor="b"/>
          <a:lstStyle>
            <a:lvl1pPr>
              <a:defRPr sz="4500">
                <a:solidFill>
                  <a:schemeClr val="tx1"/>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Mastertextformat bearbeiten</a:t>
            </a:r>
          </a:p>
        </p:txBody>
      </p:sp>
      <p:pic>
        <p:nvPicPr>
          <p:cNvPr id="13" name="Grafik 12">
            <a:extLst>
              <a:ext uri="{FF2B5EF4-FFF2-40B4-BE49-F238E27FC236}">
                <a16:creationId xmlns:a16="http://schemas.microsoft.com/office/drawing/2014/main" id="{762CAB75-DC67-5244-936B-D34652C02873}"/>
              </a:ext>
            </a:extLst>
          </p:cNvPr>
          <p:cNvPicPr>
            <a:picLocks noChangeAspect="1"/>
          </p:cNvPicPr>
          <p:nvPr userDrawn="1"/>
        </p:nvPicPr>
        <p:blipFill>
          <a:blip r:embed="rId2"/>
          <a:stretch>
            <a:fillRect/>
          </a:stretch>
        </p:blipFill>
        <p:spPr>
          <a:xfrm>
            <a:off x="629100" y="4698000"/>
            <a:ext cx="1366512" cy="364500"/>
          </a:xfrm>
          <a:prstGeom prst="rect">
            <a:avLst/>
          </a:prstGeom>
        </p:spPr>
      </p:pic>
      <p:sp>
        <p:nvSpPr>
          <p:cNvPr id="14" name="Datumsplatzhalter 5">
            <a:extLst>
              <a:ext uri="{FF2B5EF4-FFF2-40B4-BE49-F238E27FC236}">
                <a16:creationId xmlns:a16="http://schemas.microsoft.com/office/drawing/2014/main" id="{750DC60E-876F-5C47-9D62-DA65F81A25BD}"/>
              </a:ext>
            </a:extLst>
          </p:cNvPr>
          <p:cNvSpPr>
            <a:spLocks noGrp="1"/>
          </p:cNvSpPr>
          <p:nvPr>
            <p:ph type="dt" sz="half" idx="10"/>
          </p:nvPr>
        </p:nvSpPr>
        <p:spPr>
          <a:xfrm>
            <a:off x="2595925" y="4774797"/>
            <a:ext cx="1685925" cy="273844"/>
          </a:xfrm>
        </p:spPr>
        <p:txBody>
          <a:bodyPr/>
          <a:lstStyle>
            <a:lvl1pPr>
              <a:defRPr>
                <a:solidFill>
                  <a:schemeClr val="bg1"/>
                </a:solidFill>
              </a:defRPr>
            </a:lvl1pPr>
          </a:lstStyle>
          <a:p>
            <a:pPr>
              <a:defRPr/>
            </a:pPr>
            <a:r>
              <a:rPr lang="en-US" altLang="fr-FR"/>
              <a:t>2023-04-25</a:t>
            </a:r>
            <a:endParaRPr lang="fr-FR" altLang="fr-FR" dirty="0"/>
          </a:p>
        </p:txBody>
      </p:sp>
      <p:sp>
        <p:nvSpPr>
          <p:cNvPr id="15" name="Fußzeilenplatzhalter 6">
            <a:extLst>
              <a:ext uri="{FF2B5EF4-FFF2-40B4-BE49-F238E27FC236}">
                <a16:creationId xmlns:a16="http://schemas.microsoft.com/office/drawing/2014/main" id="{AE7F25E3-627F-D847-89BA-19DBB9ECDF07}"/>
              </a:ext>
            </a:extLst>
          </p:cNvPr>
          <p:cNvSpPr>
            <a:spLocks noGrp="1"/>
          </p:cNvSpPr>
          <p:nvPr>
            <p:ph type="ftr" sz="quarter" idx="11"/>
          </p:nvPr>
        </p:nvSpPr>
        <p:spPr>
          <a:xfrm>
            <a:off x="4340559" y="4776561"/>
            <a:ext cx="3662795" cy="273844"/>
          </a:xfrm>
        </p:spPr>
        <p:txBody>
          <a:bodyPr/>
          <a:lstStyle>
            <a:lvl1pPr>
              <a:defRPr>
                <a:solidFill>
                  <a:schemeClr val="bg1"/>
                </a:solidFill>
              </a:defRPr>
            </a:lvl1pPr>
          </a:lstStyle>
          <a:p>
            <a:pPr algn="l">
              <a:defRPr/>
            </a:pPr>
            <a:r>
              <a:rPr lang="en-US" altLang="fr-FR"/>
              <a:t>The openIMIS Initiative @ Ethiopia</a:t>
            </a:r>
            <a:endParaRPr lang="fr-FR" altLang="fr-FR" dirty="0"/>
          </a:p>
        </p:txBody>
      </p:sp>
      <p:sp>
        <p:nvSpPr>
          <p:cNvPr id="16" name="Foliennummernplatzhalter 7">
            <a:extLst>
              <a:ext uri="{FF2B5EF4-FFF2-40B4-BE49-F238E27FC236}">
                <a16:creationId xmlns:a16="http://schemas.microsoft.com/office/drawing/2014/main" id="{46F4F742-D4B9-AD42-8C29-65C013587816}"/>
              </a:ext>
            </a:extLst>
          </p:cNvPr>
          <p:cNvSpPr>
            <a:spLocks noGrp="1"/>
          </p:cNvSpPr>
          <p:nvPr>
            <p:ph type="sldNum" sz="quarter" idx="12"/>
          </p:nvPr>
        </p:nvSpPr>
        <p:spPr>
          <a:xfrm>
            <a:off x="1950130" y="4774797"/>
            <a:ext cx="587087" cy="273844"/>
          </a:xfrm>
        </p:spPr>
        <p:txBody>
          <a:bodyPr/>
          <a:lstStyle>
            <a:lvl1pPr>
              <a:defRPr>
                <a:solidFill>
                  <a:schemeClr val="bg1"/>
                </a:solidFill>
              </a:defRPr>
            </a:lvl1p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3727594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start Slide yellow">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D11AAF0-6510-9942-A58B-509AFDB4D7FE}"/>
              </a:ext>
            </a:extLst>
          </p:cNvPr>
          <p:cNvSpPr/>
          <p:nvPr userDrawn="1"/>
        </p:nvSpPr>
        <p:spPr>
          <a:xfrm>
            <a:off x="0" y="0"/>
            <a:ext cx="9144000" cy="5143500"/>
          </a:xfrm>
          <a:prstGeom prst="rect">
            <a:avLst/>
          </a:prstGeom>
          <a:solidFill>
            <a:srgbClr val="F4A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2" name="Title 1"/>
          <p:cNvSpPr>
            <a:spLocks noGrp="1"/>
          </p:cNvSpPr>
          <p:nvPr>
            <p:ph type="title"/>
          </p:nvPr>
        </p:nvSpPr>
        <p:spPr>
          <a:xfrm>
            <a:off x="623888" y="1282304"/>
            <a:ext cx="7886700" cy="2139553"/>
          </a:xfrm>
        </p:spPr>
        <p:txBody>
          <a:bodyPr anchor="b"/>
          <a:lstStyle>
            <a:lvl1pPr>
              <a:defRPr sz="4500">
                <a:solidFill>
                  <a:schemeClr val="tx1"/>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Mastertextformat bearbeiten</a:t>
            </a:r>
          </a:p>
        </p:txBody>
      </p:sp>
      <p:pic>
        <p:nvPicPr>
          <p:cNvPr id="14" name="Grafik 13">
            <a:extLst>
              <a:ext uri="{FF2B5EF4-FFF2-40B4-BE49-F238E27FC236}">
                <a16:creationId xmlns:a16="http://schemas.microsoft.com/office/drawing/2014/main" id="{4502FA58-971C-0346-9097-42FCC92A0622}"/>
              </a:ext>
            </a:extLst>
          </p:cNvPr>
          <p:cNvPicPr>
            <a:picLocks noChangeAspect="1"/>
          </p:cNvPicPr>
          <p:nvPr userDrawn="1"/>
        </p:nvPicPr>
        <p:blipFill>
          <a:blip r:embed="rId2"/>
          <a:stretch>
            <a:fillRect/>
          </a:stretch>
        </p:blipFill>
        <p:spPr>
          <a:xfrm>
            <a:off x="629100" y="4698000"/>
            <a:ext cx="1366512" cy="364500"/>
          </a:xfrm>
          <a:prstGeom prst="rect">
            <a:avLst/>
          </a:prstGeom>
        </p:spPr>
      </p:pic>
      <p:sp>
        <p:nvSpPr>
          <p:cNvPr id="15" name="Datumsplatzhalter 5">
            <a:extLst>
              <a:ext uri="{FF2B5EF4-FFF2-40B4-BE49-F238E27FC236}">
                <a16:creationId xmlns:a16="http://schemas.microsoft.com/office/drawing/2014/main" id="{FCEABE72-6491-D347-8103-A0BFBC66FBC0}"/>
              </a:ext>
            </a:extLst>
          </p:cNvPr>
          <p:cNvSpPr>
            <a:spLocks noGrp="1"/>
          </p:cNvSpPr>
          <p:nvPr>
            <p:ph type="dt" sz="half" idx="10"/>
          </p:nvPr>
        </p:nvSpPr>
        <p:spPr>
          <a:xfrm>
            <a:off x="2595925" y="4774797"/>
            <a:ext cx="1685925" cy="273844"/>
          </a:xfrm>
        </p:spPr>
        <p:txBody>
          <a:bodyPr/>
          <a:lstStyle>
            <a:lvl1pPr>
              <a:defRPr>
                <a:solidFill>
                  <a:schemeClr val="bg1"/>
                </a:solidFill>
              </a:defRPr>
            </a:lvl1pPr>
          </a:lstStyle>
          <a:p>
            <a:pPr>
              <a:defRPr/>
            </a:pPr>
            <a:r>
              <a:rPr lang="en-US" altLang="fr-FR"/>
              <a:t>2023-04-25</a:t>
            </a:r>
            <a:endParaRPr lang="fr-FR" altLang="fr-FR" dirty="0"/>
          </a:p>
        </p:txBody>
      </p:sp>
      <p:sp>
        <p:nvSpPr>
          <p:cNvPr id="16" name="Fußzeilenplatzhalter 6">
            <a:extLst>
              <a:ext uri="{FF2B5EF4-FFF2-40B4-BE49-F238E27FC236}">
                <a16:creationId xmlns:a16="http://schemas.microsoft.com/office/drawing/2014/main" id="{52A13DC6-31E5-7945-8F0C-393A2C9A39DC}"/>
              </a:ext>
            </a:extLst>
          </p:cNvPr>
          <p:cNvSpPr>
            <a:spLocks noGrp="1"/>
          </p:cNvSpPr>
          <p:nvPr>
            <p:ph type="ftr" sz="quarter" idx="11"/>
          </p:nvPr>
        </p:nvSpPr>
        <p:spPr>
          <a:xfrm>
            <a:off x="4340559" y="4776561"/>
            <a:ext cx="3662795" cy="273844"/>
          </a:xfrm>
        </p:spPr>
        <p:txBody>
          <a:bodyPr/>
          <a:lstStyle>
            <a:lvl1pPr>
              <a:defRPr>
                <a:solidFill>
                  <a:schemeClr val="bg1"/>
                </a:solidFill>
              </a:defRPr>
            </a:lvl1pPr>
          </a:lstStyle>
          <a:p>
            <a:pPr algn="l">
              <a:defRPr/>
            </a:pPr>
            <a:r>
              <a:rPr lang="en-US" altLang="fr-FR"/>
              <a:t>The openIMIS Initiative @ Ethiopia</a:t>
            </a:r>
            <a:endParaRPr lang="fr-FR" altLang="fr-FR" dirty="0"/>
          </a:p>
        </p:txBody>
      </p:sp>
      <p:sp>
        <p:nvSpPr>
          <p:cNvPr id="17" name="Foliennummernplatzhalter 7">
            <a:extLst>
              <a:ext uri="{FF2B5EF4-FFF2-40B4-BE49-F238E27FC236}">
                <a16:creationId xmlns:a16="http://schemas.microsoft.com/office/drawing/2014/main" id="{14E8553C-B690-6B42-ABCB-3A96F290BC0E}"/>
              </a:ext>
            </a:extLst>
          </p:cNvPr>
          <p:cNvSpPr>
            <a:spLocks noGrp="1"/>
          </p:cNvSpPr>
          <p:nvPr>
            <p:ph type="sldNum" sz="quarter" idx="12"/>
          </p:nvPr>
        </p:nvSpPr>
        <p:spPr>
          <a:xfrm>
            <a:off x="1950130" y="4774797"/>
            <a:ext cx="587087" cy="273844"/>
          </a:xfrm>
        </p:spPr>
        <p:txBody>
          <a:bodyPr/>
          <a:lstStyle>
            <a:lvl1pPr>
              <a:defRPr>
                <a:solidFill>
                  <a:schemeClr val="bg1"/>
                </a:solidFill>
              </a:defRPr>
            </a:lvl1p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335532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start Slide purpl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D11AAF0-6510-9942-A58B-509AFDB4D7FE}"/>
              </a:ext>
            </a:extLst>
          </p:cNvPr>
          <p:cNvSpPr/>
          <p:nvPr userDrawn="1"/>
        </p:nvSpPr>
        <p:spPr>
          <a:xfrm>
            <a:off x="0" y="0"/>
            <a:ext cx="9144000" cy="5143500"/>
          </a:xfrm>
          <a:prstGeom prst="rect">
            <a:avLst/>
          </a:prstGeom>
          <a:solidFill>
            <a:srgbClr val="A4A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2" name="Title 1"/>
          <p:cNvSpPr>
            <a:spLocks noGrp="1"/>
          </p:cNvSpPr>
          <p:nvPr>
            <p:ph type="title"/>
          </p:nvPr>
        </p:nvSpPr>
        <p:spPr>
          <a:xfrm>
            <a:off x="623888" y="1282304"/>
            <a:ext cx="7886700" cy="2139553"/>
          </a:xfrm>
        </p:spPr>
        <p:txBody>
          <a:bodyPr anchor="b"/>
          <a:lstStyle>
            <a:lvl1pPr>
              <a:defRPr sz="4500">
                <a:solidFill>
                  <a:schemeClr val="tx1"/>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Mastertextformat bearbeiten</a:t>
            </a:r>
          </a:p>
        </p:txBody>
      </p:sp>
      <p:pic>
        <p:nvPicPr>
          <p:cNvPr id="13" name="Grafik 12">
            <a:extLst>
              <a:ext uri="{FF2B5EF4-FFF2-40B4-BE49-F238E27FC236}">
                <a16:creationId xmlns:a16="http://schemas.microsoft.com/office/drawing/2014/main" id="{BEA97641-7084-5748-A8D9-70A256712E90}"/>
              </a:ext>
            </a:extLst>
          </p:cNvPr>
          <p:cNvPicPr>
            <a:picLocks noChangeAspect="1"/>
          </p:cNvPicPr>
          <p:nvPr userDrawn="1"/>
        </p:nvPicPr>
        <p:blipFill>
          <a:blip r:embed="rId2"/>
          <a:stretch>
            <a:fillRect/>
          </a:stretch>
        </p:blipFill>
        <p:spPr>
          <a:xfrm>
            <a:off x="629100" y="4698000"/>
            <a:ext cx="1366512" cy="364500"/>
          </a:xfrm>
          <a:prstGeom prst="rect">
            <a:avLst/>
          </a:prstGeom>
        </p:spPr>
      </p:pic>
      <p:sp>
        <p:nvSpPr>
          <p:cNvPr id="14" name="Datumsplatzhalter 5">
            <a:extLst>
              <a:ext uri="{FF2B5EF4-FFF2-40B4-BE49-F238E27FC236}">
                <a16:creationId xmlns:a16="http://schemas.microsoft.com/office/drawing/2014/main" id="{FEEAFE84-A6EE-674C-9A22-E428D6AB6AAF}"/>
              </a:ext>
            </a:extLst>
          </p:cNvPr>
          <p:cNvSpPr>
            <a:spLocks noGrp="1"/>
          </p:cNvSpPr>
          <p:nvPr>
            <p:ph type="dt" sz="half" idx="10"/>
          </p:nvPr>
        </p:nvSpPr>
        <p:spPr>
          <a:xfrm>
            <a:off x="2595925" y="4774797"/>
            <a:ext cx="1685925" cy="273844"/>
          </a:xfrm>
        </p:spPr>
        <p:txBody>
          <a:bodyPr/>
          <a:lstStyle>
            <a:lvl1pPr>
              <a:defRPr>
                <a:solidFill>
                  <a:schemeClr val="bg1"/>
                </a:solidFill>
              </a:defRPr>
            </a:lvl1pPr>
          </a:lstStyle>
          <a:p>
            <a:pPr>
              <a:defRPr/>
            </a:pPr>
            <a:r>
              <a:rPr lang="en-US" altLang="fr-FR"/>
              <a:t>2023-04-25</a:t>
            </a:r>
            <a:endParaRPr lang="fr-FR" altLang="fr-FR" dirty="0"/>
          </a:p>
        </p:txBody>
      </p:sp>
      <p:sp>
        <p:nvSpPr>
          <p:cNvPr id="15" name="Fußzeilenplatzhalter 6">
            <a:extLst>
              <a:ext uri="{FF2B5EF4-FFF2-40B4-BE49-F238E27FC236}">
                <a16:creationId xmlns:a16="http://schemas.microsoft.com/office/drawing/2014/main" id="{0D57AF84-B48F-5343-8FCF-341B91C14A66}"/>
              </a:ext>
            </a:extLst>
          </p:cNvPr>
          <p:cNvSpPr>
            <a:spLocks noGrp="1"/>
          </p:cNvSpPr>
          <p:nvPr>
            <p:ph type="ftr" sz="quarter" idx="11"/>
          </p:nvPr>
        </p:nvSpPr>
        <p:spPr>
          <a:xfrm>
            <a:off x="4340559" y="4776561"/>
            <a:ext cx="3662795" cy="273844"/>
          </a:xfrm>
        </p:spPr>
        <p:txBody>
          <a:bodyPr/>
          <a:lstStyle>
            <a:lvl1pPr>
              <a:defRPr>
                <a:solidFill>
                  <a:schemeClr val="bg1"/>
                </a:solidFill>
              </a:defRPr>
            </a:lvl1pPr>
          </a:lstStyle>
          <a:p>
            <a:pPr algn="l">
              <a:defRPr/>
            </a:pPr>
            <a:r>
              <a:rPr lang="en-US" altLang="fr-FR"/>
              <a:t>The openIMIS Initiative @ Ethiopia</a:t>
            </a:r>
            <a:endParaRPr lang="fr-FR" altLang="fr-FR" dirty="0"/>
          </a:p>
        </p:txBody>
      </p:sp>
      <p:sp>
        <p:nvSpPr>
          <p:cNvPr id="16" name="Foliennummernplatzhalter 7">
            <a:extLst>
              <a:ext uri="{FF2B5EF4-FFF2-40B4-BE49-F238E27FC236}">
                <a16:creationId xmlns:a16="http://schemas.microsoft.com/office/drawing/2014/main" id="{8B49E88D-EBE0-6745-9232-DFA9020013E3}"/>
              </a:ext>
            </a:extLst>
          </p:cNvPr>
          <p:cNvSpPr>
            <a:spLocks noGrp="1"/>
          </p:cNvSpPr>
          <p:nvPr>
            <p:ph type="sldNum" sz="quarter" idx="12"/>
          </p:nvPr>
        </p:nvSpPr>
        <p:spPr>
          <a:xfrm>
            <a:off x="1950130" y="4774797"/>
            <a:ext cx="587087" cy="273844"/>
          </a:xfrm>
        </p:spPr>
        <p:txBody>
          <a:bodyPr/>
          <a:lstStyle>
            <a:lvl1pPr>
              <a:defRPr>
                <a:solidFill>
                  <a:schemeClr val="bg1"/>
                </a:solidFill>
              </a:defRPr>
            </a:lvl1p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222161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slide dark green">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43FD6B5-4862-5742-A497-0079A016E12D}"/>
              </a:ext>
            </a:extLst>
          </p:cNvPr>
          <p:cNvSpPr/>
          <p:nvPr userDrawn="1"/>
        </p:nvSpPr>
        <p:spPr>
          <a:xfrm>
            <a:off x="0" y="0"/>
            <a:ext cx="9144000" cy="51435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0" name="Title 1">
            <a:extLst>
              <a:ext uri="{FF2B5EF4-FFF2-40B4-BE49-F238E27FC236}">
                <a16:creationId xmlns:a16="http://schemas.microsoft.com/office/drawing/2014/main" id="{8198BEED-8D69-484C-BFB1-F767202836CB}"/>
              </a:ext>
            </a:extLst>
          </p:cNvPr>
          <p:cNvSpPr>
            <a:spLocks noGrp="1"/>
          </p:cNvSpPr>
          <p:nvPr>
            <p:ph type="title"/>
          </p:nvPr>
        </p:nvSpPr>
        <p:spPr>
          <a:xfrm>
            <a:off x="623888" y="1282304"/>
            <a:ext cx="7886700" cy="2139553"/>
          </a:xfrm>
        </p:spPr>
        <p:txBody>
          <a:bodyPr anchor="b"/>
          <a:lstStyle>
            <a:lvl1pPr algn="ctr">
              <a:defRPr sz="3750">
                <a:solidFill>
                  <a:schemeClr val="bg1"/>
                </a:solidFill>
              </a:defRPr>
            </a:lvl1pPr>
          </a:lstStyle>
          <a:p>
            <a:r>
              <a:rPr lang="de-DE" dirty="0"/>
              <a:t>Mastertitelformat bearbeiten</a:t>
            </a:r>
            <a:endParaRPr lang="en-US" dirty="0"/>
          </a:p>
        </p:txBody>
      </p:sp>
      <p:pic>
        <p:nvPicPr>
          <p:cNvPr id="8" name="Grafik 7">
            <a:extLst>
              <a:ext uri="{FF2B5EF4-FFF2-40B4-BE49-F238E27FC236}">
                <a16:creationId xmlns:a16="http://schemas.microsoft.com/office/drawing/2014/main" id="{0C95E66F-B39F-5A4A-BD22-046FA697FB04}"/>
              </a:ext>
            </a:extLst>
          </p:cNvPr>
          <p:cNvPicPr>
            <a:picLocks noChangeAspect="1"/>
          </p:cNvPicPr>
          <p:nvPr userDrawn="1"/>
        </p:nvPicPr>
        <p:blipFill>
          <a:blip r:embed="rId2"/>
          <a:stretch>
            <a:fillRect/>
          </a:stretch>
        </p:blipFill>
        <p:spPr>
          <a:xfrm>
            <a:off x="629100" y="4698000"/>
            <a:ext cx="1366512" cy="364500"/>
          </a:xfrm>
          <a:prstGeom prst="rect">
            <a:avLst/>
          </a:prstGeom>
        </p:spPr>
      </p:pic>
      <p:sp>
        <p:nvSpPr>
          <p:cNvPr id="14" name="Datumsplatzhalter 5">
            <a:extLst>
              <a:ext uri="{FF2B5EF4-FFF2-40B4-BE49-F238E27FC236}">
                <a16:creationId xmlns:a16="http://schemas.microsoft.com/office/drawing/2014/main" id="{A62FD6AA-0446-1E45-98F4-F425114FE37B}"/>
              </a:ext>
            </a:extLst>
          </p:cNvPr>
          <p:cNvSpPr>
            <a:spLocks noGrp="1"/>
          </p:cNvSpPr>
          <p:nvPr>
            <p:ph type="dt" sz="half" idx="10"/>
          </p:nvPr>
        </p:nvSpPr>
        <p:spPr>
          <a:xfrm>
            <a:off x="2595925" y="4774797"/>
            <a:ext cx="1685925" cy="273844"/>
          </a:xfrm>
        </p:spPr>
        <p:txBody>
          <a:bodyPr/>
          <a:lstStyle>
            <a:lvl1pPr>
              <a:defRPr>
                <a:solidFill>
                  <a:schemeClr val="bg1"/>
                </a:solidFill>
              </a:defRPr>
            </a:lvl1pPr>
          </a:lstStyle>
          <a:p>
            <a:pPr>
              <a:defRPr/>
            </a:pPr>
            <a:r>
              <a:rPr lang="en-US" altLang="fr-FR"/>
              <a:t>2023-04-25</a:t>
            </a:r>
            <a:endParaRPr lang="fr-FR" altLang="fr-FR" dirty="0"/>
          </a:p>
        </p:txBody>
      </p:sp>
      <p:sp>
        <p:nvSpPr>
          <p:cNvPr id="15" name="Fußzeilenplatzhalter 6">
            <a:extLst>
              <a:ext uri="{FF2B5EF4-FFF2-40B4-BE49-F238E27FC236}">
                <a16:creationId xmlns:a16="http://schemas.microsoft.com/office/drawing/2014/main" id="{6EDA91E2-2834-D74A-829B-E76302082047}"/>
              </a:ext>
            </a:extLst>
          </p:cNvPr>
          <p:cNvSpPr>
            <a:spLocks noGrp="1"/>
          </p:cNvSpPr>
          <p:nvPr>
            <p:ph type="ftr" sz="quarter" idx="11"/>
          </p:nvPr>
        </p:nvSpPr>
        <p:spPr>
          <a:xfrm>
            <a:off x="4340559" y="4776561"/>
            <a:ext cx="3662795" cy="273844"/>
          </a:xfrm>
        </p:spPr>
        <p:txBody>
          <a:bodyPr/>
          <a:lstStyle>
            <a:lvl1pPr>
              <a:defRPr>
                <a:solidFill>
                  <a:schemeClr val="bg1"/>
                </a:solidFill>
              </a:defRPr>
            </a:lvl1pPr>
          </a:lstStyle>
          <a:p>
            <a:pPr algn="l">
              <a:defRPr/>
            </a:pPr>
            <a:r>
              <a:rPr lang="en-US" altLang="fr-FR"/>
              <a:t>The openIMIS Initiative @ Ethiopia</a:t>
            </a:r>
            <a:endParaRPr lang="fr-FR" altLang="fr-FR" dirty="0"/>
          </a:p>
        </p:txBody>
      </p:sp>
      <p:sp>
        <p:nvSpPr>
          <p:cNvPr id="16" name="Foliennummernplatzhalter 7">
            <a:extLst>
              <a:ext uri="{FF2B5EF4-FFF2-40B4-BE49-F238E27FC236}">
                <a16:creationId xmlns:a16="http://schemas.microsoft.com/office/drawing/2014/main" id="{4A10F4BF-78C6-884D-8064-D030F605CC26}"/>
              </a:ext>
            </a:extLst>
          </p:cNvPr>
          <p:cNvSpPr>
            <a:spLocks noGrp="1"/>
          </p:cNvSpPr>
          <p:nvPr>
            <p:ph type="sldNum" sz="quarter" idx="12"/>
          </p:nvPr>
        </p:nvSpPr>
        <p:spPr>
          <a:xfrm>
            <a:off x="1950130" y="4774797"/>
            <a:ext cx="587087" cy="273844"/>
          </a:xfrm>
        </p:spPr>
        <p:txBody>
          <a:bodyPr/>
          <a:lstStyle>
            <a:lvl1pPr>
              <a:defRPr>
                <a:solidFill>
                  <a:schemeClr val="bg1"/>
                </a:solidFill>
              </a:defRPr>
            </a:lvl1p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2292839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ransition slide light green">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43FD6B5-4862-5742-A497-0079A016E12D}"/>
              </a:ext>
            </a:extLst>
          </p:cNvPr>
          <p:cNvSpPr/>
          <p:nvPr userDrawn="1"/>
        </p:nvSpPr>
        <p:spPr>
          <a:xfrm>
            <a:off x="0" y="0"/>
            <a:ext cx="9144000" cy="5143500"/>
          </a:xfrm>
          <a:prstGeom prst="rect">
            <a:avLst/>
          </a:prstGeom>
          <a:solidFill>
            <a:srgbClr val="80B0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0" name="Title 1">
            <a:extLst>
              <a:ext uri="{FF2B5EF4-FFF2-40B4-BE49-F238E27FC236}">
                <a16:creationId xmlns:a16="http://schemas.microsoft.com/office/drawing/2014/main" id="{8198BEED-8D69-484C-BFB1-F767202836CB}"/>
              </a:ext>
            </a:extLst>
          </p:cNvPr>
          <p:cNvSpPr>
            <a:spLocks noGrp="1"/>
          </p:cNvSpPr>
          <p:nvPr>
            <p:ph type="title"/>
          </p:nvPr>
        </p:nvSpPr>
        <p:spPr>
          <a:xfrm>
            <a:off x="623888" y="1282304"/>
            <a:ext cx="7886700" cy="2139553"/>
          </a:xfrm>
        </p:spPr>
        <p:txBody>
          <a:bodyPr anchor="b"/>
          <a:lstStyle>
            <a:lvl1pPr algn="ctr">
              <a:defRPr sz="3750">
                <a:solidFill>
                  <a:schemeClr val="tx1"/>
                </a:solidFill>
              </a:defRPr>
            </a:lvl1pPr>
          </a:lstStyle>
          <a:p>
            <a:r>
              <a:rPr lang="de-DE" dirty="0"/>
              <a:t>Mastertitelformat bearbeiten</a:t>
            </a:r>
            <a:endParaRPr lang="en-US" dirty="0"/>
          </a:p>
        </p:txBody>
      </p:sp>
      <p:pic>
        <p:nvPicPr>
          <p:cNvPr id="8" name="Grafik 7">
            <a:extLst>
              <a:ext uri="{FF2B5EF4-FFF2-40B4-BE49-F238E27FC236}">
                <a16:creationId xmlns:a16="http://schemas.microsoft.com/office/drawing/2014/main" id="{0C95E66F-B39F-5A4A-BD22-046FA697FB04}"/>
              </a:ext>
            </a:extLst>
          </p:cNvPr>
          <p:cNvPicPr>
            <a:picLocks noChangeAspect="1"/>
          </p:cNvPicPr>
          <p:nvPr userDrawn="1"/>
        </p:nvPicPr>
        <p:blipFill>
          <a:blip r:embed="rId2"/>
          <a:stretch>
            <a:fillRect/>
          </a:stretch>
        </p:blipFill>
        <p:spPr>
          <a:xfrm>
            <a:off x="629100" y="4698000"/>
            <a:ext cx="1366512" cy="364500"/>
          </a:xfrm>
          <a:prstGeom prst="rect">
            <a:avLst/>
          </a:prstGeom>
        </p:spPr>
      </p:pic>
      <p:sp>
        <p:nvSpPr>
          <p:cNvPr id="14" name="Datumsplatzhalter 5">
            <a:extLst>
              <a:ext uri="{FF2B5EF4-FFF2-40B4-BE49-F238E27FC236}">
                <a16:creationId xmlns:a16="http://schemas.microsoft.com/office/drawing/2014/main" id="{A62FD6AA-0446-1E45-98F4-F425114FE37B}"/>
              </a:ext>
            </a:extLst>
          </p:cNvPr>
          <p:cNvSpPr>
            <a:spLocks noGrp="1"/>
          </p:cNvSpPr>
          <p:nvPr>
            <p:ph type="dt" sz="half" idx="10"/>
          </p:nvPr>
        </p:nvSpPr>
        <p:spPr>
          <a:xfrm>
            <a:off x="2595925" y="4774797"/>
            <a:ext cx="1685925" cy="273844"/>
          </a:xfrm>
        </p:spPr>
        <p:txBody>
          <a:bodyPr/>
          <a:lstStyle>
            <a:lvl1pPr>
              <a:defRPr>
                <a:solidFill>
                  <a:schemeClr val="bg1"/>
                </a:solidFill>
              </a:defRPr>
            </a:lvl1pPr>
          </a:lstStyle>
          <a:p>
            <a:pPr>
              <a:defRPr/>
            </a:pPr>
            <a:r>
              <a:rPr lang="en-US" altLang="fr-FR"/>
              <a:t>2023-04-25</a:t>
            </a:r>
            <a:endParaRPr lang="fr-FR" altLang="fr-FR" dirty="0"/>
          </a:p>
        </p:txBody>
      </p:sp>
      <p:sp>
        <p:nvSpPr>
          <p:cNvPr id="15" name="Fußzeilenplatzhalter 6">
            <a:extLst>
              <a:ext uri="{FF2B5EF4-FFF2-40B4-BE49-F238E27FC236}">
                <a16:creationId xmlns:a16="http://schemas.microsoft.com/office/drawing/2014/main" id="{6EDA91E2-2834-D74A-829B-E76302082047}"/>
              </a:ext>
            </a:extLst>
          </p:cNvPr>
          <p:cNvSpPr>
            <a:spLocks noGrp="1"/>
          </p:cNvSpPr>
          <p:nvPr>
            <p:ph type="ftr" sz="quarter" idx="11"/>
          </p:nvPr>
        </p:nvSpPr>
        <p:spPr>
          <a:xfrm>
            <a:off x="4340559" y="4776561"/>
            <a:ext cx="3662795" cy="273844"/>
          </a:xfrm>
        </p:spPr>
        <p:txBody>
          <a:bodyPr/>
          <a:lstStyle>
            <a:lvl1pPr>
              <a:defRPr>
                <a:solidFill>
                  <a:schemeClr val="bg1"/>
                </a:solidFill>
              </a:defRPr>
            </a:lvl1pPr>
          </a:lstStyle>
          <a:p>
            <a:pPr algn="l">
              <a:defRPr/>
            </a:pPr>
            <a:r>
              <a:rPr lang="en-US" altLang="fr-FR"/>
              <a:t>The openIMIS Initiative @ Ethiopia</a:t>
            </a:r>
            <a:endParaRPr lang="fr-FR" altLang="fr-FR" dirty="0"/>
          </a:p>
        </p:txBody>
      </p:sp>
      <p:sp>
        <p:nvSpPr>
          <p:cNvPr id="16" name="Foliennummernplatzhalter 7">
            <a:extLst>
              <a:ext uri="{FF2B5EF4-FFF2-40B4-BE49-F238E27FC236}">
                <a16:creationId xmlns:a16="http://schemas.microsoft.com/office/drawing/2014/main" id="{4A10F4BF-78C6-884D-8064-D030F605CC26}"/>
              </a:ext>
            </a:extLst>
          </p:cNvPr>
          <p:cNvSpPr>
            <a:spLocks noGrp="1"/>
          </p:cNvSpPr>
          <p:nvPr>
            <p:ph type="sldNum" sz="quarter" idx="12"/>
          </p:nvPr>
        </p:nvSpPr>
        <p:spPr>
          <a:xfrm>
            <a:off x="1950130" y="4774797"/>
            <a:ext cx="587087" cy="273844"/>
          </a:xfrm>
        </p:spPr>
        <p:txBody>
          <a:bodyPr/>
          <a:lstStyle>
            <a:lvl1pPr>
              <a:defRPr>
                <a:solidFill>
                  <a:schemeClr val="bg1"/>
                </a:solidFill>
              </a:defRPr>
            </a:lvl1p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3294495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yellow">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D11AAF0-6510-9942-A58B-509AFDB4D7FE}"/>
              </a:ext>
            </a:extLst>
          </p:cNvPr>
          <p:cNvSpPr/>
          <p:nvPr userDrawn="1"/>
        </p:nvSpPr>
        <p:spPr>
          <a:xfrm>
            <a:off x="0" y="0"/>
            <a:ext cx="9144000" cy="5143500"/>
          </a:xfrm>
          <a:prstGeom prst="rect">
            <a:avLst/>
          </a:prstGeom>
          <a:solidFill>
            <a:srgbClr val="F4A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0" name="Title 1">
            <a:extLst>
              <a:ext uri="{FF2B5EF4-FFF2-40B4-BE49-F238E27FC236}">
                <a16:creationId xmlns:a16="http://schemas.microsoft.com/office/drawing/2014/main" id="{CD3CD3A9-8471-1144-95BC-5B363FEA39C6}"/>
              </a:ext>
            </a:extLst>
          </p:cNvPr>
          <p:cNvSpPr>
            <a:spLocks noGrp="1"/>
          </p:cNvSpPr>
          <p:nvPr>
            <p:ph type="title"/>
          </p:nvPr>
        </p:nvSpPr>
        <p:spPr>
          <a:xfrm>
            <a:off x="623888" y="1282304"/>
            <a:ext cx="7886700" cy="2139553"/>
          </a:xfrm>
        </p:spPr>
        <p:txBody>
          <a:bodyPr anchor="b"/>
          <a:lstStyle>
            <a:lvl1pPr algn="ctr">
              <a:defRPr sz="3750">
                <a:solidFill>
                  <a:schemeClr val="tx1"/>
                </a:solidFill>
              </a:defRPr>
            </a:lvl1pPr>
          </a:lstStyle>
          <a:p>
            <a:r>
              <a:rPr lang="de-DE" dirty="0"/>
              <a:t>Mastertitelformat bearbeiten</a:t>
            </a:r>
            <a:endParaRPr lang="en-US" dirty="0"/>
          </a:p>
        </p:txBody>
      </p:sp>
      <p:pic>
        <p:nvPicPr>
          <p:cNvPr id="8" name="Grafik 7">
            <a:extLst>
              <a:ext uri="{FF2B5EF4-FFF2-40B4-BE49-F238E27FC236}">
                <a16:creationId xmlns:a16="http://schemas.microsoft.com/office/drawing/2014/main" id="{A82184C8-DE4A-8449-8E0B-95A78EF7BEEC}"/>
              </a:ext>
            </a:extLst>
          </p:cNvPr>
          <p:cNvPicPr>
            <a:picLocks noChangeAspect="1"/>
          </p:cNvPicPr>
          <p:nvPr userDrawn="1"/>
        </p:nvPicPr>
        <p:blipFill>
          <a:blip r:embed="rId2"/>
          <a:stretch>
            <a:fillRect/>
          </a:stretch>
        </p:blipFill>
        <p:spPr>
          <a:xfrm>
            <a:off x="629100" y="4698000"/>
            <a:ext cx="1366512" cy="364500"/>
          </a:xfrm>
          <a:prstGeom prst="rect">
            <a:avLst/>
          </a:prstGeom>
        </p:spPr>
      </p:pic>
      <p:sp>
        <p:nvSpPr>
          <p:cNvPr id="14" name="Datumsplatzhalter 5">
            <a:extLst>
              <a:ext uri="{FF2B5EF4-FFF2-40B4-BE49-F238E27FC236}">
                <a16:creationId xmlns:a16="http://schemas.microsoft.com/office/drawing/2014/main" id="{2768EA2B-59D5-B447-8B8B-3002BD05AD32}"/>
              </a:ext>
            </a:extLst>
          </p:cNvPr>
          <p:cNvSpPr>
            <a:spLocks noGrp="1"/>
          </p:cNvSpPr>
          <p:nvPr>
            <p:ph type="dt" sz="half" idx="10"/>
          </p:nvPr>
        </p:nvSpPr>
        <p:spPr>
          <a:xfrm>
            <a:off x="2595925" y="4774797"/>
            <a:ext cx="1685925" cy="273844"/>
          </a:xfrm>
        </p:spPr>
        <p:txBody>
          <a:bodyPr/>
          <a:lstStyle>
            <a:lvl1pPr>
              <a:defRPr>
                <a:solidFill>
                  <a:schemeClr val="bg1"/>
                </a:solidFill>
              </a:defRPr>
            </a:lvl1pPr>
          </a:lstStyle>
          <a:p>
            <a:pPr>
              <a:defRPr/>
            </a:pPr>
            <a:r>
              <a:rPr lang="en-US" altLang="fr-FR"/>
              <a:t>2023-04-25</a:t>
            </a:r>
            <a:endParaRPr lang="fr-FR" altLang="fr-FR" dirty="0"/>
          </a:p>
        </p:txBody>
      </p:sp>
      <p:sp>
        <p:nvSpPr>
          <p:cNvPr id="15" name="Fußzeilenplatzhalter 6">
            <a:extLst>
              <a:ext uri="{FF2B5EF4-FFF2-40B4-BE49-F238E27FC236}">
                <a16:creationId xmlns:a16="http://schemas.microsoft.com/office/drawing/2014/main" id="{0571B4D6-C754-A643-8B4C-0DC6A3660DC4}"/>
              </a:ext>
            </a:extLst>
          </p:cNvPr>
          <p:cNvSpPr>
            <a:spLocks noGrp="1"/>
          </p:cNvSpPr>
          <p:nvPr>
            <p:ph type="ftr" sz="quarter" idx="11"/>
          </p:nvPr>
        </p:nvSpPr>
        <p:spPr>
          <a:xfrm>
            <a:off x="4340559" y="4776561"/>
            <a:ext cx="3662795" cy="273844"/>
          </a:xfrm>
        </p:spPr>
        <p:txBody>
          <a:bodyPr/>
          <a:lstStyle>
            <a:lvl1pPr>
              <a:defRPr>
                <a:solidFill>
                  <a:schemeClr val="bg1"/>
                </a:solidFill>
              </a:defRPr>
            </a:lvl1pPr>
          </a:lstStyle>
          <a:p>
            <a:pPr algn="l">
              <a:defRPr/>
            </a:pPr>
            <a:r>
              <a:rPr lang="en-US" altLang="fr-FR"/>
              <a:t>The openIMIS Initiative @ Ethiopia</a:t>
            </a:r>
            <a:endParaRPr lang="fr-FR" altLang="fr-FR" dirty="0"/>
          </a:p>
        </p:txBody>
      </p:sp>
      <p:sp>
        <p:nvSpPr>
          <p:cNvPr id="16" name="Foliennummernplatzhalter 7">
            <a:extLst>
              <a:ext uri="{FF2B5EF4-FFF2-40B4-BE49-F238E27FC236}">
                <a16:creationId xmlns:a16="http://schemas.microsoft.com/office/drawing/2014/main" id="{26AB6361-A4A5-A444-84FB-DCB2EBD7E36B}"/>
              </a:ext>
            </a:extLst>
          </p:cNvPr>
          <p:cNvSpPr>
            <a:spLocks noGrp="1"/>
          </p:cNvSpPr>
          <p:nvPr>
            <p:ph type="sldNum" sz="quarter" idx="12"/>
          </p:nvPr>
        </p:nvSpPr>
        <p:spPr>
          <a:xfrm>
            <a:off x="1950130" y="4774797"/>
            <a:ext cx="587087" cy="273844"/>
          </a:xfrm>
        </p:spPr>
        <p:txBody>
          <a:bodyPr/>
          <a:lstStyle>
            <a:lvl1pPr>
              <a:defRPr>
                <a:solidFill>
                  <a:schemeClr val="bg1"/>
                </a:solidFill>
              </a:defRPr>
            </a:lvl1p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3164405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 slide purpl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D11AAF0-6510-9942-A58B-509AFDB4D7FE}"/>
              </a:ext>
            </a:extLst>
          </p:cNvPr>
          <p:cNvSpPr/>
          <p:nvPr userDrawn="1"/>
        </p:nvSpPr>
        <p:spPr>
          <a:xfrm>
            <a:off x="0" y="0"/>
            <a:ext cx="9144000" cy="5143500"/>
          </a:xfrm>
          <a:prstGeom prst="rect">
            <a:avLst/>
          </a:prstGeom>
          <a:solidFill>
            <a:srgbClr val="A4A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2" name="Title 1"/>
          <p:cNvSpPr>
            <a:spLocks noGrp="1"/>
          </p:cNvSpPr>
          <p:nvPr>
            <p:ph type="title"/>
          </p:nvPr>
        </p:nvSpPr>
        <p:spPr>
          <a:xfrm>
            <a:off x="623888" y="1282304"/>
            <a:ext cx="7886700" cy="2139553"/>
          </a:xfrm>
        </p:spPr>
        <p:txBody>
          <a:bodyPr anchor="b"/>
          <a:lstStyle>
            <a:lvl1pPr algn="ctr">
              <a:defRPr sz="3750">
                <a:solidFill>
                  <a:schemeClr val="tx1"/>
                </a:solidFill>
                <a:latin typeface="Poppins" pitchFamily="2" charset="77"/>
                <a:cs typeface="Poppins" pitchFamily="2" charset="77"/>
              </a:defRPr>
            </a:lvl1pPr>
          </a:lstStyle>
          <a:p>
            <a:r>
              <a:rPr lang="de-DE" dirty="0"/>
              <a:t>Mastertitelformat bearbeiten</a:t>
            </a:r>
            <a:endParaRPr lang="en-US" dirty="0"/>
          </a:p>
        </p:txBody>
      </p:sp>
      <p:pic>
        <p:nvPicPr>
          <p:cNvPr id="8" name="Grafik 7">
            <a:extLst>
              <a:ext uri="{FF2B5EF4-FFF2-40B4-BE49-F238E27FC236}">
                <a16:creationId xmlns:a16="http://schemas.microsoft.com/office/drawing/2014/main" id="{27727925-8728-5841-9FE9-EACCC4839B53}"/>
              </a:ext>
            </a:extLst>
          </p:cNvPr>
          <p:cNvPicPr>
            <a:picLocks noChangeAspect="1"/>
          </p:cNvPicPr>
          <p:nvPr userDrawn="1"/>
        </p:nvPicPr>
        <p:blipFill>
          <a:blip r:embed="rId2"/>
          <a:stretch>
            <a:fillRect/>
          </a:stretch>
        </p:blipFill>
        <p:spPr>
          <a:xfrm>
            <a:off x="629100" y="4698000"/>
            <a:ext cx="1366512" cy="364500"/>
          </a:xfrm>
          <a:prstGeom prst="rect">
            <a:avLst/>
          </a:prstGeom>
        </p:spPr>
      </p:pic>
      <p:sp>
        <p:nvSpPr>
          <p:cNvPr id="13" name="Datumsplatzhalter 5">
            <a:extLst>
              <a:ext uri="{FF2B5EF4-FFF2-40B4-BE49-F238E27FC236}">
                <a16:creationId xmlns:a16="http://schemas.microsoft.com/office/drawing/2014/main" id="{ADF26EA2-701E-E049-86AC-8BD685A208E3}"/>
              </a:ext>
            </a:extLst>
          </p:cNvPr>
          <p:cNvSpPr>
            <a:spLocks noGrp="1"/>
          </p:cNvSpPr>
          <p:nvPr>
            <p:ph type="dt" sz="half" idx="10"/>
          </p:nvPr>
        </p:nvSpPr>
        <p:spPr>
          <a:xfrm>
            <a:off x="2595925" y="4774797"/>
            <a:ext cx="1685925" cy="273844"/>
          </a:xfrm>
        </p:spPr>
        <p:txBody>
          <a:bodyPr/>
          <a:lstStyle>
            <a:lvl1pPr>
              <a:defRPr>
                <a:solidFill>
                  <a:schemeClr val="bg1"/>
                </a:solidFill>
              </a:defRPr>
            </a:lvl1pPr>
          </a:lstStyle>
          <a:p>
            <a:pPr>
              <a:defRPr/>
            </a:pPr>
            <a:r>
              <a:rPr lang="en-US" altLang="fr-FR"/>
              <a:t>2023-04-25</a:t>
            </a:r>
            <a:endParaRPr lang="fr-FR" altLang="fr-FR" dirty="0"/>
          </a:p>
        </p:txBody>
      </p:sp>
      <p:sp>
        <p:nvSpPr>
          <p:cNvPr id="14" name="Fußzeilenplatzhalter 6">
            <a:extLst>
              <a:ext uri="{FF2B5EF4-FFF2-40B4-BE49-F238E27FC236}">
                <a16:creationId xmlns:a16="http://schemas.microsoft.com/office/drawing/2014/main" id="{987DB691-6C70-474A-8EF1-3DB9A07582DC}"/>
              </a:ext>
            </a:extLst>
          </p:cNvPr>
          <p:cNvSpPr>
            <a:spLocks noGrp="1"/>
          </p:cNvSpPr>
          <p:nvPr>
            <p:ph type="ftr" sz="quarter" idx="11"/>
          </p:nvPr>
        </p:nvSpPr>
        <p:spPr>
          <a:xfrm>
            <a:off x="4340559" y="4776561"/>
            <a:ext cx="3662795" cy="273844"/>
          </a:xfrm>
        </p:spPr>
        <p:txBody>
          <a:bodyPr/>
          <a:lstStyle>
            <a:lvl1pPr>
              <a:defRPr>
                <a:solidFill>
                  <a:schemeClr val="bg1"/>
                </a:solidFill>
              </a:defRPr>
            </a:lvl1pPr>
          </a:lstStyle>
          <a:p>
            <a:pPr algn="l">
              <a:defRPr/>
            </a:pPr>
            <a:r>
              <a:rPr lang="en-US" altLang="fr-FR"/>
              <a:t>The openIMIS Initiative @ Ethiopia</a:t>
            </a:r>
            <a:endParaRPr lang="fr-FR" altLang="fr-FR" dirty="0"/>
          </a:p>
        </p:txBody>
      </p:sp>
      <p:sp>
        <p:nvSpPr>
          <p:cNvPr id="15" name="Foliennummernplatzhalter 7">
            <a:extLst>
              <a:ext uri="{FF2B5EF4-FFF2-40B4-BE49-F238E27FC236}">
                <a16:creationId xmlns:a16="http://schemas.microsoft.com/office/drawing/2014/main" id="{AC3B2E59-B95F-BC4B-890A-20663800A626}"/>
              </a:ext>
            </a:extLst>
          </p:cNvPr>
          <p:cNvSpPr>
            <a:spLocks noGrp="1"/>
          </p:cNvSpPr>
          <p:nvPr>
            <p:ph type="sldNum" sz="quarter" idx="12"/>
          </p:nvPr>
        </p:nvSpPr>
        <p:spPr>
          <a:xfrm>
            <a:off x="1950130" y="4774797"/>
            <a:ext cx="587087" cy="273844"/>
          </a:xfrm>
        </p:spPr>
        <p:txBody>
          <a:bodyPr/>
          <a:lstStyle>
            <a:lvl1pPr>
              <a:defRPr>
                <a:solidFill>
                  <a:schemeClr val="bg1"/>
                </a:solidFill>
              </a:defRPr>
            </a:lvl1p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1279718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lgn="ctr">
              <a:defRPr sz="3750"/>
            </a:lvl1pPr>
          </a:lstStyle>
          <a:p>
            <a:r>
              <a:rPr lang="de-DE" dirty="0"/>
              <a:t>Mastertitelformat bearbeiten</a:t>
            </a:r>
            <a:endParaRPr lang="en-US" dirty="0"/>
          </a:p>
        </p:txBody>
      </p:sp>
      <p:sp>
        <p:nvSpPr>
          <p:cNvPr id="6" name="Datumsplatzhalter 5">
            <a:extLst>
              <a:ext uri="{FF2B5EF4-FFF2-40B4-BE49-F238E27FC236}">
                <a16:creationId xmlns:a16="http://schemas.microsoft.com/office/drawing/2014/main" id="{28AB1376-E1E3-7A40-BD56-C27754F7AF0D}"/>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7" name="Fußzeilenplatzhalter 6">
            <a:extLst>
              <a:ext uri="{FF2B5EF4-FFF2-40B4-BE49-F238E27FC236}">
                <a16:creationId xmlns:a16="http://schemas.microsoft.com/office/drawing/2014/main" id="{AB7A2F1A-2B75-CF4C-8920-0456B274B776}"/>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9" name="Foliennummernplatzhalter 7">
            <a:extLst>
              <a:ext uri="{FF2B5EF4-FFF2-40B4-BE49-F238E27FC236}">
                <a16:creationId xmlns:a16="http://schemas.microsoft.com/office/drawing/2014/main" id="{4CF4035A-5B15-4D40-855A-0ADBE429D517}"/>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1417229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006374"/>
                </a:solidFill>
                <a:latin typeface="Poppins" pitchFamily="2" charset="77"/>
                <a:cs typeface="Poppins" pitchFamily="2" charset="77"/>
              </a:defRPr>
            </a:lvl1pPr>
          </a:lstStyle>
          <a:p>
            <a:r>
              <a:rPr lang="de-DE" dirty="0"/>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lvl1pPr marL="0" indent="0">
              <a:buNone/>
              <a:defRPr/>
            </a:lvl1pPr>
          </a:lstStyle>
          <a:p>
            <a:pPr lvl="0"/>
            <a:r>
              <a:rPr lang="de-DE" dirty="0"/>
              <a:t>Mastertextformat bearbeiten</a:t>
            </a:r>
          </a:p>
        </p:txBody>
      </p:sp>
      <p:sp>
        <p:nvSpPr>
          <p:cNvPr id="4" name="Content Placeholder 3"/>
          <p:cNvSpPr>
            <a:spLocks noGrp="1"/>
          </p:cNvSpPr>
          <p:nvPr>
            <p:ph sz="half" idx="2"/>
          </p:nvPr>
        </p:nvSpPr>
        <p:spPr>
          <a:xfrm>
            <a:off x="4629150" y="1369219"/>
            <a:ext cx="3886200" cy="3263504"/>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Mastertextformat bearbeiten</a:t>
            </a:r>
          </a:p>
        </p:txBody>
      </p:sp>
      <p:sp>
        <p:nvSpPr>
          <p:cNvPr id="11" name="Datumsplatzhalter 5">
            <a:extLst>
              <a:ext uri="{FF2B5EF4-FFF2-40B4-BE49-F238E27FC236}">
                <a16:creationId xmlns:a16="http://schemas.microsoft.com/office/drawing/2014/main" id="{A8FBDD56-3731-2F47-8072-6A14FD41343D}"/>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12" name="Fußzeilenplatzhalter 6">
            <a:extLst>
              <a:ext uri="{FF2B5EF4-FFF2-40B4-BE49-F238E27FC236}">
                <a16:creationId xmlns:a16="http://schemas.microsoft.com/office/drawing/2014/main" id="{1798620F-F3B9-744A-A44C-4139C9CF4A1D}"/>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13" name="Foliennummernplatzhalter 7">
            <a:extLst>
              <a:ext uri="{FF2B5EF4-FFF2-40B4-BE49-F238E27FC236}">
                <a16:creationId xmlns:a16="http://schemas.microsoft.com/office/drawing/2014/main" id="{C3A32EAB-1DA3-1E42-864F-71D46BCBBF14}"/>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997255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defRPr>
                <a:solidFill>
                  <a:srgbClr val="006374"/>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100" b="0" i="0">
                <a:latin typeface="Poppins" pitchFamily="2" charset="77"/>
                <a:cs typeface="Poppi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Mastertextformat bearbeiten</a:t>
            </a:r>
          </a:p>
        </p:txBody>
      </p:sp>
      <p:sp>
        <p:nvSpPr>
          <p:cNvPr id="4" name="Content Placeholder 3"/>
          <p:cNvSpPr>
            <a:spLocks noGrp="1"/>
          </p:cNvSpPr>
          <p:nvPr>
            <p:ph sz="half" idx="2"/>
          </p:nvPr>
        </p:nvSpPr>
        <p:spPr>
          <a:xfrm>
            <a:off x="629842" y="1878806"/>
            <a:ext cx="3868340" cy="2763441"/>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dirty="0"/>
              <a:t>Mastertextformat bearbeiten</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lang="de-DE" sz="2100" b="0" i="0" kern="1200" dirty="0" smtClean="0">
                <a:solidFill>
                  <a:schemeClr val="tx1"/>
                </a:solidFill>
                <a:latin typeface="Poppins" pitchFamily="2" charset="77"/>
                <a:ea typeface="+mn-ea"/>
                <a:cs typeface="Poppi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rtl="0" eaLnBrk="1" fontAlgn="base" hangingPunct="1">
              <a:lnSpc>
                <a:spcPct val="90000"/>
              </a:lnSpc>
              <a:spcBef>
                <a:spcPts val="750"/>
              </a:spcBef>
              <a:spcAft>
                <a:spcPct val="0"/>
              </a:spcAft>
              <a:buFont typeface="Arial" panose="020B0604020202020204" pitchFamily="34" charset="0"/>
              <a:buNone/>
            </a:pPr>
            <a:r>
              <a:rPr lang="de-DE" dirty="0"/>
              <a:t>Mastertextformat bearbeiten</a:t>
            </a:r>
          </a:p>
        </p:txBody>
      </p:sp>
      <p:sp>
        <p:nvSpPr>
          <p:cNvPr id="6" name="Content Placeholder 5"/>
          <p:cNvSpPr>
            <a:spLocks noGrp="1"/>
          </p:cNvSpPr>
          <p:nvPr>
            <p:ph sz="quarter" idx="4"/>
          </p:nvPr>
        </p:nvSpPr>
        <p:spPr>
          <a:xfrm>
            <a:off x="4629150" y="1878806"/>
            <a:ext cx="3887391" cy="2763441"/>
          </a:xfrm>
        </p:spPr>
        <p:txBody>
          <a:bodyPr/>
          <a:lstStyle>
            <a:lvl1pPr marL="0" indent="0">
              <a:buNone/>
              <a:defRPr/>
            </a:lvl1pPr>
          </a:lstStyle>
          <a:p>
            <a:pPr lvl="0"/>
            <a:r>
              <a:rPr lang="de-DE"/>
              <a:t>Mastertextformat bearbeiten</a:t>
            </a:r>
          </a:p>
        </p:txBody>
      </p:sp>
      <p:sp>
        <p:nvSpPr>
          <p:cNvPr id="13" name="Datumsplatzhalter 5">
            <a:extLst>
              <a:ext uri="{FF2B5EF4-FFF2-40B4-BE49-F238E27FC236}">
                <a16:creationId xmlns:a16="http://schemas.microsoft.com/office/drawing/2014/main" id="{D5B8AD3B-3811-EE40-988A-0851DDEF348E}"/>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14" name="Fußzeilenplatzhalter 6">
            <a:extLst>
              <a:ext uri="{FF2B5EF4-FFF2-40B4-BE49-F238E27FC236}">
                <a16:creationId xmlns:a16="http://schemas.microsoft.com/office/drawing/2014/main" id="{EABBC891-4585-2F4A-ABE4-EA82DE536DFC}"/>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15" name="Foliennummernplatzhalter 7">
            <a:extLst>
              <a:ext uri="{FF2B5EF4-FFF2-40B4-BE49-F238E27FC236}">
                <a16:creationId xmlns:a16="http://schemas.microsoft.com/office/drawing/2014/main" id="{711937A4-C0A1-2442-BC78-7B74205B21BE}"/>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2075571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374"/>
                </a:solidFill>
              </a:defRPr>
            </a:lvl1pPr>
          </a:lstStyle>
          <a:p>
            <a:r>
              <a:rPr lang="de-DE" dirty="0"/>
              <a:t>Mastertitelformat bearbeiten</a:t>
            </a:r>
            <a:endParaRPr lang="en-US" dirty="0"/>
          </a:p>
        </p:txBody>
      </p:sp>
      <p:sp>
        <p:nvSpPr>
          <p:cNvPr id="9" name="Datumsplatzhalter 5">
            <a:extLst>
              <a:ext uri="{FF2B5EF4-FFF2-40B4-BE49-F238E27FC236}">
                <a16:creationId xmlns:a16="http://schemas.microsoft.com/office/drawing/2014/main" id="{2EB0CF6F-A963-5842-8C75-C124DDDE1D2C}"/>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10" name="Fußzeilenplatzhalter 6">
            <a:extLst>
              <a:ext uri="{FF2B5EF4-FFF2-40B4-BE49-F238E27FC236}">
                <a16:creationId xmlns:a16="http://schemas.microsoft.com/office/drawing/2014/main" id="{54D2454F-6E6C-2045-9F4F-641C50FCED30}"/>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11" name="Foliennummernplatzhalter 7">
            <a:extLst>
              <a:ext uri="{FF2B5EF4-FFF2-40B4-BE49-F238E27FC236}">
                <a16:creationId xmlns:a16="http://schemas.microsoft.com/office/drawing/2014/main" id="{FC94880B-FE76-9C46-BE4F-5BE64EC16C8C}"/>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2619820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5">
            <a:extLst>
              <a:ext uri="{FF2B5EF4-FFF2-40B4-BE49-F238E27FC236}">
                <a16:creationId xmlns:a16="http://schemas.microsoft.com/office/drawing/2014/main" id="{27598FE4-5161-9440-8E63-BD1921667C22}"/>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6" name="Fußzeilenplatzhalter 6">
            <a:extLst>
              <a:ext uri="{FF2B5EF4-FFF2-40B4-BE49-F238E27FC236}">
                <a16:creationId xmlns:a16="http://schemas.microsoft.com/office/drawing/2014/main" id="{21E9E091-A734-3E48-A64C-A519AAD30E8C}"/>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7" name="Foliennummernplatzhalter 7">
            <a:extLst>
              <a:ext uri="{FF2B5EF4-FFF2-40B4-BE49-F238E27FC236}">
                <a16:creationId xmlns:a16="http://schemas.microsoft.com/office/drawing/2014/main" id="{7164A9E9-169D-1442-9A34-0F66314BCE6D}"/>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125142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one person">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DCCE121D-ED0E-6843-AA6E-9C974BECE532}"/>
              </a:ext>
            </a:extLst>
          </p:cNvPr>
          <p:cNvPicPr>
            <a:picLocks noChangeAspect="1"/>
          </p:cNvPicPr>
          <p:nvPr userDrawn="1"/>
        </p:nvPicPr>
        <p:blipFill>
          <a:blip r:embed="rId2"/>
          <a:stretch>
            <a:fillRect/>
          </a:stretch>
        </p:blipFill>
        <p:spPr>
          <a:xfrm>
            <a:off x="866687" y="3439107"/>
            <a:ext cx="552450" cy="552450"/>
          </a:xfrm>
          <a:prstGeom prst="rect">
            <a:avLst/>
          </a:prstGeom>
        </p:spPr>
      </p:pic>
      <p:pic>
        <p:nvPicPr>
          <p:cNvPr id="17" name="Grafik 16">
            <a:extLst>
              <a:ext uri="{FF2B5EF4-FFF2-40B4-BE49-F238E27FC236}">
                <a16:creationId xmlns:a16="http://schemas.microsoft.com/office/drawing/2014/main" id="{5F6027FD-D36F-8F4F-9D37-141EE59A1012}"/>
              </a:ext>
            </a:extLst>
          </p:cNvPr>
          <p:cNvPicPr>
            <a:picLocks noChangeAspect="1"/>
          </p:cNvPicPr>
          <p:nvPr userDrawn="1"/>
        </p:nvPicPr>
        <p:blipFill>
          <a:blip r:embed="rId3"/>
          <a:stretch>
            <a:fillRect/>
          </a:stretch>
        </p:blipFill>
        <p:spPr>
          <a:xfrm>
            <a:off x="918774" y="3064855"/>
            <a:ext cx="433058" cy="433058"/>
          </a:xfrm>
          <a:prstGeom prst="rect">
            <a:avLst/>
          </a:prstGeom>
        </p:spPr>
      </p:pic>
      <p:sp>
        <p:nvSpPr>
          <p:cNvPr id="20" name="Textplatzhalter 8">
            <a:extLst>
              <a:ext uri="{FF2B5EF4-FFF2-40B4-BE49-F238E27FC236}">
                <a16:creationId xmlns:a16="http://schemas.microsoft.com/office/drawing/2014/main" id="{9AEAC390-ADF5-CC4A-8666-11AD5DCA2635}"/>
              </a:ext>
            </a:extLst>
          </p:cNvPr>
          <p:cNvSpPr>
            <a:spLocks noGrp="1"/>
          </p:cNvSpPr>
          <p:nvPr>
            <p:ph type="body" idx="4294967295" hasCustomPrompt="1"/>
          </p:nvPr>
        </p:nvSpPr>
        <p:spPr>
          <a:xfrm>
            <a:off x="921040" y="1515922"/>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14" name="Datumsplatzhalter 5">
            <a:extLst>
              <a:ext uri="{FF2B5EF4-FFF2-40B4-BE49-F238E27FC236}">
                <a16:creationId xmlns:a16="http://schemas.microsoft.com/office/drawing/2014/main" id="{B43B7DFE-93FA-E446-9DA6-1EE88089D5C8}"/>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15" name="Fußzeilenplatzhalter 6">
            <a:extLst>
              <a:ext uri="{FF2B5EF4-FFF2-40B4-BE49-F238E27FC236}">
                <a16:creationId xmlns:a16="http://schemas.microsoft.com/office/drawing/2014/main" id="{673EE4DE-981B-D849-A903-EB2B9BB42DD6}"/>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18" name="Foliennummernplatzhalter 7">
            <a:extLst>
              <a:ext uri="{FF2B5EF4-FFF2-40B4-BE49-F238E27FC236}">
                <a16:creationId xmlns:a16="http://schemas.microsoft.com/office/drawing/2014/main" id="{65166E63-58FE-E543-A667-809CEC00E193}"/>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
        <p:nvSpPr>
          <p:cNvPr id="19" name="Textplatzhalter 8">
            <a:extLst>
              <a:ext uri="{FF2B5EF4-FFF2-40B4-BE49-F238E27FC236}">
                <a16:creationId xmlns:a16="http://schemas.microsoft.com/office/drawing/2014/main" id="{ABB6619D-3ABC-2641-B770-9B6146F76A5F}"/>
              </a:ext>
            </a:extLst>
          </p:cNvPr>
          <p:cNvSpPr>
            <a:spLocks noGrp="1"/>
          </p:cNvSpPr>
          <p:nvPr>
            <p:ph type="body" idx="4294967295" hasCustomPrompt="1"/>
          </p:nvPr>
        </p:nvSpPr>
        <p:spPr>
          <a:xfrm>
            <a:off x="918774" y="1823232"/>
            <a:ext cx="2751858"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24" name="Textplatzhalter 8">
            <a:extLst>
              <a:ext uri="{FF2B5EF4-FFF2-40B4-BE49-F238E27FC236}">
                <a16:creationId xmlns:a16="http://schemas.microsoft.com/office/drawing/2014/main" id="{C0651090-D349-F041-A623-0EF74813F4CD}"/>
              </a:ext>
            </a:extLst>
          </p:cNvPr>
          <p:cNvSpPr>
            <a:spLocks noGrp="1"/>
          </p:cNvSpPr>
          <p:nvPr>
            <p:ph type="body" idx="4294967295" hasCustomPrompt="1"/>
          </p:nvPr>
        </p:nvSpPr>
        <p:spPr>
          <a:xfrm>
            <a:off x="921040" y="2423018"/>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25" name="Textplatzhalter 8">
            <a:extLst>
              <a:ext uri="{FF2B5EF4-FFF2-40B4-BE49-F238E27FC236}">
                <a16:creationId xmlns:a16="http://schemas.microsoft.com/office/drawing/2014/main" id="{C3AACF05-3097-A44B-8B37-E4E161A7DB04}"/>
              </a:ext>
            </a:extLst>
          </p:cNvPr>
          <p:cNvSpPr>
            <a:spLocks noGrp="1"/>
          </p:cNvSpPr>
          <p:nvPr>
            <p:ph type="body" idx="4294967295" hasCustomPrompt="1"/>
          </p:nvPr>
        </p:nvSpPr>
        <p:spPr>
          <a:xfrm>
            <a:off x="928713" y="2730328"/>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26" name="Textplatzhalter 8">
            <a:extLst>
              <a:ext uri="{FF2B5EF4-FFF2-40B4-BE49-F238E27FC236}">
                <a16:creationId xmlns:a16="http://schemas.microsoft.com/office/drawing/2014/main" id="{34A9D47C-9809-B149-9626-5E80412D3A3F}"/>
              </a:ext>
            </a:extLst>
          </p:cNvPr>
          <p:cNvSpPr>
            <a:spLocks noGrp="1"/>
          </p:cNvSpPr>
          <p:nvPr>
            <p:ph type="body" idx="4294967295" hasCustomPrompt="1"/>
          </p:nvPr>
        </p:nvSpPr>
        <p:spPr>
          <a:xfrm>
            <a:off x="1417994" y="3170479"/>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27" name="Textplatzhalter 8">
            <a:extLst>
              <a:ext uri="{FF2B5EF4-FFF2-40B4-BE49-F238E27FC236}">
                <a16:creationId xmlns:a16="http://schemas.microsoft.com/office/drawing/2014/main" id="{427B9F97-9C16-B64F-A40C-DDC043632ED1}"/>
              </a:ext>
            </a:extLst>
          </p:cNvPr>
          <p:cNvSpPr>
            <a:spLocks noGrp="1"/>
          </p:cNvSpPr>
          <p:nvPr>
            <p:ph type="body" idx="4294967295" hasCustomPrompt="1"/>
          </p:nvPr>
        </p:nvSpPr>
        <p:spPr>
          <a:xfrm>
            <a:off x="1415729" y="3477789"/>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sp>
        <p:nvSpPr>
          <p:cNvPr id="28" name="Titel 1">
            <a:extLst>
              <a:ext uri="{FF2B5EF4-FFF2-40B4-BE49-F238E27FC236}">
                <a16:creationId xmlns:a16="http://schemas.microsoft.com/office/drawing/2014/main" id="{E52FEE2D-A410-9346-9824-BBF377B80D16}"/>
              </a:ext>
            </a:extLst>
          </p:cNvPr>
          <p:cNvSpPr>
            <a:spLocks noGrp="1"/>
          </p:cNvSpPr>
          <p:nvPr>
            <p:ph type="title" hasCustomPrompt="1"/>
          </p:nvPr>
        </p:nvSpPr>
        <p:spPr>
          <a:xfrm>
            <a:off x="572766" y="300366"/>
            <a:ext cx="1685925" cy="444104"/>
          </a:xfrm>
        </p:spPr>
        <p:txBody>
          <a:bodyPr/>
          <a:lstStyle>
            <a:lvl1pPr>
              <a:defRPr sz="1350" b="0" i="0">
                <a:latin typeface="Poppins" pitchFamily="2" charset="77"/>
                <a:cs typeface="Poppins" pitchFamily="2" charset="77"/>
              </a:defRPr>
            </a:lvl1pPr>
          </a:lstStyle>
          <a:p>
            <a:r>
              <a:rPr lang="de-DE" dirty="0" err="1"/>
              <a:t>Contact</a:t>
            </a:r>
            <a:endParaRPr lang="de-DE" dirty="0"/>
          </a:p>
        </p:txBody>
      </p:sp>
    </p:spTree>
    <p:extLst>
      <p:ext uri="{BB962C8B-B14F-4D97-AF65-F5344CB8AC3E}">
        <p14:creationId xmlns:p14="http://schemas.microsoft.com/office/powerpoint/2010/main" val="1296110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two People">
    <p:spTree>
      <p:nvGrpSpPr>
        <p:cNvPr id="1" name=""/>
        <p:cNvGrpSpPr/>
        <p:nvPr/>
      </p:nvGrpSpPr>
      <p:grpSpPr>
        <a:xfrm>
          <a:off x="0" y="0"/>
          <a:ext cx="0" cy="0"/>
          <a:chOff x="0" y="0"/>
          <a:chExt cx="0" cy="0"/>
        </a:xfrm>
      </p:grpSpPr>
      <p:sp>
        <p:nvSpPr>
          <p:cNvPr id="22" name="Datumsplatzhalter 5">
            <a:extLst>
              <a:ext uri="{FF2B5EF4-FFF2-40B4-BE49-F238E27FC236}">
                <a16:creationId xmlns:a16="http://schemas.microsoft.com/office/drawing/2014/main" id="{67198EAF-36EA-A242-A6C4-957F73F6E19E}"/>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23" name="Fußzeilenplatzhalter 6">
            <a:extLst>
              <a:ext uri="{FF2B5EF4-FFF2-40B4-BE49-F238E27FC236}">
                <a16:creationId xmlns:a16="http://schemas.microsoft.com/office/drawing/2014/main" id="{4E681D99-7BDC-DB42-868D-3D4415306B12}"/>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24" name="Foliennummernplatzhalter 7">
            <a:extLst>
              <a:ext uri="{FF2B5EF4-FFF2-40B4-BE49-F238E27FC236}">
                <a16:creationId xmlns:a16="http://schemas.microsoft.com/office/drawing/2014/main" id="{9A0C62BE-49E1-A24E-B7B1-2307EA9A473D}"/>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
        <p:nvSpPr>
          <p:cNvPr id="25" name="Titel 1">
            <a:extLst>
              <a:ext uri="{FF2B5EF4-FFF2-40B4-BE49-F238E27FC236}">
                <a16:creationId xmlns:a16="http://schemas.microsoft.com/office/drawing/2014/main" id="{E3A013FB-CCB8-4C4B-BE24-903E1BB7C90F}"/>
              </a:ext>
            </a:extLst>
          </p:cNvPr>
          <p:cNvSpPr>
            <a:spLocks noGrp="1"/>
          </p:cNvSpPr>
          <p:nvPr>
            <p:ph type="title" hasCustomPrompt="1"/>
          </p:nvPr>
        </p:nvSpPr>
        <p:spPr>
          <a:xfrm>
            <a:off x="572766" y="300366"/>
            <a:ext cx="1685925" cy="444104"/>
          </a:xfrm>
        </p:spPr>
        <p:txBody>
          <a:bodyPr/>
          <a:lstStyle>
            <a:lvl1pPr>
              <a:defRPr sz="1350" b="0" i="0">
                <a:latin typeface="Poppins" pitchFamily="2" charset="77"/>
                <a:cs typeface="Poppins" pitchFamily="2" charset="77"/>
              </a:defRPr>
            </a:lvl1pPr>
          </a:lstStyle>
          <a:p>
            <a:r>
              <a:rPr lang="de-DE" dirty="0" err="1"/>
              <a:t>Contact</a:t>
            </a:r>
            <a:endParaRPr lang="de-DE" dirty="0"/>
          </a:p>
        </p:txBody>
      </p:sp>
      <p:pic>
        <p:nvPicPr>
          <p:cNvPr id="26" name="Grafik 25">
            <a:extLst>
              <a:ext uri="{FF2B5EF4-FFF2-40B4-BE49-F238E27FC236}">
                <a16:creationId xmlns:a16="http://schemas.microsoft.com/office/drawing/2014/main" id="{D7F750DC-2BE9-C647-9A09-AF7F9C120307}"/>
              </a:ext>
            </a:extLst>
          </p:cNvPr>
          <p:cNvPicPr>
            <a:picLocks noChangeAspect="1"/>
          </p:cNvPicPr>
          <p:nvPr userDrawn="1"/>
        </p:nvPicPr>
        <p:blipFill>
          <a:blip r:embed="rId2"/>
          <a:stretch>
            <a:fillRect/>
          </a:stretch>
        </p:blipFill>
        <p:spPr>
          <a:xfrm>
            <a:off x="866687" y="3439107"/>
            <a:ext cx="552450" cy="552450"/>
          </a:xfrm>
          <a:prstGeom prst="rect">
            <a:avLst/>
          </a:prstGeom>
        </p:spPr>
      </p:pic>
      <p:pic>
        <p:nvPicPr>
          <p:cNvPr id="27" name="Grafik 26">
            <a:extLst>
              <a:ext uri="{FF2B5EF4-FFF2-40B4-BE49-F238E27FC236}">
                <a16:creationId xmlns:a16="http://schemas.microsoft.com/office/drawing/2014/main" id="{8DA50B15-15E5-D947-8951-DE73F779BDA7}"/>
              </a:ext>
            </a:extLst>
          </p:cNvPr>
          <p:cNvPicPr>
            <a:picLocks noChangeAspect="1"/>
          </p:cNvPicPr>
          <p:nvPr userDrawn="1"/>
        </p:nvPicPr>
        <p:blipFill>
          <a:blip r:embed="rId3"/>
          <a:stretch>
            <a:fillRect/>
          </a:stretch>
        </p:blipFill>
        <p:spPr>
          <a:xfrm>
            <a:off x="918774" y="3064855"/>
            <a:ext cx="433058" cy="433058"/>
          </a:xfrm>
          <a:prstGeom prst="rect">
            <a:avLst/>
          </a:prstGeom>
        </p:spPr>
      </p:pic>
      <p:sp>
        <p:nvSpPr>
          <p:cNvPr id="28" name="Textplatzhalter 8">
            <a:extLst>
              <a:ext uri="{FF2B5EF4-FFF2-40B4-BE49-F238E27FC236}">
                <a16:creationId xmlns:a16="http://schemas.microsoft.com/office/drawing/2014/main" id="{6615C558-E187-1D4D-8468-07220621E85A}"/>
              </a:ext>
            </a:extLst>
          </p:cNvPr>
          <p:cNvSpPr>
            <a:spLocks noGrp="1"/>
          </p:cNvSpPr>
          <p:nvPr>
            <p:ph type="body" idx="4294967295" hasCustomPrompt="1"/>
          </p:nvPr>
        </p:nvSpPr>
        <p:spPr>
          <a:xfrm>
            <a:off x="921040" y="1515922"/>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29" name="Textplatzhalter 8">
            <a:extLst>
              <a:ext uri="{FF2B5EF4-FFF2-40B4-BE49-F238E27FC236}">
                <a16:creationId xmlns:a16="http://schemas.microsoft.com/office/drawing/2014/main" id="{24EE142A-08C0-2942-851F-8DD14B64870B}"/>
              </a:ext>
            </a:extLst>
          </p:cNvPr>
          <p:cNvSpPr>
            <a:spLocks noGrp="1"/>
          </p:cNvSpPr>
          <p:nvPr>
            <p:ph type="body" idx="4294967295" hasCustomPrompt="1"/>
          </p:nvPr>
        </p:nvSpPr>
        <p:spPr>
          <a:xfrm>
            <a:off x="918774" y="1823232"/>
            <a:ext cx="2751858"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30" name="Textplatzhalter 8">
            <a:extLst>
              <a:ext uri="{FF2B5EF4-FFF2-40B4-BE49-F238E27FC236}">
                <a16:creationId xmlns:a16="http://schemas.microsoft.com/office/drawing/2014/main" id="{154B374A-47FF-3B4C-850A-C6ECF7D54AD2}"/>
              </a:ext>
            </a:extLst>
          </p:cNvPr>
          <p:cNvSpPr>
            <a:spLocks noGrp="1"/>
          </p:cNvSpPr>
          <p:nvPr>
            <p:ph type="body" idx="4294967295" hasCustomPrompt="1"/>
          </p:nvPr>
        </p:nvSpPr>
        <p:spPr>
          <a:xfrm>
            <a:off x="921040" y="2423018"/>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31" name="Textplatzhalter 8">
            <a:extLst>
              <a:ext uri="{FF2B5EF4-FFF2-40B4-BE49-F238E27FC236}">
                <a16:creationId xmlns:a16="http://schemas.microsoft.com/office/drawing/2014/main" id="{F057D496-5D64-524A-B8FE-6A4E8A31552C}"/>
              </a:ext>
            </a:extLst>
          </p:cNvPr>
          <p:cNvSpPr>
            <a:spLocks noGrp="1"/>
          </p:cNvSpPr>
          <p:nvPr>
            <p:ph type="body" idx="4294967295" hasCustomPrompt="1"/>
          </p:nvPr>
        </p:nvSpPr>
        <p:spPr>
          <a:xfrm>
            <a:off x="928713" y="2730328"/>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33" name="Textplatzhalter 8">
            <a:extLst>
              <a:ext uri="{FF2B5EF4-FFF2-40B4-BE49-F238E27FC236}">
                <a16:creationId xmlns:a16="http://schemas.microsoft.com/office/drawing/2014/main" id="{D2DFF869-8A9C-C648-A506-C978AF866F03}"/>
              </a:ext>
            </a:extLst>
          </p:cNvPr>
          <p:cNvSpPr>
            <a:spLocks noGrp="1"/>
          </p:cNvSpPr>
          <p:nvPr>
            <p:ph type="body" idx="4294967295" hasCustomPrompt="1"/>
          </p:nvPr>
        </p:nvSpPr>
        <p:spPr>
          <a:xfrm>
            <a:off x="1417994" y="3170479"/>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34" name="Textplatzhalter 8">
            <a:extLst>
              <a:ext uri="{FF2B5EF4-FFF2-40B4-BE49-F238E27FC236}">
                <a16:creationId xmlns:a16="http://schemas.microsoft.com/office/drawing/2014/main" id="{92CA4DBD-3483-A141-8546-99EAF2DC27C4}"/>
              </a:ext>
            </a:extLst>
          </p:cNvPr>
          <p:cNvSpPr>
            <a:spLocks noGrp="1"/>
          </p:cNvSpPr>
          <p:nvPr>
            <p:ph type="body" idx="4294967295" hasCustomPrompt="1"/>
          </p:nvPr>
        </p:nvSpPr>
        <p:spPr>
          <a:xfrm>
            <a:off x="1415729" y="3477789"/>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pic>
        <p:nvPicPr>
          <p:cNvPr id="43" name="Grafik 42">
            <a:extLst>
              <a:ext uri="{FF2B5EF4-FFF2-40B4-BE49-F238E27FC236}">
                <a16:creationId xmlns:a16="http://schemas.microsoft.com/office/drawing/2014/main" id="{2579000F-80EF-044D-9063-E0F30E7FCBBE}"/>
              </a:ext>
            </a:extLst>
          </p:cNvPr>
          <p:cNvPicPr>
            <a:picLocks noChangeAspect="1"/>
          </p:cNvPicPr>
          <p:nvPr userDrawn="1"/>
        </p:nvPicPr>
        <p:blipFill>
          <a:blip r:embed="rId2"/>
          <a:stretch>
            <a:fillRect/>
          </a:stretch>
        </p:blipFill>
        <p:spPr>
          <a:xfrm>
            <a:off x="4716629" y="3439107"/>
            <a:ext cx="552450" cy="552450"/>
          </a:xfrm>
          <a:prstGeom prst="rect">
            <a:avLst/>
          </a:prstGeom>
        </p:spPr>
      </p:pic>
      <p:pic>
        <p:nvPicPr>
          <p:cNvPr id="44" name="Grafik 43">
            <a:extLst>
              <a:ext uri="{FF2B5EF4-FFF2-40B4-BE49-F238E27FC236}">
                <a16:creationId xmlns:a16="http://schemas.microsoft.com/office/drawing/2014/main" id="{1DE4E0A5-1C3F-334F-B880-020B042A15FE}"/>
              </a:ext>
            </a:extLst>
          </p:cNvPr>
          <p:cNvPicPr>
            <a:picLocks noChangeAspect="1"/>
          </p:cNvPicPr>
          <p:nvPr userDrawn="1"/>
        </p:nvPicPr>
        <p:blipFill>
          <a:blip r:embed="rId3"/>
          <a:stretch>
            <a:fillRect/>
          </a:stretch>
        </p:blipFill>
        <p:spPr>
          <a:xfrm>
            <a:off x="4768716" y="3064855"/>
            <a:ext cx="433058" cy="433058"/>
          </a:xfrm>
          <a:prstGeom prst="rect">
            <a:avLst/>
          </a:prstGeom>
        </p:spPr>
      </p:pic>
      <p:sp>
        <p:nvSpPr>
          <p:cNvPr id="45" name="Textplatzhalter 8">
            <a:extLst>
              <a:ext uri="{FF2B5EF4-FFF2-40B4-BE49-F238E27FC236}">
                <a16:creationId xmlns:a16="http://schemas.microsoft.com/office/drawing/2014/main" id="{6F380EEE-21C9-944C-85A6-C0FBC2677C90}"/>
              </a:ext>
            </a:extLst>
          </p:cNvPr>
          <p:cNvSpPr>
            <a:spLocks noGrp="1"/>
          </p:cNvSpPr>
          <p:nvPr>
            <p:ph type="body" idx="4294967295" hasCustomPrompt="1"/>
          </p:nvPr>
        </p:nvSpPr>
        <p:spPr>
          <a:xfrm>
            <a:off x="4770982" y="1515922"/>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46" name="Textplatzhalter 8">
            <a:extLst>
              <a:ext uri="{FF2B5EF4-FFF2-40B4-BE49-F238E27FC236}">
                <a16:creationId xmlns:a16="http://schemas.microsoft.com/office/drawing/2014/main" id="{3958A367-9C78-4C49-A3D1-07F658995A95}"/>
              </a:ext>
            </a:extLst>
          </p:cNvPr>
          <p:cNvSpPr>
            <a:spLocks noGrp="1"/>
          </p:cNvSpPr>
          <p:nvPr>
            <p:ph type="body" idx="4294967295" hasCustomPrompt="1"/>
          </p:nvPr>
        </p:nvSpPr>
        <p:spPr>
          <a:xfrm>
            <a:off x="4768716" y="1823232"/>
            <a:ext cx="2751858"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47" name="Textplatzhalter 8">
            <a:extLst>
              <a:ext uri="{FF2B5EF4-FFF2-40B4-BE49-F238E27FC236}">
                <a16:creationId xmlns:a16="http://schemas.microsoft.com/office/drawing/2014/main" id="{B9D8B95F-4555-224B-B41D-2B3685DDC7FD}"/>
              </a:ext>
            </a:extLst>
          </p:cNvPr>
          <p:cNvSpPr>
            <a:spLocks noGrp="1"/>
          </p:cNvSpPr>
          <p:nvPr>
            <p:ph type="body" idx="4294967295" hasCustomPrompt="1"/>
          </p:nvPr>
        </p:nvSpPr>
        <p:spPr>
          <a:xfrm>
            <a:off x="4770982" y="2423018"/>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48" name="Textplatzhalter 8">
            <a:extLst>
              <a:ext uri="{FF2B5EF4-FFF2-40B4-BE49-F238E27FC236}">
                <a16:creationId xmlns:a16="http://schemas.microsoft.com/office/drawing/2014/main" id="{A697DCCE-E84F-1248-943C-BA21B0FF7F4F}"/>
              </a:ext>
            </a:extLst>
          </p:cNvPr>
          <p:cNvSpPr>
            <a:spLocks noGrp="1"/>
          </p:cNvSpPr>
          <p:nvPr>
            <p:ph type="body" idx="4294967295" hasCustomPrompt="1"/>
          </p:nvPr>
        </p:nvSpPr>
        <p:spPr>
          <a:xfrm>
            <a:off x="4778655" y="2730328"/>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49" name="Textplatzhalter 8">
            <a:extLst>
              <a:ext uri="{FF2B5EF4-FFF2-40B4-BE49-F238E27FC236}">
                <a16:creationId xmlns:a16="http://schemas.microsoft.com/office/drawing/2014/main" id="{C8B67004-CDC1-3748-928A-267CC075E678}"/>
              </a:ext>
            </a:extLst>
          </p:cNvPr>
          <p:cNvSpPr>
            <a:spLocks noGrp="1"/>
          </p:cNvSpPr>
          <p:nvPr>
            <p:ph type="body" idx="4294967295" hasCustomPrompt="1"/>
          </p:nvPr>
        </p:nvSpPr>
        <p:spPr>
          <a:xfrm>
            <a:off x="5267936" y="3170479"/>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54" name="Textplatzhalter 8">
            <a:extLst>
              <a:ext uri="{FF2B5EF4-FFF2-40B4-BE49-F238E27FC236}">
                <a16:creationId xmlns:a16="http://schemas.microsoft.com/office/drawing/2014/main" id="{D2D5B21F-AD8B-2A48-8A0B-3E55BBF747C3}"/>
              </a:ext>
            </a:extLst>
          </p:cNvPr>
          <p:cNvSpPr>
            <a:spLocks noGrp="1"/>
          </p:cNvSpPr>
          <p:nvPr>
            <p:ph type="body" idx="4294967295" hasCustomPrompt="1"/>
          </p:nvPr>
        </p:nvSpPr>
        <p:spPr>
          <a:xfrm>
            <a:off x="5265671" y="3477789"/>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spTree>
    <p:extLst>
      <p:ext uri="{BB962C8B-B14F-4D97-AF65-F5344CB8AC3E}">
        <p14:creationId xmlns:p14="http://schemas.microsoft.com/office/powerpoint/2010/main" val="1066667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up to six People">
    <p:spTree>
      <p:nvGrpSpPr>
        <p:cNvPr id="1" name=""/>
        <p:cNvGrpSpPr/>
        <p:nvPr/>
      </p:nvGrpSpPr>
      <p:grpSpPr>
        <a:xfrm>
          <a:off x="0" y="0"/>
          <a:ext cx="0" cy="0"/>
          <a:chOff x="0" y="0"/>
          <a:chExt cx="0" cy="0"/>
        </a:xfrm>
      </p:grpSpPr>
      <p:sp>
        <p:nvSpPr>
          <p:cNvPr id="59" name="Datumsplatzhalter 5">
            <a:extLst>
              <a:ext uri="{FF2B5EF4-FFF2-40B4-BE49-F238E27FC236}">
                <a16:creationId xmlns:a16="http://schemas.microsoft.com/office/drawing/2014/main" id="{4A24C38B-CD4E-8A48-9BB7-17E783FE42D1}"/>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75" name="Fußzeilenplatzhalter 6">
            <a:extLst>
              <a:ext uri="{FF2B5EF4-FFF2-40B4-BE49-F238E27FC236}">
                <a16:creationId xmlns:a16="http://schemas.microsoft.com/office/drawing/2014/main" id="{20FEA432-C60E-F44B-8C1D-4E73B4658CAF}"/>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76" name="Foliennummernplatzhalter 7">
            <a:extLst>
              <a:ext uri="{FF2B5EF4-FFF2-40B4-BE49-F238E27FC236}">
                <a16:creationId xmlns:a16="http://schemas.microsoft.com/office/drawing/2014/main" id="{CEFD121D-7E12-6145-A44E-F13CBB07FDA9}"/>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pic>
        <p:nvPicPr>
          <p:cNvPr id="56" name="Grafik 55">
            <a:extLst>
              <a:ext uri="{FF2B5EF4-FFF2-40B4-BE49-F238E27FC236}">
                <a16:creationId xmlns:a16="http://schemas.microsoft.com/office/drawing/2014/main" id="{B3053091-1CB2-E947-B2D2-FE0A80098CC6}"/>
              </a:ext>
            </a:extLst>
          </p:cNvPr>
          <p:cNvPicPr>
            <a:picLocks noChangeAspect="1"/>
          </p:cNvPicPr>
          <p:nvPr userDrawn="1"/>
        </p:nvPicPr>
        <p:blipFill>
          <a:blip r:embed="rId2"/>
          <a:stretch>
            <a:fillRect/>
          </a:stretch>
        </p:blipFill>
        <p:spPr>
          <a:xfrm>
            <a:off x="291308" y="2168484"/>
            <a:ext cx="552450" cy="552450"/>
          </a:xfrm>
          <a:prstGeom prst="rect">
            <a:avLst/>
          </a:prstGeom>
        </p:spPr>
      </p:pic>
      <p:pic>
        <p:nvPicPr>
          <p:cNvPr id="57" name="Grafik 56">
            <a:extLst>
              <a:ext uri="{FF2B5EF4-FFF2-40B4-BE49-F238E27FC236}">
                <a16:creationId xmlns:a16="http://schemas.microsoft.com/office/drawing/2014/main" id="{9E9F286E-3545-764E-9033-3C9B1BC75779}"/>
              </a:ext>
            </a:extLst>
          </p:cNvPr>
          <p:cNvPicPr>
            <a:picLocks noChangeAspect="1"/>
          </p:cNvPicPr>
          <p:nvPr userDrawn="1"/>
        </p:nvPicPr>
        <p:blipFill>
          <a:blip r:embed="rId3"/>
          <a:stretch>
            <a:fillRect/>
          </a:stretch>
        </p:blipFill>
        <p:spPr>
          <a:xfrm>
            <a:off x="343396" y="1794232"/>
            <a:ext cx="433058" cy="433058"/>
          </a:xfrm>
          <a:prstGeom prst="rect">
            <a:avLst/>
          </a:prstGeom>
        </p:spPr>
      </p:pic>
      <p:sp>
        <p:nvSpPr>
          <p:cNvPr id="58" name="Textplatzhalter 8">
            <a:extLst>
              <a:ext uri="{FF2B5EF4-FFF2-40B4-BE49-F238E27FC236}">
                <a16:creationId xmlns:a16="http://schemas.microsoft.com/office/drawing/2014/main" id="{1329BBD0-8552-0041-8CB7-B13B323468F6}"/>
              </a:ext>
            </a:extLst>
          </p:cNvPr>
          <p:cNvSpPr>
            <a:spLocks noGrp="1"/>
          </p:cNvSpPr>
          <p:nvPr>
            <p:ph type="body" idx="4294967295" hasCustomPrompt="1"/>
          </p:nvPr>
        </p:nvSpPr>
        <p:spPr>
          <a:xfrm>
            <a:off x="345662" y="682615"/>
            <a:ext cx="2418826"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64" name="Textplatzhalter 8">
            <a:extLst>
              <a:ext uri="{FF2B5EF4-FFF2-40B4-BE49-F238E27FC236}">
                <a16:creationId xmlns:a16="http://schemas.microsoft.com/office/drawing/2014/main" id="{BF0E01CE-DA05-B04B-AEA0-35B1A969D528}"/>
              </a:ext>
            </a:extLst>
          </p:cNvPr>
          <p:cNvSpPr>
            <a:spLocks noGrp="1"/>
          </p:cNvSpPr>
          <p:nvPr>
            <p:ph type="body" idx="4294967295" hasCustomPrompt="1"/>
          </p:nvPr>
        </p:nvSpPr>
        <p:spPr>
          <a:xfrm>
            <a:off x="343396" y="989925"/>
            <a:ext cx="2418826"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65" name="Textplatzhalter 8">
            <a:extLst>
              <a:ext uri="{FF2B5EF4-FFF2-40B4-BE49-F238E27FC236}">
                <a16:creationId xmlns:a16="http://schemas.microsoft.com/office/drawing/2014/main" id="{C304C721-3243-0947-B550-32B35982940E}"/>
              </a:ext>
            </a:extLst>
          </p:cNvPr>
          <p:cNvSpPr>
            <a:spLocks noGrp="1"/>
          </p:cNvSpPr>
          <p:nvPr>
            <p:ph type="body" idx="4294967295" hasCustomPrompt="1"/>
          </p:nvPr>
        </p:nvSpPr>
        <p:spPr>
          <a:xfrm>
            <a:off x="345662" y="1291541"/>
            <a:ext cx="241656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66" name="Textplatzhalter 8">
            <a:extLst>
              <a:ext uri="{FF2B5EF4-FFF2-40B4-BE49-F238E27FC236}">
                <a16:creationId xmlns:a16="http://schemas.microsoft.com/office/drawing/2014/main" id="{1DBB5F30-E5A7-7142-BF4A-D72E8F03E2DB}"/>
              </a:ext>
            </a:extLst>
          </p:cNvPr>
          <p:cNvSpPr>
            <a:spLocks noGrp="1"/>
          </p:cNvSpPr>
          <p:nvPr>
            <p:ph type="body" idx="4294967295" hasCustomPrompt="1"/>
          </p:nvPr>
        </p:nvSpPr>
        <p:spPr>
          <a:xfrm>
            <a:off x="353335" y="1598851"/>
            <a:ext cx="241656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77" name="Textplatzhalter 8">
            <a:extLst>
              <a:ext uri="{FF2B5EF4-FFF2-40B4-BE49-F238E27FC236}">
                <a16:creationId xmlns:a16="http://schemas.microsoft.com/office/drawing/2014/main" id="{FA8EF907-C451-014C-BF6D-0287EB700A5F}"/>
              </a:ext>
            </a:extLst>
          </p:cNvPr>
          <p:cNvSpPr>
            <a:spLocks noGrp="1"/>
          </p:cNvSpPr>
          <p:nvPr>
            <p:ph type="body" idx="4294967295" hasCustomPrompt="1"/>
          </p:nvPr>
        </p:nvSpPr>
        <p:spPr>
          <a:xfrm>
            <a:off x="842616" y="1899856"/>
            <a:ext cx="220702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78" name="Textplatzhalter 8">
            <a:extLst>
              <a:ext uri="{FF2B5EF4-FFF2-40B4-BE49-F238E27FC236}">
                <a16:creationId xmlns:a16="http://schemas.microsoft.com/office/drawing/2014/main" id="{27EFA92D-0D95-7F4F-B246-09C8C905C812}"/>
              </a:ext>
            </a:extLst>
          </p:cNvPr>
          <p:cNvSpPr>
            <a:spLocks noGrp="1"/>
          </p:cNvSpPr>
          <p:nvPr>
            <p:ph type="body" idx="4294967295" hasCustomPrompt="1"/>
          </p:nvPr>
        </p:nvSpPr>
        <p:spPr>
          <a:xfrm>
            <a:off x="850290" y="2207166"/>
            <a:ext cx="220702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pic>
        <p:nvPicPr>
          <p:cNvPr id="103" name="Grafik 102">
            <a:extLst>
              <a:ext uri="{FF2B5EF4-FFF2-40B4-BE49-F238E27FC236}">
                <a16:creationId xmlns:a16="http://schemas.microsoft.com/office/drawing/2014/main" id="{E5338CCA-BCD8-9C42-9027-84B4E2772AD4}"/>
              </a:ext>
            </a:extLst>
          </p:cNvPr>
          <p:cNvPicPr>
            <a:picLocks noChangeAspect="1"/>
          </p:cNvPicPr>
          <p:nvPr userDrawn="1"/>
        </p:nvPicPr>
        <p:blipFill>
          <a:blip r:embed="rId2"/>
          <a:stretch>
            <a:fillRect/>
          </a:stretch>
        </p:blipFill>
        <p:spPr>
          <a:xfrm>
            <a:off x="235751" y="4222346"/>
            <a:ext cx="552450" cy="552450"/>
          </a:xfrm>
          <a:prstGeom prst="rect">
            <a:avLst/>
          </a:prstGeom>
        </p:spPr>
      </p:pic>
      <p:pic>
        <p:nvPicPr>
          <p:cNvPr id="104" name="Grafik 103">
            <a:extLst>
              <a:ext uri="{FF2B5EF4-FFF2-40B4-BE49-F238E27FC236}">
                <a16:creationId xmlns:a16="http://schemas.microsoft.com/office/drawing/2014/main" id="{496B91EF-7497-B244-A178-D00968758E79}"/>
              </a:ext>
            </a:extLst>
          </p:cNvPr>
          <p:cNvPicPr>
            <a:picLocks noChangeAspect="1"/>
          </p:cNvPicPr>
          <p:nvPr userDrawn="1"/>
        </p:nvPicPr>
        <p:blipFill>
          <a:blip r:embed="rId3"/>
          <a:stretch>
            <a:fillRect/>
          </a:stretch>
        </p:blipFill>
        <p:spPr>
          <a:xfrm>
            <a:off x="287839" y="3848095"/>
            <a:ext cx="433058" cy="433058"/>
          </a:xfrm>
          <a:prstGeom prst="rect">
            <a:avLst/>
          </a:prstGeom>
        </p:spPr>
      </p:pic>
      <p:sp>
        <p:nvSpPr>
          <p:cNvPr id="105" name="Textplatzhalter 8">
            <a:extLst>
              <a:ext uri="{FF2B5EF4-FFF2-40B4-BE49-F238E27FC236}">
                <a16:creationId xmlns:a16="http://schemas.microsoft.com/office/drawing/2014/main" id="{1FDF5B51-EAC5-5943-ABA1-CC6BF1CB7B18}"/>
              </a:ext>
            </a:extLst>
          </p:cNvPr>
          <p:cNvSpPr>
            <a:spLocks noGrp="1"/>
          </p:cNvSpPr>
          <p:nvPr>
            <p:ph type="body" idx="4294967295" hasCustomPrompt="1"/>
          </p:nvPr>
        </p:nvSpPr>
        <p:spPr>
          <a:xfrm>
            <a:off x="290105" y="2736477"/>
            <a:ext cx="2472117"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106" name="Textplatzhalter 8">
            <a:extLst>
              <a:ext uri="{FF2B5EF4-FFF2-40B4-BE49-F238E27FC236}">
                <a16:creationId xmlns:a16="http://schemas.microsoft.com/office/drawing/2014/main" id="{786447ED-4428-DB45-BB44-254FF56DB110}"/>
              </a:ext>
            </a:extLst>
          </p:cNvPr>
          <p:cNvSpPr>
            <a:spLocks noGrp="1"/>
          </p:cNvSpPr>
          <p:nvPr>
            <p:ph type="body" idx="4294967295" hasCustomPrompt="1"/>
          </p:nvPr>
        </p:nvSpPr>
        <p:spPr>
          <a:xfrm>
            <a:off x="287839" y="3043788"/>
            <a:ext cx="2472117"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107" name="Textplatzhalter 8">
            <a:extLst>
              <a:ext uri="{FF2B5EF4-FFF2-40B4-BE49-F238E27FC236}">
                <a16:creationId xmlns:a16="http://schemas.microsoft.com/office/drawing/2014/main" id="{6F203F51-17A0-654A-B451-D18EE2239C63}"/>
              </a:ext>
            </a:extLst>
          </p:cNvPr>
          <p:cNvSpPr>
            <a:spLocks noGrp="1"/>
          </p:cNvSpPr>
          <p:nvPr>
            <p:ph type="body" idx="4294967295" hasCustomPrompt="1"/>
          </p:nvPr>
        </p:nvSpPr>
        <p:spPr>
          <a:xfrm>
            <a:off x="290105" y="3345403"/>
            <a:ext cx="247979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108" name="Textplatzhalter 8">
            <a:extLst>
              <a:ext uri="{FF2B5EF4-FFF2-40B4-BE49-F238E27FC236}">
                <a16:creationId xmlns:a16="http://schemas.microsoft.com/office/drawing/2014/main" id="{93E923C1-9324-2149-A70D-B983BC870162}"/>
              </a:ext>
            </a:extLst>
          </p:cNvPr>
          <p:cNvSpPr>
            <a:spLocks noGrp="1"/>
          </p:cNvSpPr>
          <p:nvPr>
            <p:ph type="body" idx="4294967295" hasCustomPrompt="1"/>
          </p:nvPr>
        </p:nvSpPr>
        <p:spPr>
          <a:xfrm>
            <a:off x="297778" y="3652713"/>
            <a:ext cx="2472117"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109" name="Textplatzhalter 8">
            <a:extLst>
              <a:ext uri="{FF2B5EF4-FFF2-40B4-BE49-F238E27FC236}">
                <a16:creationId xmlns:a16="http://schemas.microsoft.com/office/drawing/2014/main" id="{EB307DBA-A0E9-B747-8C2F-70E383525941}"/>
              </a:ext>
            </a:extLst>
          </p:cNvPr>
          <p:cNvSpPr>
            <a:spLocks noGrp="1"/>
          </p:cNvSpPr>
          <p:nvPr>
            <p:ph type="body" idx="4294967295" hasCustomPrompt="1"/>
          </p:nvPr>
        </p:nvSpPr>
        <p:spPr>
          <a:xfrm>
            <a:off x="787059" y="3953718"/>
            <a:ext cx="227025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110" name="Textplatzhalter 8">
            <a:extLst>
              <a:ext uri="{FF2B5EF4-FFF2-40B4-BE49-F238E27FC236}">
                <a16:creationId xmlns:a16="http://schemas.microsoft.com/office/drawing/2014/main" id="{E57693FA-411E-5748-9F39-87CAF842FD93}"/>
              </a:ext>
            </a:extLst>
          </p:cNvPr>
          <p:cNvSpPr>
            <a:spLocks noGrp="1"/>
          </p:cNvSpPr>
          <p:nvPr>
            <p:ph type="body" idx="4294967295" hasCustomPrompt="1"/>
          </p:nvPr>
        </p:nvSpPr>
        <p:spPr>
          <a:xfrm>
            <a:off x="794732" y="4261029"/>
            <a:ext cx="227025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pic>
        <p:nvPicPr>
          <p:cNvPr id="135" name="Grafik 134">
            <a:extLst>
              <a:ext uri="{FF2B5EF4-FFF2-40B4-BE49-F238E27FC236}">
                <a16:creationId xmlns:a16="http://schemas.microsoft.com/office/drawing/2014/main" id="{BCE98050-EEE1-F047-A24C-B676F43E055F}"/>
              </a:ext>
            </a:extLst>
          </p:cNvPr>
          <p:cNvPicPr>
            <a:picLocks noChangeAspect="1"/>
          </p:cNvPicPr>
          <p:nvPr userDrawn="1"/>
        </p:nvPicPr>
        <p:blipFill>
          <a:blip r:embed="rId2"/>
          <a:stretch>
            <a:fillRect/>
          </a:stretch>
        </p:blipFill>
        <p:spPr>
          <a:xfrm>
            <a:off x="3076792" y="2168484"/>
            <a:ext cx="552450" cy="552450"/>
          </a:xfrm>
          <a:prstGeom prst="rect">
            <a:avLst/>
          </a:prstGeom>
        </p:spPr>
      </p:pic>
      <p:pic>
        <p:nvPicPr>
          <p:cNvPr id="136" name="Grafik 135">
            <a:extLst>
              <a:ext uri="{FF2B5EF4-FFF2-40B4-BE49-F238E27FC236}">
                <a16:creationId xmlns:a16="http://schemas.microsoft.com/office/drawing/2014/main" id="{69187DF6-2504-7643-A3AC-612EF6EE303C}"/>
              </a:ext>
            </a:extLst>
          </p:cNvPr>
          <p:cNvPicPr>
            <a:picLocks noChangeAspect="1"/>
          </p:cNvPicPr>
          <p:nvPr userDrawn="1"/>
        </p:nvPicPr>
        <p:blipFill>
          <a:blip r:embed="rId3"/>
          <a:stretch>
            <a:fillRect/>
          </a:stretch>
        </p:blipFill>
        <p:spPr>
          <a:xfrm>
            <a:off x="3128879" y="1794232"/>
            <a:ext cx="433058" cy="433058"/>
          </a:xfrm>
          <a:prstGeom prst="rect">
            <a:avLst/>
          </a:prstGeom>
        </p:spPr>
      </p:pic>
      <p:sp>
        <p:nvSpPr>
          <p:cNvPr id="137" name="Textplatzhalter 8">
            <a:extLst>
              <a:ext uri="{FF2B5EF4-FFF2-40B4-BE49-F238E27FC236}">
                <a16:creationId xmlns:a16="http://schemas.microsoft.com/office/drawing/2014/main" id="{11B0AE2F-9D01-AC4A-82DA-CE75918301A4}"/>
              </a:ext>
            </a:extLst>
          </p:cNvPr>
          <p:cNvSpPr>
            <a:spLocks noGrp="1"/>
          </p:cNvSpPr>
          <p:nvPr>
            <p:ph type="body" idx="4294967295" hasCustomPrompt="1"/>
          </p:nvPr>
        </p:nvSpPr>
        <p:spPr>
          <a:xfrm>
            <a:off x="3131145" y="682615"/>
            <a:ext cx="2418826"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138" name="Textplatzhalter 8">
            <a:extLst>
              <a:ext uri="{FF2B5EF4-FFF2-40B4-BE49-F238E27FC236}">
                <a16:creationId xmlns:a16="http://schemas.microsoft.com/office/drawing/2014/main" id="{D12FC8E9-DB5C-2443-B825-53E6E9841642}"/>
              </a:ext>
            </a:extLst>
          </p:cNvPr>
          <p:cNvSpPr>
            <a:spLocks noGrp="1"/>
          </p:cNvSpPr>
          <p:nvPr>
            <p:ph type="body" idx="4294967295" hasCustomPrompt="1"/>
          </p:nvPr>
        </p:nvSpPr>
        <p:spPr>
          <a:xfrm>
            <a:off x="3128880" y="989925"/>
            <a:ext cx="2418826"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139" name="Textplatzhalter 8">
            <a:extLst>
              <a:ext uri="{FF2B5EF4-FFF2-40B4-BE49-F238E27FC236}">
                <a16:creationId xmlns:a16="http://schemas.microsoft.com/office/drawing/2014/main" id="{E2D95548-1941-5447-9754-63252628CC9F}"/>
              </a:ext>
            </a:extLst>
          </p:cNvPr>
          <p:cNvSpPr>
            <a:spLocks noGrp="1"/>
          </p:cNvSpPr>
          <p:nvPr>
            <p:ph type="body" idx="4294967295" hasCustomPrompt="1"/>
          </p:nvPr>
        </p:nvSpPr>
        <p:spPr>
          <a:xfrm>
            <a:off x="3131145" y="1291541"/>
            <a:ext cx="241656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140" name="Textplatzhalter 8">
            <a:extLst>
              <a:ext uri="{FF2B5EF4-FFF2-40B4-BE49-F238E27FC236}">
                <a16:creationId xmlns:a16="http://schemas.microsoft.com/office/drawing/2014/main" id="{1F2C0F9C-CFC4-254A-A6CC-238AE5E9A572}"/>
              </a:ext>
            </a:extLst>
          </p:cNvPr>
          <p:cNvSpPr>
            <a:spLocks noGrp="1"/>
          </p:cNvSpPr>
          <p:nvPr>
            <p:ph type="body" idx="4294967295" hasCustomPrompt="1"/>
          </p:nvPr>
        </p:nvSpPr>
        <p:spPr>
          <a:xfrm>
            <a:off x="3138818" y="1598851"/>
            <a:ext cx="241656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141" name="Textplatzhalter 8">
            <a:extLst>
              <a:ext uri="{FF2B5EF4-FFF2-40B4-BE49-F238E27FC236}">
                <a16:creationId xmlns:a16="http://schemas.microsoft.com/office/drawing/2014/main" id="{3D3CC18C-AA10-9642-90FA-2898ADE50F96}"/>
              </a:ext>
            </a:extLst>
          </p:cNvPr>
          <p:cNvSpPr>
            <a:spLocks noGrp="1"/>
          </p:cNvSpPr>
          <p:nvPr>
            <p:ph type="body" idx="4294967295" hasCustomPrompt="1"/>
          </p:nvPr>
        </p:nvSpPr>
        <p:spPr>
          <a:xfrm>
            <a:off x="3628100" y="1899856"/>
            <a:ext cx="220702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142" name="Textplatzhalter 8">
            <a:extLst>
              <a:ext uri="{FF2B5EF4-FFF2-40B4-BE49-F238E27FC236}">
                <a16:creationId xmlns:a16="http://schemas.microsoft.com/office/drawing/2014/main" id="{9CD883B4-E42B-7A4D-9852-E80AF8185D54}"/>
              </a:ext>
            </a:extLst>
          </p:cNvPr>
          <p:cNvSpPr>
            <a:spLocks noGrp="1"/>
          </p:cNvSpPr>
          <p:nvPr>
            <p:ph type="body" idx="4294967295" hasCustomPrompt="1"/>
          </p:nvPr>
        </p:nvSpPr>
        <p:spPr>
          <a:xfrm>
            <a:off x="3635773" y="2207166"/>
            <a:ext cx="220702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pic>
        <p:nvPicPr>
          <p:cNvPr id="143" name="Grafik 142">
            <a:extLst>
              <a:ext uri="{FF2B5EF4-FFF2-40B4-BE49-F238E27FC236}">
                <a16:creationId xmlns:a16="http://schemas.microsoft.com/office/drawing/2014/main" id="{6E13ACA8-1E80-644C-80F4-4C91006D1BA6}"/>
              </a:ext>
            </a:extLst>
          </p:cNvPr>
          <p:cNvPicPr>
            <a:picLocks noChangeAspect="1"/>
          </p:cNvPicPr>
          <p:nvPr userDrawn="1"/>
        </p:nvPicPr>
        <p:blipFill>
          <a:blip r:embed="rId2"/>
          <a:stretch>
            <a:fillRect/>
          </a:stretch>
        </p:blipFill>
        <p:spPr>
          <a:xfrm>
            <a:off x="3021235" y="4222346"/>
            <a:ext cx="552450" cy="552450"/>
          </a:xfrm>
          <a:prstGeom prst="rect">
            <a:avLst/>
          </a:prstGeom>
        </p:spPr>
      </p:pic>
      <p:pic>
        <p:nvPicPr>
          <p:cNvPr id="144" name="Grafik 143">
            <a:extLst>
              <a:ext uri="{FF2B5EF4-FFF2-40B4-BE49-F238E27FC236}">
                <a16:creationId xmlns:a16="http://schemas.microsoft.com/office/drawing/2014/main" id="{841D9C1D-A9F9-FA44-896A-AD1EE87183AF}"/>
              </a:ext>
            </a:extLst>
          </p:cNvPr>
          <p:cNvPicPr>
            <a:picLocks noChangeAspect="1"/>
          </p:cNvPicPr>
          <p:nvPr userDrawn="1"/>
        </p:nvPicPr>
        <p:blipFill>
          <a:blip r:embed="rId3"/>
          <a:stretch>
            <a:fillRect/>
          </a:stretch>
        </p:blipFill>
        <p:spPr>
          <a:xfrm>
            <a:off x="3073322" y="3848095"/>
            <a:ext cx="433058" cy="433058"/>
          </a:xfrm>
          <a:prstGeom prst="rect">
            <a:avLst/>
          </a:prstGeom>
        </p:spPr>
      </p:pic>
      <p:sp>
        <p:nvSpPr>
          <p:cNvPr id="145" name="Textplatzhalter 8">
            <a:extLst>
              <a:ext uri="{FF2B5EF4-FFF2-40B4-BE49-F238E27FC236}">
                <a16:creationId xmlns:a16="http://schemas.microsoft.com/office/drawing/2014/main" id="{DA79AECC-AA6E-8844-8701-7278038577B3}"/>
              </a:ext>
            </a:extLst>
          </p:cNvPr>
          <p:cNvSpPr>
            <a:spLocks noGrp="1"/>
          </p:cNvSpPr>
          <p:nvPr>
            <p:ph type="body" idx="4294967295" hasCustomPrompt="1"/>
          </p:nvPr>
        </p:nvSpPr>
        <p:spPr>
          <a:xfrm>
            <a:off x="3075588" y="2736477"/>
            <a:ext cx="2472117"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146" name="Textplatzhalter 8">
            <a:extLst>
              <a:ext uri="{FF2B5EF4-FFF2-40B4-BE49-F238E27FC236}">
                <a16:creationId xmlns:a16="http://schemas.microsoft.com/office/drawing/2014/main" id="{C4265EF6-0075-5348-8FE8-0D3C8F4F8430}"/>
              </a:ext>
            </a:extLst>
          </p:cNvPr>
          <p:cNvSpPr>
            <a:spLocks noGrp="1"/>
          </p:cNvSpPr>
          <p:nvPr>
            <p:ph type="body" idx="4294967295" hasCustomPrompt="1"/>
          </p:nvPr>
        </p:nvSpPr>
        <p:spPr>
          <a:xfrm>
            <a:off x="3073322" y="3043788"/>
            <a:ext cx="2472117"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147" name="Textplatzhalter 8">
            <a:extLst>
              <a:ext uri="{FF2B5EF4-FFF2-40B4-BE49-F238E27FC236}">
                <a16:creationId xmlns:a16="http://schemas.microsoft.com/office/drawing/2014/main" id="{7D1AD3B7-7BEE-2249-8AAE-82BECF29F9BA}"/>
              </a:ext>
            </a:extLst>
          </p:cNvPr>
          <p:cNvSpPr>
            <a:spLocks noGrp="1"/>
          </p:cNvSpPr>
          <p:nvPr>
            <p:ph type="body" idx="4294967295" hasCustomPrompt="1"/>
          </p:nvPr>
        </p:nvSpPr>
        <p:spPr>
          <a:xfrm>
            <a:off x="3075589" y="3345403"/>
            <a:ext cx="247979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148" name="Textplatzhalter 8">
            <a:extLst>
              <a:ext uri="{FF2B5EF4-FFF2-40B4-BE49-F238E27FC236}">
                <a16:creationId xmlns:a16="http://schemas.microsoft.com/office/drawing/2014/main" id="{7044C4A7-5907-E249-9C94-6E945828EECA}"/>
              </a:ext>
            </a:extLst>
          </p:cNvPr>
          <p:cNvSpPr>
            <a:spLocks noGrp="1"/>
          </p:cNvSpPr>
          <p:nvPr>
            <p:ph type="body" idx="4294967295" hasCustomPrompt="1"/>
          </p:nvPr>
        </p:nvSpPr>
        <p:spPr>
          <a:xfrm>
            <a:off x="3083261" y="3652713"/>
            <a:ext cx="2472117"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149" name="Textplatzhalter 8">
            <a:extLst>
              <a:ext uri="{FF2B5EF4-FFF2-40B4-BE49-F238E27FC236}">
                <a16:creationId xmlns:a16="http://schemas.microsoft.com/office/drawing/2014/main" id="{D86C8B98-C2D8-2346-BB1C-20A7727DCF63}"/>
              </a:ext>
            </a:extLst>
          </p:cNvPr>
          <p:cNvSpPr>
            <a:spLocks noGrp="1"/>
          </p:cNvSpPr>
          <p:nvPr>
            <p:ph type="body" idx="4294967295" hasCustomPrompt="1"/>
          </p:nvPr>
        </p:nvSpPr>
        <p:spPr>
          <a:xfrm>
            <a:off x="3572543" y="3953718"/>
            <a:ext cx="227025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150" name="Textplatzhalter 8">
            <a:extLst>
              <a:ext uri="{FF2B5EF4-FFF2-40B4-BE49-F238E27FC236}">
                <a16:creationId xmlns:a16="http://schemas.microsoft.com/office/drawing/2014/main" id="{B5E55A75-7DF7-2F43-84A2-B58927CEA7FF}"/>
              </a:ext>
            </a:extLst>
          </p:cNvPr>
          <p:cNvSpPr>
            <a:spLocks noGrp="1"/>
          </p:cNvSpPr>
          <p:nvPr>
            <p:ph type="body" idx="4294967295" hasCustomPrompt="1"/>
          </p:nvPr>
        </p:nvSpPr>
        <p:spPr>
          <a:xfrm>
            <a:off x="3580216" y="4261029"/>
            <a:ext cx="227025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pic>
        <p:nvPicPr>
          <p:cNvPr id="151" name="Grafik 150">
            <a:extLst>
              <a:ext uri="{FF2B5EF4-FFF2-40B4-BE49-F238E27FC236}">
                <a16:creationId xmlns:a16="http://schemas.microsoft.com/office/drawing/2014/main" id="{69019B28-D704-AC40-94EC-AC1432B01251}"/>
              </a:ext>
            </a:extLst>
          </p:cNvPr>
          <p:cNvPicPr>
            <a:picLocks noChangeAspect="1"/>
          </p:cNvPicPr>
          <p:nvPr userDrawn="1"/>
        </p:nvPicPr>
        <p:blipFill>
          <a:blip r:embed="rId2"/>
          <a:stretch>
            <a:fillRect/>
          </a:stretch>
        </p:blipFill>
        <p:spPr>
          <a:xfrm>
            <a:off x="5975195" y="2168484"/>
            <a:ext cx="552450" cy="552450"/>
          </a:xfrm>
          <a:prstGeom prst="rect">
            <a:avLst/>
          </a:prstGeom>
        </p:spPr>
      </p:pic>
      <p:pic>
        <p:nvPicPr>
          <p:cNvPr id="152" name="Grafik 151">
            <a:extLst>
              <a:ext uri="{FF2B5EF4-FFF2-40B4-BE49-F238E27FC236}">
                <a16:creationId xmlns:a16="http://schemas.microsoft.com/office/drawing/2014/main" id="{E3A47802-6F59-B74B-904B-18EC3B0E5A3E}"/>
              </a:ext>
            </a:extLst>
          </p:cNvPr>
          <p:cNvPicPr>
            <a:picLocks noChangeAspect="1"/>
          </p:cNvPicPr>
          <p:nvPr userDrawn="1"/>
        </p:nvPicPr>
        <p:blipFill>
          <a:blip r:embed="rId3"/>
          <a:stretch>
            <a:fillRect/>
          </a:stretch>
        </p:blipFill>
        <p:spPr>
          <a:xfrm>
            <a:off x="6027282" y="1794232"/>
            <a:ext cx="433058" cy="433058"/>
          </a:xfrm>
          <a:prstGeom prst="rect">
            <a:avLst/>
          </a:prstGeom>
        </p:spPr>
      </p:pic>
      <p:sp>
        <p:nvSpPr>
          <p:cNvPr id="153" name="Textplatzhalter 8">
            <a:extLst>
              <a:ext uri="{FF2B5EF4-FFF2-40B4-BE49-F238E27FC236}">
                <a16:creationId xmlns:a16="http://schemas.microsoft.com/office/drawing/2014/main" id="{0D2DC155-A4D9-344A-AE7E-FCD6B725A1D1}"/>
              </a:ext>
            </a:extLst>
          </p:cNvPr>
          <p:cNvSpPr>
            <a:spLocks noGrp="1"/>
          </p:cNvSpPr>
          <p:nvPr>
            <p:ph type="body" idx="4294967295" hasCustomPrompt="1"/>
          </p:nvPr>
        </p:nvSpPr>
        <p:spPr>
          <a:xfrm>
            <a:off x="6029548" y="682615"/>
            <a:ext cx="2418826"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154" name="Textplatzhalter 8">
            <a:extLst>
              <a:ext uri="{FF2B5EF4-FFF2-40B4-BE49-F238E27FC236}">
                <a16:creationId xmlns:a16="http://schemas.microsoft.com/office/drawing/2014/main" id="{3E48F036-B79E-4B47-9965-04F7C30AD165}"/>
              </a:ext>
            </a:extLst>
          </p:cNvPr>
          <p:cNvSpPr>
            <a:spLocks noGrp="1"/>
          </p:cNvSpPr>
          <p:nvPr>
            <p:ph type="body" idx="4294967295" hasCustomPrompt="1"/>
          </p:nvPr>
        </p:nvSpPr>
        <p:spPr>
          <a:xfrm>
            <a:off x="6027282" y="989925"/>
            <a:ext cx="2418826"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155" name="Textplatzhalter 8">
            <a:extLst>
              <a:ext uri="{FF2B5EF4-FFF2-40B4-BE49-F238E27FC236}">
                <a16:creationId xmlns:a16="http://schemas.microsoft.com/office/drawing/2014/main" id="{B2A30171-A9D8-CE43-B850-F38AE7EC095D}"/>
              </a:ext>
            </a:extLst>
          </p:cNvPr>
          <p:cNvSpPr>
            <a:spLocks noGrp="1"/>
          </p:cNvSpPr>
          <p:nvPr>
            <p:ph type="body" idx="4294967295" hasCustomPrompt="1"/>
          </p:nvPr>
        </p:nvSpPr>
        <p:spPr>
          <a:xfrm>
            <a:off x="6029548" y="1291541"/>
            <a:ext cx="241656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156" name="Textplatzhalter 8">
            <a:extLst>
              <a:ext uri="{FF2B5EF4-FFF2-40B4-BE49-F238E27FC236}">
                <a16:creationId xmlns:a16="http://schemas.microsoft.com/office/drawing/2014/main" id="{A06606A1-F8F7-EF4E-8603-C1219A70A8FC}"/>
              </a:ext>
            </a:extLst>
          </p:cNvPr>
          <p:cNvSpPr>
            <a:spLocks noGrp="1"/>
          </p:cNvSpPr>
          <p:nvPr>
            <p:ph type="body" idx="4294967295" hasCustomPrompt="1"/>
          </p:nvPr>
        </p:nvSpPr>
        <p:spPr>
          <a:xfrm>
            <a:off x="6037221" y="1598851"/>
            <a:ext cx="241656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157" name="Textplatzhalter 8">
            <a:extLst>
              <a:ext uri="{FF2B5EF4-FFF2-40B4-BE49-F238E27FC236}">
                <a16:creationId xmlns:a16="http://schemas.microsoft.com/office/drawing/2014/main" id="{CDDE4632-6C43-4B4C-9E80-D4583A1ECC2F}"/>
              </a:ext>
            </a:extLst>
          </p:cNvPr>
          <p:cNvSpPr>
            <a:spLocks noGrp="1"/>
          </p:cNvSpPr>
          <p:nvPr>
            <p:ph type="body" idx="4294967295" hasCustomPrompt="1"/>
          </p:nvPr>
        </p:nvSpPr>
        <p:spPr>
          <a:xfrm>
            <a:off x="6526503" y="1899856"/>
            <a:ext cx="220702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158" name="Textplatzhalter 8">
            <a:extLst>
              <a:ext uri="{FF2B5EF4-FFF2-40B4-BE49-F238E27FC236}">
                <a16:creationId xmlns:a16="http://schemas.microsoft.com/office/drawing/2014/main" id="{FE2E08AB-9D90-BB48-9D5F-98B05FCF87A8}"/>
              </a:ext>
            </a:extLst>
          </p:cNvPr>
          <p:cNvSpPr>
            <a:spLocks noGrp="1"/>
          </p:cNvSpPr>
          <p:nvPr>
            <p:ph type="body" idx="4294967295" hasCustomPrompt="1"/>
          </p:nvPr>
        </p:nvSpPr>
        <p:spPr>
          <a:xfrm>
            <a:off x="6534176" y="2207166"/>
            <a:ext cx="220702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pic>
        <p:nvPicPr>
          <p:cNvPr id="159" name="Grafik 158">
            <a:extLst>
              <a:ext uri="{FF2B5EF4-FFF2-40B4-BE49-F238E27FC236}">
                <a16:creationId xmlns:a16="http://schemas.microsoft.com/office/drawing/2014/main" id="{8C1193E8-1E55-F54E-946F-0C826D481420}"/>
              </a:ext>
            </a:extLst>
          </p:cNvPr>
          <p:cNvPicPr>
            <a:picLocks noChangeAspect="1"/>
          </p:cNvPicPr>
          <p:nvPr userDrawn="1"/>
        </p:nvPicPr>
        <p:blipFill>
          <a:blip r:embed="rId2"/>
          <a:stretch>
            <a:fillRect/>
          </a:stretch>
        </p:blipFill>
        <p:spPr>
          <a:xfrm>
            <a:off x="5919637" y="4222346"/>
            <a:ext cx="552450" cy="552450"/>
          </a:xfrm>
          <a:prstGeom prst="rect">
            <a:avLst/>
          </a:prstGeom>
        </p:spPr>
      </p:pic>
      <p:pic>
        <p:nvPicPr>
          <p:cNvPr id="160" name="Grafik 159">
            <a:extLst>
              <a:ext uri="{FF2B5EF4-FFF2-40B4-BE49-F238E27FC236}">
                <a16:creationId xmlns:a16="http://schemas.microsoft.com/office/drawing/2014/main" id="{AEE62BEC-6C02-9946-9441-303645C87DAE}"/>
              </a:ext>
            </a:extLst>
          </p:cNvPr>
          <p:cNvPicPr>
            <a:picLocks noChangeAspect="1"/>
          </p:cNvPicPr>
          <p:nvPr userDrawn="1"/>
        </p:nvPicPr>
        <p:blipFill>
          <a:blip r:embed="rId3"/>
          <a:stretch>
            <a:fillRect/>
          </a:stretch>
        </p:blipFill>
        <p:spPr>
          <a:xfrm>
            <a:off x="5971725" y="3848095"/>
            <a:ext cx="433058" cy="433058"/>
          </a:xfrm>
          <a:prstGeom prst="rect">
            <a:avLst/>
          </a:prstGeom>
        </p:spPr>
      </p:pic>
      <p:sp>
        <p:nvSpPr>
          <p:cNvPr id="161" name="Textplatzhalter 8">
            <a:extLst>
              <a:ext uri="{FF2B5EF4-FFF2-40B4-BE49-F238E27FC236}">
                <a16:creationId xmlns:a16="http://schemas.microsoft.com/office/drawing/2014/main" id="{FEEF5E8D-3C29-444D-8472-735641FA49BF}"/>
              </a:ext>
            </a:extLst>
          </p:cNvPr>
          <p:cNvSpPr>
            <a:spLocks noGrp="1"/>
          </p:cNvSpPr>
          <p:nvPr>
            <p:ph type="body" idx="4294967295" hasCustomPrompt="1"/>
          </p:nvPr>
        </p:nvSpPr>
        <p:spPr>
          <a:xfrm>
            <a:off x="5973991" y="2736477"/>
            <a:ext cx="2472117"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162" name="Textplatzhalter 8">
            <a:extLst>
              <a:ext uri="{FF2B5EF4-FFF2-40B4-BE49-F238E27FC236}">
                <a16:creationId xmlns:a16="http://schemas.microsoft.com/office/drawing/2014/main" id="{EE55EF9A-2DEB-4548-B68A-652126E58B72}"/>
              </a:ext>
            </a:extLst>
          </p:cNvPr>
          <p:cNvSpPr>
            <a:spLocks noGrp="1"/>
          </p:cNvSpPr>
          <p:nvPr>
            <p:ph type="body" idx="4294967295" hasCustomPrompt="1"/>
          </p:nvPr>
        </p:nvSpPr>
        <p:spPr>
          <a:xfrm>
            <a:off x="5971725" y="3043788"/>
            <a:ext cx="2472117"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163" name="Textplatzhalter 8">
            <a:extLst>
              <a:ext uri="{FF2B5EF4-FFF2-40B4-BE49-F238E27FC236}">
                <a16:creationId xmlns:a16="http://schemas.microsoft.com/office/drawing/2014/main" id="{7A4EB5C8-C825-3D45-BE79-20F7E277DF0E}"/>
              </a:ext>
            </a:extLst>
          </p:cNvPr>
          <p:cNvSpPr>
            <a:spLocks noGrp="1"/>
          </p:cNvSpPr>
          <p:nvPr>
            <p:ph type="body" idx="4294967295" hasCustomPrompt="1"/>
          </p:nvPr>
        </p:nvSpPr>
        <p:spPr>
          <a:xfrm>
            <a:off x="5973991" y="3345403"/>
            <a:ext cx="247979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164" name="Textplatzhalter 8">
            <a:extLst>
              <a:ext uri="{FF2B5EF4-FFF2-40B4-BE49-F238E27FC236}">
                <a16:creationId xmlns:a16="http://schemas.microsoft.com/office/drawing/2014/main" id="{C39A0D97-168F-B048-BBA9-30C523EEA3D9}"/>
              </a:ext>
            </a:extLst>
          </p:cNvPr>
          <p:cNvSpPr>
            <a:spLocks noGrp="1"/>
          </p:cNvSpPr>
          <p:nvPr>
            <p:ph type="body" idx="4294967295" hasCustomPrompt="1"/>
          </p:nvPr>
        </p:nvSpPr>
        <p:spPr>
          <a:xfrm>
            <a:off x="5981664" y="3652713"/>
            <a:ext cx="2472117"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165" name="Textplatzhalter 8">
            <a:extLst>
              <a:ext uri="{FF2B5EF4-FFF2-40B4-BE49-F238E27FC236}">
                <a16:creationId xmlns:a16="http://schemas.microsoft.com/office/drawing/2014/main" id="{E78829C4-71CF-4A4B-84BF-404D0FF982E3}"/>
              </a:ext>
            </a:extLst>
          </p:cNvPr>
          <p:cNvSpPr>
            <a:spLocks noGrp="1"/>
          </p:cNvSpPr>
          <p:nvPr>
            <p:ph type="body" idx="4294967295" hasCustomPrompt="1"/>
          </p:nvPr>
        </p:nvSpPr>
        <p:spPr>
          <a:xfrm>
            <a:off x="6470945" y="3953718"/>
            <a:ext cx="227025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166" name="Textplatzhalter 8">
            <a:extLst>
              <a:ext uri="{FF2B5EF4-FFF2-40B4-BE49-F238E27FC236}">
                <a16:creationId xmlns:a16="http://schemas.microsoft.com/office/drawing/2014/main" id="{1D463115-EB20-144C-ADBB-87E50B3EEC1B}"/>
              </a:ext>
            </a:extLst>
          </p:cNvPr>
          <p:cNvSpPr>
            <a:spLocks noGrp="1"/>
          </p:cNvSpPr>
          <p:nvPr>
            <p:ph type="body" idx="4294967295" hasCustomPrompt="1"/>
          </p:nvPr>
        </p:nvSpPr>
        <p:spPr>
          <a:xfrm>
            <a:off x="6478619" y="4261029"/>
            <a:ext cx="2270250"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sp>
        <p:nvSpPr>
          <p:cNvPr id="168" name="Titel 1">
            <a:extLst>
              <a:ext uri="{FF2B5EF4-FFF2-40B4-BE49-F238E27FC236}">
                <a16:creationId xmlns:a16="http://schemas.microsoft.com/office/drawing/2014/main" id="{B4F65E70-BC3F-0E48-BEE0-CA5522EB2A6B}"/>
              </a:ext>
            </a:extLst>
          </p:cNvPr>
          <p:cNvSpPr>
            <a:spLocks noGrp="1"/>
          </p:cNvSpPr>
          <p:nvPr>
            <p:ph type="title" hasCustomPrompt="1"/>
          </p:nvPr>
        </p:nvSpPr>
        <p:spPr>
          <a:xfrm>
            <a:off x="572766" y="300366"/>
            <a:ext cx="1685925" cy="444104"/>
          </a:xfrm>
        </p:spPr>
        <p:txBody>
          <a:bodyPr/>
          <a:lstStyle>
            <a:lvl1pPr>
              <a:defRPr sz="1350" b="0" i="0">
                <a:latin typeface="Poppins" pitchFamily="2" charset="77"/>
                <a:cs typeface="Poppins" pitchFamily="2" charset="77"/>
              </a:defRPr>
            </a:lvl1pPr>
          </a:lstStyle>
          <a:p>
            <a:r>
              <a:rPr lang="de-DE" dirty="0" err="1"/>
              <a:t>Contact</a:t>
            </a:r>
            <a:endParaRPr lang="de-DE" dirty="0"/>
          </a:p>
        </p:txBody>
      </p:sp>
    </p:spTree>
    <p:extLst>
      <p:ext uri="{BB962C8B-B14F-4D97-AF65-F5344CB8AC3E}">
        <p14:creationId xmlns:p14="http://schemas.microsoft.com/office/powerpoint/2010/main" val="2419133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one person with pictures">
    <p:spTree>
      <p:nvGrpSpPr>
        <p:cNvPr id="1" name=""/>
        <p:cNvGrpSpPr/>
        <p:nvPr/>
      </p:nvGrpSpPr>
      <p:grpSpPr>
        <a:xfrm>
          <a:off x="0" y="0"/>
          <a:ext cx="0" cy="0"/>
          <a:chOff x="0" y="0"/>
          <a:chExt cx="0" cy="0"/>
        </a:xfrm>
      </p:grpSpPr>
      <p:sp>
        <p:nvSpPr>
          <p:cNvPr id="24" name="Bildplatzhalter 22">
            <a:extLst>
              <a:ext uri="{FF2B5EF4-FFF2-40B4-BE49-F238E27FC236}">
                <a16:creationId xmlns:a16="http://schemas.microsoft.com/office/drawing/2014/main" id="{5BF13F87-171B-4A46-9A6D-C97353126092}"/>
              </a:ext>
            </a:extLst>
          </p:cNvPr>
          <p:cNvSpPr>
            <a:spLocks noGrp="1"/>
          </p:cNvSpPr>
          <p:nvPr>
            <p:ph type="pic" sz="quarter" idx="14"/>
          </p:nvPr>
        </p:nvSpPr>
        <p:spPr>
          <a:xfrm>
            <a:off x="628650" y="1517730"/>
            <a:ext cx="1120566" cy="1402621"/>
          </a:xfrm>
          <a:solidFill>
            <a:srgbClr val="A4A0D0"/>
          </a:solidFill>
        </p:spPr>
        <p:txBody>
          <a:bodyPr/>
          <a:lstStyle>
            <a:lvl1pPr>
              <a:buFontTx/>
              <a:buNone/>
              <a:defRPr sz="1050">
                <a:latin typeface="Poppins" pitchFamily="2" charset="77"/>
                <a:cs typeface="Poppins" pitchFamily="2" charset="77"/>
              </a:defRPr>
            </a:lvl1pPr>
          </a:lstStyle>
          <a:p>
            <a:r>
              <a:rPr lang="de-DE"/>
              <a:t>Bild durch Klicken auf Symbol hinzufügen</a:t>
            </a:r>
            <a:endParaRPr lang="de-DE" dirty="0"/>
          </a:p>
        </p:txBody>
      </p:sp>
      <p:sp>
        <p:nvSpPr>
          <p:cNvPr id="15" name="Datumsplatzhalter 5">
            <a:extLst>
              <a:ext uri="{FF2B5EF4-FFF2-40B4-BE49-F238E27FC236}">
                <a16:creationId xmlns:a16="http://schemas.microsoft.com/office/drawing/2014/main" id="{31517415-0168-4540-97CA-660296495559}"/>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16" name="Fußzeilenplatzhalter 6">
            <a:extLst>
              <a:ext uri="{FF2B5EF4-FFF2-40B4-BE49-F238E27FC236}">
                <a16:creationId xmlns:a16="http://schemas.microsoft.com/office/drawing/2014/main" id="{D255508C-202C-2B4F-9842-03DB237E0B0E}"/>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17" name="Foliennummernplatzhalter 7">
            <a:extLst>
              <a:ext uri="{FF2B5EF4-FFF2-40B4-BE49-F238E27FC236}">
                <a16:creationId xmlns:a16="http://schemas.microsoft.com/office/drawing/2014/main" id="{4D4BE5BA-6D03-4443-891D-006E2E817083}"/>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
        <p:nvSpPr>
          <p:cNvPr id="18" name="Titel 1">
            <a:extLst>
              <a:ext uri="{FF2B5EF4-FFF2-40B4-BE49-F238E27FC236}">
                <a16:creationId xmlns:a16="http://schemas.microsoft.com/office/drawing/2014/main" id="{00D6A197-59F8-DF45-98C7-863C740F39DD}"/>
              </a:ext>
            </a:extLst>
          </p:cNvPr>
          <p:cNvSpPr>
            <a:spLocks noGrp="1"/>
          </p:cNvSpPr>
          <p:nvPr>
            <p:ph type="title" hasCustomPrompt="1"/>
          </p:nvPr>
        </p:nvSpPr>
        <p:spPr>
          <a:xfrm>
            <a:off x="572766" y="300366"/>
            <a:ext cx="1685925" cy="444104"/>
          </a:xfrm>
        </p:spPr>
        <p:txBody>
          <a:bodyPr/>
          <a:lstStyle>
            <a:lvl1pPr>
              <a:defRPr sz="1350" b="0" i="0">
                <a:latin typeface="Poppins" pitchFamily="2" charset="77"/>
                <a:cs typeface="Poppins" pitchFamily="2" charset="77"/>
              </a:defRPr>
            </a:lvl1pPr>
          </a:lstStyle>
          <a:p>
            <a:r>
              <a:rPr lang="de-DE" dirty="0" err="1"/>
              <a:t>Contact</a:t>
            </a:r>
            <a:endParaRPr lang="de-DE" dirty="0"/>
          </a:p>
        </p:txBody>
      </p:sp>
      <p:pic>
        <p:nvPicPr>
          <p:cNvPr id="19" name="Grafik 18">
            <a:extLst>
              <a:ext uri="{FF2B5EF4-FFF2-40B4-BE49-F238E27FC236}">
                <a16:creationId xmlns:a16="http://schemas.microsoft.com/office/drawing/2014/main" id="{9137909B-2C72-B249-8B27-223E500A5CCD}"/>
              </a:ext>
            </a:extLst>
          </p:cNvPr>
          <p:cNvPicPr>
            <a:picLocks noChangeAspect="1"/>
          </p:cNvPicPr>
          <p:nvPr userDrawn="1"/>
        </p:nvPicPr>
        <p:blipFill>
          <a:blip r:embed="rId2"/>
          <a:stretch>
            <a:fillRect/>
          </a:stretch>
        </p:blipFill>
        <p:spPr>
          <a:xfrm>
            <a:off x="1950130" y="3440915"/>
            <a:ext cx="552450" cy="552450"/>
          </a:xfrm>
          <a:prstGeom prst="rect">
            <a:avLst/>
          </a:prstGeom>
        </p:spPr>
      </p:pic>
      <p:pic>
        <p:nvPicPr>
          <p:cNvPr id="20" name="Grafik 19">
            <a:extLst>
              <a:ext uri="{FF2B5EF4-FFF2-40B4-BE49-F238E27FC236}">
                <a16:creationId xmlns:a16="http://schemas.microsoft.com/office/drawing/2014/main" id="{0575B8E5-73E7-D749-9395-39105897A1CF}"/>
              </a:ext>
            </a:extLst>
          </p:cNvPr>
          <p:cNvPicPr>
            <a:picLocks noChangeAspect="1"/>
          </p:cNvPicPr>
          <p:nvPr userDrawn="1"/>
        </p:nvPicPr>
        <p:blipFill>
          <a:blip r:embed="rId3"/>
          <a:stretch>
            <a:fillRect/>
          </a:stretch>
        </p:blipFill>
        <p:spPr>
          <a:xfrm>
            <a:off x="2002217" y="3066663"/>
            <a:ext cx="433058" cy="433058"/>
          </a:xfrm>
          <a:prstGeom prst="rect">
            <a:avLst/>
          </a:prstGeom>
        </p:spPr>
      </p:pic>
      <p:sp>
        <p:nvSpPr>
          <p:cNvPr id="21" name="Textplatzhalter 8">
            <a:extLst>
              <a:ext uri="{FF2B5EF4-FFF2-40B4-BE49-F238E27FC236}">
                <a16:creationId xmlns:a16="http://schemas.microsoft.com/office/drawing/2014/main" id="{44EF4081-F04C-D04E-A55E-C5D9BB9FC758}"/>
              </a:ext>
            </a:extLst>
          </p:cNvPr>
          <p:cNvSpPr>
            <a:spLocks noGrp="1"/>
          </p:cNvSpPr>
          <p:nvPr>
            <p:ph type="body" idx="4294967295" hasCustomPrompt="1"/>
          </p:nvPr>
        </p:nvSpPr>
        <p:spPr>
          <a:xfrm>
            <a:off x="2004483" y="1517730"/>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22" name="Textplatzhalter 8">
            <a:extLst>
              <a:ext uri="{FF2B5EF4-FFF2-40B4-BE49-F238E27FC236}">
                <a16:creationId xmlns:a16="http://schemas.microsoft.com/office/drawing/2014/main" id="{71FCF1C8-F53F-4D46-BAE5-953D2FBD4C80}"/>
              </a:ext>
            </a:extLst>
          </p:cNvPr>
          <p:cNvSpPr>
            <a:spLocks noGrp="1"/>
          </p:cNvSpPr>
          <p:nvPr>
            <p:ph type="body" idx="4294967295" hasCustomPrompt="1"/>
          </p:nvPr>
        </p:nvSpPr>
        <p:spPr>
          <a:xfrm>
            <a:off x="2002217" y="1825040"/>
            <a:ext cx="2751858"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23" name="Textplatzhalter 8">
            <a:extLst>
              <a:ext uri="{FF2B5EF4-FFF2-40B4-BE49-F238E27FC236}">
                <a16:creationId xmlns:a16="http://schemas.microsoft.com/office/drawing/2014/main" id="{CB97DED2-09C3-AC45-8046-D70172B70783}"/>
              </a:ext>
            </a:extLst>
          </p:cNvPr>
          <p:cNvSpPr>
            <a:spLocks noGrp="1"/>
          </p:cNvSpPr>
          <p:nvPr>
            <p:ph type="body" idx="4294967295" hasCustomPrompt="1"/>
          </p:nvPr>
        </p:nvSpPr>
        <p:spPr>
          <a:xfrm>
            <a:off x="2004483" y="2424825"/>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25" name="Textplatzhalter 8">
            <a:extLst>
              <a:ext uri="{FF2B5EF4-FFF2-40B4-BE49-F238E27FC236}">
                <a16:creationId xmlns:a16="http://schemas.microsoft.com/office/drawing/2014/main" id="{52026F2D-9479-5340-B45D-9CF619E1C1C8}"/>
              </a:ext>
            </a:extLst>
          </p:cNvPr>
          <p:cNvSpPr>
            <a:spLocks noGrp="1"/>
          </p:cNvSpPr>
          <p:nvPr>
            <p:ph type="body" idx="4294967295" hasCustomPrompt="1"/>
          </p:nvPr>
        </p:nvSpPr>
        <p:spPr>
          <a:xfrm>
            <a:off x="2012156" y="2732136"/>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29" name="Textplatzhalter 8">
            <a:extLst>
              <a:ext uri="{FF2B5EF4-FFF2-40B4-BE49-F238E27FC236}">
                <a16:creationId xmlns:a16="http://schemas.microsoft.com/office/drawing/2014/main" id="{371E316C-E4EF-D447-ACC9-53056943FAAD}"/>
              </a:ext>
            </a:extLst>
          </p:cNvPr>
          <p:cNvSpPr>
            <a:spLocks noGrp="1"/>
          </p:cNvSpPr>
          <p:nvPr>
            <p:ph type="body" idx="4294967295" hasCustomPrompt="1"/>
          </p:nvPr>
        </p:nvSpPr>
        <p:spPr>
          <a:xfrm>
            <a:off x="2501438" y="3172287"/>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30" name="Textplatzhalter 8">
            <a:extLst>
              <a:ext uri="{FF2B5EF4-FFF2-40B4-BE49-F238E27FC236}">
                <a16:creationId xmlns:a16="http://schemas.microsoft.com/office/drawing/2014/main" id="{301B5562-11E3-CF47-B413-011A512AD98C}"/>
              </a:ext>
            </a:extLst>
          </p:cNvPr>
          <p:cNvSpPr>
            <a:spLocks noGrp="1"/>
          </p:cNvSpPr>
          <p:nvPr>
            <p:ph type="body" idx="4294967295" hasCustomPrompt="1"/>
          </p:nvPr>
        </p:nvSpPr>
        <p:spPr>
          <a:xfrm>
            <a:off x="2499172" y="3479597"/>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spTree>
    <p:extLst>
      <p:ext uri="{BB962C8B-B14F-4D97-AF65-F5344CB8AC3E}">
        <p14:creationId xmlns:p14="http://schemas.microsoft.com/office/powerpoint/2010/main" val="1937254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two People with pictures">
    <p:spTree>
      <p:nvGrpSpPr>
        <p:cNvPr id="1" name=""/>
        <p:cNvGrpSpPr/>
        <p:nvPr/>
      </p:nvGrpSpPr>
      <p:grpSpPr>
        <a:xfrm>
          <a:off x="0" y="0"/>
          <a:ext cx="0" cy="0"/>
          <a:chOff x="0" y="0"/>
          <a:chExt cx="0" cy="0"/>
        </a:xfrm>
      </p:grpSpPr>
      <p:sp>
        <p:nvSpPr>
          <p:cNvPr id="23" name="Bildplatzhalter 22">
            <a:extLst>
              <a:ext uri="{FF2B5EF4-FFF2-40B4-BE49-F238E27FC236}">
                <a16:creationId xmlns:a16="http://schemas.microsoft.com/office/drawing/2014/main" id="{E8A4C86D-7BE9-4240-81E6-F0B6B67DA65E}"/>
              </a:ext>
            </a:extLst>
          </p:cNvPr>
          <p:cNvSpPr>
            <a:spLocks noGrp="1"/>
          </p:cNvSpPr>
          <p:nvPr>
            <p:ph type="pic" sz="quarter" idx="13"/>
          </p:nvPr>
        </p:nvSpPr>
        <p:spPr>
          <a:xfrm>
            <a:off x="4340558" y="1519713"/>
            <a:ext cx="1120566" cy="1402621"/>
          </a:xfrm>
          <a:solidFill>
            <a:srgbClr val="A4A0D0"/>
          </a:solidFill>
        </p:spPr>
        <p:txBody>
          <a:bodyPr/>
          <a:lstStyle>
            <a:lvl1pPr>
              <a:buFontTx/>
              <a:buNone/>
              <a:defRPr sz="1050">
                <a:latin typeface="Poppins" pitchFamily="2" charset="77"/>
                <a:cs typeface="Poppins" pitchFamily="2" charset="77"/>
              </a:defRPr>
            </a:lvl1pPr>
          </a:lstStyle>
          <a:p>
            <a:r>
              <a:rPr lang="de-DE"/>
              <a:t>Bild durch Klicken auf Symbol hinzufügen</a:t>
            </a:r>
          </a:p>
        </p:txBody>
      </p:sp>
      <p:sp>
        <p:nvSpPr>
          <p:cNvPr id="24" name="Bildplatzhalter 22">
            <a:extLst>
              <a:ext uri="{FF2B5EF4-FFF2-40B4-BE49-F238E27FC236}">
                <a16:creationId xmlns:a16="http://schemas.microsoft.com/office/drawing/2014/main" id="{5BF13F87-171B-4A46-9A6D-C97353126092}"/>
              </a:ext>
            </a:extLst>
          </p:cNvPr>
          <p:cNvSpPr>
            <a:spLocks noGrp="1"/>
          </p:cNvSpPr>
          <p:nvPr>
            <p:ph type="pic" sz="quarter" idx="14"/>
          </p:nvPr>
        </p:nvSpPr>
        <p:spPr>
          <a:xfrm>
            <a:off x="192773" y="1517570"/>
            <a:ext cx="1120566" cy="1402621"/>
          </a:xfrm>
          <a:solidFill>
            <a:srgbClr val="A4A0D0"/>
          </a:solidFill>
        </p:spPr>
        <p:txBody>
          <a:bodyPr/>
          <a:lstStyle>
            <a:lvl1pPr>
              <a:buFontTx/>
              <a:buNone/>
              <a:defRPr sz="1050">
                <a:latin typeface="Poppins" pitchFamily="2" charset="77"/>
                <a:cs typeface="Poppins" pitchFamily="2" charset="77"/>
              </a:defRPr>
            </a:lvl1pPr>
          </a:lstStyle>
          <a:p>
            <a:r>
              <a:rPr lang="de-DE"/>
              <a:t>Bild durch Klicken auf Symbol hinzufügen</a:t>
            </a:r>
            <a:endParaRPr lang="de-DE" dirty="0"/>
          </a:p>
        </p:txBody>
      </p:sp>
      <p:sp>
        <p:nvSpPr>
          <p:cNvPr id="35" name="Datumsplatzhalter 5">
            <a:extLst>
              <a:ext uri="{FF2B5EF4-FFF2-40B4-BE49-F238E27FC236}">
                <a16:creationId xmlns:a16="http://schemas.microsoft.com/office/drawing/2014/main" id="{DAA8E209-D385-5E41-8729-3EC89D7F4C82}"/>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36" name="Fußzeilenplatzhalter 6">
            <a:extLst>
              <a:ext uri="{FF2B5EF4-FFF2-40B4-BE49-F238E27FC236}">
                <a16:creationId xmlns:a16="http://schemas.microsoft.com/office/drawing/2014/main" id="{49A90F32-2ADB-7F46-A378-6E0CC44CCE2E}"/>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37" name="Foliennummernplatzhalter 7">
            <a:extLst>
              <a:ext uri="{FF2B5EF4-FFF2-40B4-BE49-F238E27FC236}">
                <a16:creationId xmlns:a16="http://schemas.microsoft.com/office/drawing/2014/main" id="{1D8656DC-4C64-B144-A4C3-87FD00D56167}"/>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
        <p:nvSpPr>
          <p:cNvPr id="25" name="Titel 1">
            <a:extLst>
              <a:ext uri="{FF2B5EF4-FFF2-40B4-BE49-F238E27FC236}">
                <a16:creationId xmlns:a16="http://schemas.microsoft.com/office/drawing/2014/main" id="{B03DC3D5-1D2D-6B42-861D-DB3FE3510495}"/>
              </a:ext>
            </a:extLst>
          </p:cNvPr>
          <p:cNvSpPr>
            <a:spLocks noGrp="1"/>
          </p:cNvSpPr>
          <p:nvPr>
            <p:ph type="title" hasCustomPrompt="1"/>
          </p:nvPr>
        </p:nvSpPr>
        <p:spPr>
          <a:xfrm>
            <a:off x="572766" y="300366"/>
            <a:ext cx="1685925" cy="444104"/>
          </a:xfrm>
        </p:spPr>
        <p:txBody>
          <a:bodyPr/>
          <a:lstStyle>
            <a:lvl1pPr>
              <a:defRPr sz="1350" b="0" i="0">
                <a:latin typeface="Poppins" pitchFamily="2" charset="77"/>
                <a:cs typeface="Poppins" pitchFamily="2" charset="77"/>
              </a:defRPr>
            </a:lvl1pPr>
          </a:lstStyle>
          <a:p>
            <a:r>
              <a:rPr lang="de-DE" dirty="0" err="1"/>
              <a:t>Contact</a:t>
            </a:r>
            <a:endParaRPr lang="de-DE" dirty="0"/>
          </a:p>
        </p:txBody>
      </p:sp>
      <p:pic>
        <p:nvPicPr>
          <p:cNvPr id="33" name="Grafik 32">
            <a:extLst>
              <a:ext uri="{FF2B5EF4-FFF2-40B4-BE49-F238E27FC236}">
                <a16:creationId xmlns:a16="http://schemas.microsoft.com/office/drawing/2014/main" id="{1AD92571-E935-4848-BA5A-D5F61490E333}"/>
              </a:ext>
            </a:extLst>
          </p:cNvPr>
          <p:cNvPicPr>
            <a:picLocks noChangeAspect="1"/>
          </p:cNvPicPr>
          <p:nvPr userDrawn="1"/>
        </p:nvPicPr>
        <p:blipFill>
          <a:blip r:embed="rId2"/>
          <a:stretch>
            <a:fillRect/>
          </a:stretch>
        </p:blipFill>
        <p:spPr>
          <a:xfrm>
            <a:off x="1442027" y="3449982"/>
            <a:ext cx="552450" cy="552450"/>
          </a:xfrm>
          <a:prstGeom prst="rect">
            <a:avLst/>
          </a:prstGeom>
        </p:spPr>
      </p:pic>
      <p:pic>
        <p:nvPicPr>
          <p:cNvPr id="34" name="Grafik 33">
            <a:extLst>
              <a:ext uri="{FF2B5EF4-FFF2-40B4-BE49-F238E27FC236}">
                <a16:creationId xmlns:a16="http://schemas.microsoft.com/office/drawing/2014/main" id="{0FBDD9AA-A4AE-4846-80AE-85EC74B67F59}"/>
              </a:ext>
            </a:extLst>
          </p:cNvPr>
          <p:cNvPicPr>
            <a:picLocks noChangeAspect="1"/>
          </p:cNvPicPr>
          <p:nvPr userDrawn="1"/>
        </p:nvPicPr>
        <p:blipFill>
          <a:blip r:embed="rId3"/>
          <a:stretch>
            <a:fillRect/>
          </a:stretch>
        </p:blipFill>
        <p:spPr>
          <a:xfrm>
            <a:off x="1494114" y="3075730"/>
            <a:ext cx="433058" cy="433058"/>
          </a:xfrm>
          <a:prstGeom prst="rect">
            <a:avLst/>
          </a:prstGeom>
        </p:spPr>
      </p:pic>
      <p:sp>
        <p:nvSpPr>
          <p:cNvPr id="38" name="Textplatzhalter 8">
            <a:extLst>
              <a:ext uri="{FF2B5EF4-FFF2-40B4-BE49-F238E27FC236}">
                <a16:creationId xmlns:a16="http://schemas.microsoft.com/office/drawing/2014/main" id="{54C474CD-FD0E-504A-B333-31E73F898D72}"/>
              </a:ext>
            </a:extLst>
          </p:cNvPr>
          <p:cNvSpPr>
            <a:spLocks noGrp="1"/>
          </p:cNvSpPr>
          <p:nvPr>
            <p:ph type="body" idx="4294967295" hasCustomPrompt="1"/>
          </p:nvPr>
        </p:nvSpPr>
        <p:spPr>
          <a:xfrm>
            <a:off x="1496380" y="1526797"/>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39" name="Textplatzhalter 8">
            <a:extLst>
              <a:ext uri="{FF2B5EF4-FFF2-40B4-BE49-F238E27FC236}">
                <a16:creationId xmlns:a16="http://schemas.microsoft.com/office/drawing/2014/main" id="{CBB97D1F-266B-7043-A53A-CA7590673365}"/>
              </a:ext>
            </a:extLst>
          </p:cNvPr>
          <p:cNvSpPr>
            <a:spLocks noGrp="1"/>
          </p:cNvSpPr>
          <p:nvPr>
            <p:ph type="body" idx="4294967295" hasCustomPrompt="1"/>
          </p:nvPr>
        </p:nvSpPr>
        <p:spPr>
          <a:xfrm>
            <a:off x="1494114" y="1834107"/>
            <a:ext cx="2751858"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40" name="Textplatzhalter 8">
            <a:extLst>
              <a:ext uri="{FF2B5EF4-FFF2-40B4-BE49-F238E27FC236}">
                <a16:creationId xmlns:a16="http://schemas.microsoft.com/office/drawing/2014/main" id="{4D17BC2E-3FB6-E542-8966-95551826A578}"/>
              </a:ext>
            </a:extLst>
          </p:cNvPr>
          <p:cNvSpPr>
            <a:spLocks noGrp="1"/>
          </p:cNvSpPr>
          <p:nvPr>
            <p:ph type="body" idx="4294967295" hasCustomPrompt="1"/>
          </p:nvPr>
        </p:nvSpPr>
        <p:spPr>
          <a:xfrm>
            <a:off x="1496380" y="2433893"/>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41" name="Textplatzhalter 8">
            <a:extLst>
              <a:ext uri="{FF2B5EF4-FFF2-40B4-BE49-F238E27FC236}">
                <a16:creationId xmlns:a16="http://schemas.microsoft.com/office/drawing/2014/main" id="{ECE9A116-8625-A64C-9797-5BF81157A32C}"/>
              </a:ext>
            </a:extLst>
          </p:cNvPr>
          <p:cNvSpPr>
            <a:spLocks noGrp="1"/>
          </p:cNvSpPr>
          <p:nvPr>
            <p:ph type="body" idx="4294967295" hasCustomPrompt="1"/>
          </p:nvPr>
        </p:nvSpPr>
        <p:spPr>
          <a:xfrm>
            <a:off x="1504053" y="2741203"/>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42" name="Textplatzhalter 8">
            <a:extLst>
              <a:ext uri="{FF2B5EF4-FFF2-40B4-BE49-F238E27FC236}">
                <a16:creationId xmlns:a16="http://schemas.microsoft.com/office/drawing/2014/main" id="{658619E0-6B5D-D949-A058-F4936DA3FBFD}"/>
              </a:ext>
            </a:extLst>
          </p:cNvPr>
          <p:cNvSpPr>
            <a:spLocks noGrp="1"/>
          </p:cNvSpPr>
          <p:nvPr>
            <p:ph type="body" idx="4294967295" hasCustomPrompt="1"/>
          </p:nvPr>
        </p:nvSpPr>
        <p:spPr>
          <a:xfrm>
            <a:off x="1993334" y="3181354"/>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51" name="Textplatzhalter 8">
            <a:extLst>
              <a:ext uri="{FF2B5EF4-FFF2-40B4-BE49-F238E27FC236}">
                <a16:creationId xmlns:a16="http://schemas.microsoft.com/office/drawing/2014/main" id="{8036713C-3671-9240-A209-B383056AE508}"/>
              </a:ext>
            </a:extLst>
          </p:cNvPr>
          <p:cNvSpPr>
            <a:spLocks noGrp="1"/>
          </p:cNvSpPr>
          <p:nvPr>
            <p:ph type="body" idx="4294967295" hasCustomPrompt="1"/>
          </p:nvPr>
        </p:nvSpPr>
        <p:spPr>
          <a:xfrm>
            <a:off x="1991069" y="3488664"/>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pic>
        <p:nvPicPr>
          <p:cNvPr id="52" name="Grafik 51">
            <a:extLst>
              <a:ext uri="{FF2B5EF4-FFF2-40B4-BE49-F238E27FC236}">
                <a16:creationId xmlns:a16="http://schemas.microsoft.com/office/drawing/2014/main" id="{5C5103EC-E2C0-3641-B54F-8DA021C552E9}"/>
              </a:ext>
            </a:extLst>
          </p:cNvPr>
          <p:cNvPicPr>
            <a:picLocks noChangeAspect="1"/>
          </p:cNvPicPr>
          <p:nvPr userDrawn="1"/>
        </p:nvPicPr>
        <p:blipFill>
          <a:blip r:embed="rId2"/>
          <a:stretch>
            <a:fillRect/>
          </a:stretch>
        </p:blipFill>
        <p:spPr>
          <a:xfrm>
            <a:off x="5544668" y="3440019"/>
            <a:ext cx="552450" cy="552450"/>
          </a:xfrm>
          <a:prstGeom prst="rect">
            <a:avLst/>
          </a:prstGeom>
        </p:spPr>
      </p:pic>
      <p:pic>
        <p:nvPicPr>
          <p:cNvPr id="53" name="Grafik 52">
            <a:extLst>
              <a:ext uri="{FF2B5EF4-FFF2-40B4-BE49-F238E27FC236}">
                <a16:creationId xmlns:a16="http://schemas.microsoft.com/office/drawing/2014/main" id="{23C0338F-45E9-1F44-81AE-985A402B0BB9}"/>
              </a:ext>
            </a:extLst>
          </p:cNvPr>
          <p:cNvPicPr>
            <a:picLocks noChangeAspect="1"/>
          </p:cNvPicPr>
          <p:nvPr userDrawn="1"/>
        </p:nvPicPr>
        <p:blipFill>
          <a:blip r:embed="rId3"/>
          <a:stretch>
            <a:fillRect/>
          </a:stretch>
        </p:blipFill>
        <p:spPr>
          <a:xfrm>
            <a:off x="5596755" y="3065767"/>
            <a:ext cx="433058" cy="433058"/>
          </a:xfrm>
          <a:prstGeom prst="rect">
            <a:avLst/>
          </a:prstGeom>
        </p:spPr>
      </p:pic>
      <p:sp>
        <p:nvSpPr>
          <p:cNvPr id="54" name="Textplatzhalter 8">
            <a:extLst>
              <a:ext uri="{FF2B5EF4-FFF2-40B4-BE49-F238E27FC236}">
                <a16:creationId xmlns:a16="http://schemas.microsoft.com/office/drawing/2014/main" id="{502B9C2A-A5EB-CE47-A7C5-3B181FBA9A4A}"/>
              </a:ext>
            </a:extLst>
          </p:cNvPr>
          <p:cNvSpPr>
            <a:spLocks noGrp="1"/>
          </p:cNvSpPr>
          <p:nvPr>
            <p:ph type="body" idx="4294967295" hasCustomPrompt="1"/>
          </p:nvPr>
        </p:nvSpPr>
        <p:spPr>
          <a:xfrm>
            <a:off x="5599021" y="1516834"/>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Name</a:t>
            </a:r>
          </a:p>
        </p:txBody>
      </p:sp>
      <p:sp>
        <p:nvSpPr>
          <p:cNvPr id="55" name="Textplatzhalter 8">
            <a:extLst>
              <a:ext uri="{FF2B5EF4-FFF2-40B4-BE49-F238E27FC236}">
                <a16:creationId xmlns:a16="http://schemas.microsoft.com/office/drawing/2014/main" id="{2C1C6C70-EE62-5B4F-89D6-DFC1E82A1364}"/>
              </a:ext>
            </a:extLst>
          </p:cNvPr>
          <p:cNvSpPr>
            <a:spLocks noGrp="1"/>
          </p:cNvSpPr>
          <p:nvPr>
            <p:ph type="body" idx="4294967295" hasCustomPrompt="1"/>
          </p:nvPr>
        </p:nvSpPr>
        <p:spPr>
          <a:xfrm>
            <a:off x="5596755" y="1824144"/>
            <a:ext cx="2751858" cy="218245"/>
          </a:xfrm>
        </p:spPr>
        <p:txBody>
          <a:bodyPr>
            <a:noAutofit/>
          </a:bodyPr>
          <a:lstStyle>
            <a:lvl1pPr>
              <a:buFontTx/>
              <a:buNone/>
              <a:defRPr sz="1050"/>
            </a:lvl1pPr>
          </a:lstStyle>
          <a:p>
            <a:pPr marL="0" lvl="0" indent="0">
              <a:buNone/>
            </a:pPr>
            <a:r>
              <a:rPr lang="de-DE" sz="1050" dirty="0" err="1">
                <a:solidFill>
                  <a:schemeClr val="tx1"/>
                </a:solidFill>
                <a:latin typeface="Poppins" pitchFamily="2" charset="77"/>
                <a:cs typeface="Poppins" pitchFamily="2" charset="77"/>
              </a:rPr>
              <a:t>Function</a:t>
            </a:r>
            <a:r>
              <a:rPr lang="de-DE" sz="1050" dirty="0">
                <a:solidFill>
                  <a:schemeClr val="tx1"/>
                </a:solidFill>
                <a:latin typeface="Poppins" pitchFamily="2" charset="77"/>
                <a:cs typeface="Poppins" pitchFamily="2" charset="77"/>
              </a:rPr>
              <a:t>, </a:t>
            </a:r>
            <a:r>
              <a:rPr lang="de-DE" sz="1050" dirty="0" err="1">
                <a:solidFill>
                  <a:schemeClr val="tx1"/>
                </a:solidFill>
                <a:latin typeface="Poppins" pitchFamily="2" charset="77"/>
                <a:cs typeface="Poppins" pitchFamily="2" charset="77"/>
              </a:rPr>
              <a:t>place</a:t>
            </a:r>
            <a:endParaRPr lang="de-DE" sz="1050" dirty="0">
              <a:solidFill>
                <a:schemeClr val="tx1"/>
              </a:solidFill>
              <a:latin typeface="Poppins" pitchFamily="2" charset="77"/>
              <a:cs typeface="Poppins" pitchFamily="2" charset="77"/>
            </a:endParaRPr>
          </a:p>
        </p:txBody>
      </p:sp>
      <p:sp>
        <p:nvSpPr>
          <p:cNvPr id="56" name="Textplatzhalter 8">
            <a:extLst>
              <a:ext uri="{FF2B5EF4-FFF2-40B4-BE49-F238E27FC236}">
                <a16:creationId xmlns:a16="http://schemas.microsoft.com/office/drawing/2014/main" id="{6238BE17-3CB7-0743-88B1-AB50B7529135}"/>
              </a:ext>
            </a:extLst>
          </p:cNvPr>
          <p:cNvSpPr>
            <a:spLocks noGrp="1"/>
          </p:cNvSpPr>
          <p:nvPr>
            <p:ph type="body" idx="4294967295" hasCustomPrompt="1"/>
          </p:nvPr>
        </p:nvSpPr>
        <p:spPr>
          <a:xfrm>
            <a:off x="5599021" y="2423930"/>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Email </a:t>
            </a:r>
            <a:r>
              <a:rPr lang="de-DE" sz="1050" dirty="0" err="1">
                <a:solidFill>
                  <a:schemeClr val="tx1"/>
                </a:solidFill>
                <a:latin typeface="Poppins" pitchFamily="2" charset="77"/>
                <a:cs typeface="Poppins" pitchFamily="2" charset="77"/>
              </a:rPr>
              <a:t>address</a:t>
            </a:r>
            <a:endParaRPr lang="de-DE" sz="1050" dirty="0">
              <a:solidFill>
                <a:schemeClr val="tx1"/>
              </a:solidFill>
              <a:latin typeface="Poppins" pitchFamily="2" charset="77"/>
              <a:cs typeface="Poppins" pitchFamily="2" charset="77"/>
            </a:endParaRPr>
          </a:p>
        </p:txBody>
      </p:sp>
      <p:sp>
        <p:nvSpPr>
          <p:cNvPr id="57" name="Textplatzhalter 8">
            <a:extLst>
              <a:ext uri="{FF2B5EF4-FFF2-40B4-BE49-F238E27FC236}">
                <a16:creationId xmlns:a16="http://schemas.microsoft.com/office/drawing/2014/main" id="{6092D339-A250-1C46-9570-A7F138374ABF}"/>
              </a:ext>
            </a:extLst>
          </p:cNvPr>
          <p:cNvSpPr>
            <a:spLocks noGrp="1"/>
          </p:cNvSpPr>
          <p:nvPr>
            <p:ph type="body" idx="4294967295" hasCustomPrompt="1"/>
          </p:nvPr>
        </p:nvSpPr>
        <p:spPr>
          <a:xfrm>
            <a:off x="5606694" y="2731240"/>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Phone </a:t>
            </a:r>
            <a:r>
              <a:rPr lang="de-DE" sz="1050" dirty="0" err="1">
                <a:solidFill>
                  <a:schemeClr val="tx1"/>
                </a:solidFill>
                <a:latin typeface="Poppins" pitchFamily="2" charset="77"/>
                <a:cs typeface="Poppins" pitchFamily="2" charset="77"/>
              </a:rPr>
              <a:t>numer</a:t>
            </a:r>
            <a:endParaRPr lang="de-DE" sz="1050" dirty="0">
              <a:solidFill>
                <a:schemeClr val="tx1"/>
              </a:solidFill>
              <a:latin typeface="Poppins" pitchFamily="2" charset="77"/>
              <a:cs typeface="Poppins" pitchFamily="2" charset="77"/>
            </a:endParaRPr>
          </a:p>
        </p:txBody>
      </p:sp>
      <p:sp>
        <p:nvSpPr>
          <p:cNvPr id="58" name="Textplatzhalter 8">
            <a:extLst>
              <a:ext uri="{FF2B5EF4-FFF2-40B4-BE49-F238E27FC236}">
                <a16:creationId xmlns:a16="http://schemas.microsoft.com/office/drawing/2014/main" id="{3279E168-0679-744D-8161-A696225BC870}"/>
              </a:ext>
            </a:extLst>
          </p:cNvPr>
          <p:cNvSpPr>
            <a:spLocks noGrp="1"/>
          </p:cNvSpPr>
          <p:nvPr>
            <p:ph type="body" idx="4294967295" hasCustomPrompt="1"/>
          </p:nvPr>
        </p:nvSpPr>
        <p:spPr>
          <a:xfrm>
            <a:off x="6095975" y="3171391"/>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openimis.org</a:t>
            </a:r>
            <a:endParaRPr lang="de-DE" sz="1050" dirty="0">
              <a:solidFill>
                <a:schemeClr val="tx1"/>
              </a:solidFill>
              <a:latin typeface="Poppins" pitchFamily="2" charset="77"/>
              <a:cs typeface="Poppins" pitchFamily="2" charset="77"/>
            </a:endParaRPr>
          </a:p>
        </p:txBody>
      </p:sp>
      <p:sp>
        <p:nvSpPr>
          <p:cNvPr id="59" name="Textplatzhalter 8">
            <a:extLst>
              <a:ext uri="{FF2B5EF4-FFF2-40B4-BE49-F238E27FC236}">
                <a16:creationId xmlns:a16="http://schemas.microsoft.com/office/drawing/2014/main" id="{56A3925E-CDF4-5946-87B4-59C93784FEBE}"/>
              </a:ext>
            </a:extLst>
          </p:cNvPr>
          <p:cNvSpPr>
            <a:spLocks noGrp="1"/>
          </p:cNvSpPr>
          <p:nvPr>
            <p:ph type="body" idx="4294967295" hasCustomPrompt="1"/>
          </p:nvPr>
        </p:nvSpPr>
        <p:spPr>
          <a:xfrm>
            <a:off x="6093710" y="3478701"/>
            <a:ext cx="2751858" cy="218245"/>
          </a:xfrm>
        </p:spPr>
        <p:txBody>
          <a:bodyPr>
            <a:noAutofit/>
          </a:bodyPr>
          <a:lstStyle>
            <a:lvl1pPr>
              <a:buFontTx/>
              <a:buNone/>
              <a:defRPr sz="1050"/>
            </a:lvl1pPr>
          </a:lstStyle>
          <a:p>
            <a:pPr marL="0" lvl="0" indent="0">
              <a:buNone/>
            </a:pPr>
            <a:r>
              <a:rPr lang="de-DE" sz="1050" dirty="0">
                <a:solidFill>
                  <a:schemeClr val="tx1"/>
                </a:solidFill>
                <a:latin typeface="Poppins" pitchFamily="2" charset="77"/>
                <a:cs typeface="Poppins" pitchFamily="2" charset="77"/>
              </a:rPr>
              <a:t>https://</a:t>
            </a:r>
            <a:r>
              <a:rPr lang="de-DE" sz="1050" dirty="0" err="1">
                <a:solidFill>
                  <a:schemeClr val="tx1"/>
                </a:solidFill>
                <a:latin typeface="Poppins" pitchFamily="2" charset="77"/>
                <a:cs typeface="Poppins" pitchFamily="2" charset="77"/>
              </a:rPr>
              <a:t>twitter.com</a:t>
            </a:r>
            <a:r>
              <a:rPr lang="de-DE" sz="1050" dirty="0">
                <a:solidFill>
                  <a:schemeClr val="tx1"/>
                </a:solidFill>
                <a:latin typeface="Poppins" pitchFamily="2" charset="77"/>
                <a:cs typeface="Poppins" pitchFamily="2" charset="77"/>
              </a:rPr>
              <a:t>/openIMIS</a:t>
            </a:r>
          </a:p>
        </p:txBody>
      </p:sp>
    </p:spTree>
    <p:extLst>
      <p:ext uri="{BB962C8B-B14F-4D97-AF65-F5344CB8AC3E}">
        <p14:creationId xmlns:p14="http://schemas.microsoft.com/office/powerpoint/2010/main" val="2853899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enIMIS Impressum">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F6E6076C-4376-174C-9484-BB9F3413834E}"/>
              </a:ext>
            </a:extLst>
          </p:cNvPr>
          <p:cNvSpPr/>
          <p:nvPr userDrawn="1"/>
        </p:nvSpPr>
        <p:spPr>
          <a:xfrm>
            <a:off x="486853" y="620607"/>
            <a:ext cx="8170295" cy="577081"/>
          </a:xfrm>
          <a:prstGeom prst="rect">
            <a:avLst/>
          </a:prstGeom>
        </p:spPr>
        <p:txBody>
          <a:bodyPr wrap="square">
            <a:spAutoFit/>
          </a:bodyPr>
          <a:lstStyle/>
          <a:p>
            <a:r>
              <a:rPr lang="de-DE" sz="1050" b="0" i="0" dirty="0">
                <a:latin typeface="Poppins" pitchFamily="2" charset="77"/>
                <a:cs typeface="Poppins" pitchFamily="2" charset="77"/>
              </a:rPr>
              <a:t>openIMIS </a:t>
            </a:r>
            <a:r>
              <a:rPr lang="de-DE" sz="1050" b="0" i="0" dirty="0" err="1">
                <a:latin typeface="Poppins" pitchFamily="2" charset="77"/>
                <a:cs typeface="Poppins" pitchFamily="2" charset="77"/>
              </a:rPr>
              <a:t>is</a:t>
            </a:r>
            <a:r>
              <a:rPr lang="de-DE" sz="1050" b="0" i="0" dirty="0">
                <a:latin typeface="Poppins" pitchFamily="2" charset="77"/>
                <a:cs typeface="Poppins" pitchFamily="2" charset="77"/>
              </a:rPr>
              <a:t> a </a:t>
            </a:r>
            <a:r>
              <a:rPr lang="de-DE" sz="1050" b="0" i="0" dirty="0" err="1">
                <a:latin typeface="Poppins" pitchFamily="2" charset="77"/>
                <a:cs typeface="Poppins" pitchFamily="2" charset="77"/>
              </a:rPr>
              <a:t>joint</a:t>
            </a:r>
            <a:r>
              <a:rPr lang="de-DE" sz="1050" b="0" i="0" dirty="0">
                <a:latin typeface="Poppins" pitchFamily="2" charset="77"/>
                <a:cs typeface="Poppins" pitchFamily="2" charset="77"/>
              </a:rPr>
              <a:t> initiative </a:t>
            </a:r>
            <a:r>
              <a:rPr lang="de-DE" sz="1050" b="0" i="0" dirty="0" err="1">
                <a:latin typeface="Poppins" pitchFamily="2" charset="77"/>
                <a:cs typeface="Poppins" pitchFamily="2" charset="77"/>
              </a:rPr>
              <a:t>between</a:t>
            </a:r>
            <a:r>
              <a:rPr lang="de-DE" sz="1050" b="0" i="0" dirty="0">
                <a:latin typeface="Poppins" pitchFamily="2" charset="77"/>
                <a:cs typeface="Poppins" pitchFamily="2" charset="77"/>
              </a:rPr>
              <a:t>:</a:t>
            </a:r>
          </a:p>
          <a:p>
            <a:pPr marL="214313" indent="-214313">
              <a:buFont typeface="Arial" panose="020B0604020202020204" pitchFamily="34" charset="0"/>
              <a:buChar char="•"/>
            </a:pPr>
            <a:r>
              <a:rPr lang="de-DE" sz="1050" b="0" i="0" dirty="0">
                <a:latin typeface="Poppins" pitchFamily="2" charset="77"/>
                <a:cs typeface="Poppins" pitchFamily="2" charset="77"/>
              </a:rPr>
              <a:t>Direktion für Entwicklung und Zusammenarbeit (DEZA), Bern</a:t>
            </a:r>
          </a:p>
          <a:p>
            <a:pPr marL="214313" indent="-214313">
              <a:buFont typeface="Arial" panose="020B0604020202020204" pitchFamily="34" charset="0"/>
              <a:buChar char="•"/>
            </a:pPr>
            <a:r>
              <a:rPr lang="de-DE" sz="1050" b="0" i="0" dirty="0">
                <a:latin typeface="Poppins" pitchFamily="2" charset="77"/>
                <a:cs typeface="Poppins" pitchFamily="2" charset="77"/>
              </a:rPr>
              <a:t>Bundesministerium für wirtschaftliche Zusammenarbeit und Entwicklung (BMZ), Bonn/Berlin</a:t>
            </a:r>
          </a:p>
        </p:txBody>
      </p:sp>
      <p:sp>
        <p:nvSpPr>
          <p:cNvPr id="19" name="Datumsplatzhalter 5">
            <a:extLst>
              <a:ext uri="{FF2B5EF4-FFF2-40B4-BE49-F238E27FC236}">
                <a16:creationId xmlns:a16="http://schemas.microsoft.com/office/drawing/2014/main" id="{C90F3FC7-C06C-7742-94C1-AAB971F0CB7D}"/>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20" name="Fußzeilenplatzhalter 6">
            <a:extLst>
              <a:ext uri="{FF2B5EF4-FFF2-40B4-BE49-F238E27FC236}">
                <a16:creationId xmlns:a16="http://schemas.microsoft.com/office/drawing/2014/main" id="{10130D01-2053-4548-8A22-4B2CC19EB8CF}"/>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21" name="Foliennummernplatzhalter 7">
            <a:extLst>
              <a:ext uri="{FF2B5EF4-FFF2-40B4-BE49-F238E27FC236}">
                <a16:creationId xmlns:a16="http://schemas.microsoft.com/office/drawing/2014/main" id="{0DAB8A50-A9AE-9F40-A821-4FF95A48130C}"/>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
        <p:nvSpPr>
          <p:cNvPr id="6" name="Rechteck 5">
            <a:extLst>
              <a:ext uri="{FF2B5EF4-FFF2-40B4-BE49-F238E27FC236}">
                <a16:creationId xmlns:a16="http://schemas.microsoft.com/office/drawing/2014/main" id="{95FB8E5F-1E11-6244-9A0A-A6DDE116683E}"/>
              </a:ext>
            </a:extLst>
          </p:cNvPr>
          <p:cNvSpPr/>
          <p:nvPr userDrawn="1"/>
        </p:nvSpPr>
        <p:spPr>
          <a:xfrm>
            <a:off x="486853" y="1552592"/>
            <a:ext cx="8170295" cy="253916"/>
          </a:xfrm>
          <a:prstGeom prst="rect">
            <a:avLst/>
          </a:prstGeom>
        </p:spPr>
        <p:txBody>
          <a:bodyPr wrap="square">
            <a:spAutoFit/>
          </a:bodyPr>
          <a:lstStyle/>
          <a:p>
            <a:pPr marL="0" marR="0" lvl="0" indent="0" algn="l" defTabSz="342900" rtl="0" eaLnBrk="0" fontAlgn="base" latinLnBrk="0" hangingPunct="0">
              <a:lnSpc>
                <a:spcPct val="100000"/>
              </a:lnSpc>
              <a:spcBef>
                <a:spcPct val="0"/>
              </a:spcBef>
              <a:spcAft>
                <a:spcPct val="0"/>
              </a:spcAft>
              <a:buClrTx/>
              <a:buSzTx/>
              <a:buFontTx/>
              <a:buNone/>
              <a:tabLst/>
              <a:defRPr/>
            </a:pPr>
            <a:r>
              <a:rPr lang="en-GB" sz="1050" b="0" i="0" noProof="0" dirty="0">
                <a:latin typeface="Poppins" pitchFamily="2" charset="77"/>
                <a:cs typeface="Poppins" pitchFamily="2" charset="77"/>
              </a:rPr>
              <a:t>For further information please contact: </a:t>
            </a:r>
            <a:r>
              <a:rPr lang="en-GB" sz="1050" b="0" i="0" noProof="0" dirty="0">
                <a:latin typeface="Poppins" pitchFamily="2" charset="77"/>
                <a:cs typeface="Poppins" pitchFamily="2" charset="77"/>
                <a:hlinkClick r:id="rId2"/>
              </a:rPr>
              <a:t>contact@openimis.org</a:t>
            </a:r>
            <a:r>
              <a:rPr lang="en-GB" sz="1050" b="0" i="0" noProof="0" dirty="0">
                <a:latin typeface="Poppins" pitchFamily="2" charset="77"/>
                <a:cs typeface="Poppins" pitchFamily="2" charset="77"/>
              </a:rPr>
              <a:t> </a:t>
            </a:r>
          </a:p>
        </p:txBody>
      </p:sp>
    </p:spTree>
    <p:extLst>
      <p:ext uri="{BB962C8B-B14F-4D97-AF65-F5344CB8AC3E}">
        <p14:creationId xmlns:p14="http://schemas.microsoft.com/office/powerpoint/2010/main" val="203729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operation with two partn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1CFF7E8-E19D-F64D-9C19-940D48237669}"/>
              </a:ext>
            </a:extLst>
          </p:cNvPr>
          <p:cNvPicPr>
            <a:picLocks noChangeAspect="1"/>
          </p:cNvPicPr>
          <p:nvPr userDrawn="1"/>
        </p:nvPicPr>
        <p:blipFill>
          <a:blip r:embed="rId2"/>
          <a:stretch>
            <a:fillRect/>
          </a:stretch>
        </p:blipFill>
        <p:spPr>
          <a:xfrm>
            <a:off x="628650" y="977103"/>
            <a:ext cx="2670364" cy="712286"/>
          </a:xfrm>
          <a:prstGeom prst="rect">
            <a:avLst/>
          </a:prstGeom>
        </p:spPr>
      </p:pic>
      <p:sp>
        <p:nvSpPr>
          <p:cNvPr id="7" name="Textfeld 6">
            <a:extLst>
              <a:ext uri="{FF2B5EF4-FFF2-40B4-BE49-F238E27FC236}">
                <a16:creationId xmlns:a16="http://schemas.microsoft.com/office/drawing/2014/main" id="{19A07A6B-F84E-1E49-ADB7-77D5EFBF5EB0}"/>
              </a:ext>
            </a:extLst>
          </p:cNvPr>
          <p:cNvSpPr txBox="1"/>
          <p:nvPr userDrawn="1"/>
        </p:nvSpPr>
        <p:spPr>
          <a:xfrm>
            <a:off x="3636819" y="1246703"/>
            <a:ext cx="1880755" cy="253916"/>
          </a:xfrm>
          <a:prstGeom prst="rect">
            <a:avLst/>
          </a:prstGeom>
          <a:noFill/>
        </p:spPr>
        <p:txBody>
          <a:bodyPr wrap="square" rtlCol="0">
            <a:spAutoFit/>
          </a:bodyPr>
          <a:lstStyle/>
          <a:p>
            <a:r>
              <a:rPr lang="de-DE" sz="1050" b="0" i="0" dirty="0">
                <a:latin typeface="Poppins" pitchFamily="2" charset="77"/>
                <a:cs typeface="Poppins" pitchFamily="2" charset="77"/>
              </a:rPr>
              <a:t>In </a:t>
            </a:r>
            <a:r>
              <a:rPr lang="de-DE" sz="1050" b="0" i="0" dirty="0" err="1">
                <a:latin typeface="Poppins" pitchFamily="2" charset="77"/>
                <a:cs typeface="Poppins" pitchFamily="2" charset="77"/>
              </a:rPr>
              <a:t>cooperation</a:t>
            </a:r>
            <a:r>
              <a:rPr lang="de-DE" sz="1050" b="0" i="0" dirty="0">
                <a:latin typeface="Poppins" pitchFamily="2" charset="77"/>
                <a:cs typeface="Poppins" pitchFamily="2" charset="77"/>
              </a:rPr>
              <a:t> </a:t>
            </a:r>
            <a:r>
              <a:rPr lang="de-DE" sz="1050" b="0" i="0" dirty="0" err="1">
                <a:latin typeface="Poppins" pitchFamily="2" charset="77"/>
                <a:cs typeface="Poppins" pitchFamily="2" charset="77"/>
              </a:rPr>
              <a:t>with</a:t>
            </a:r>
            <a:r>
              <a:rPr lang="de-DE" sz="1050" b="0" i="0" dirty="0">
                <a:latin typeface="Poppins" pitchFamily="2" charset="77"/>
                <a:cs typeface="Poppins" pitchFamily="2" charset="77"/>
              </a:rPr>
              <a:t>:</a:t>
            </a:r>
          </a:p>
        </p:txBody>
      </p:sp>
      <p:sp>
        <p:nvSpPr>
          <p:cNvPr id="16" name="Bildplatzhalter 15">
            <a:extLst>
              <a:ext uri="{FF2B5EF4-FFF2-40B4-BE49-F238E27FC236}">
                <a16:creationId xmlns:a16="http://schemas.microsoft.com/office/drawing/2014/main" id="{A208AB96-1DB8-F147-9246-88C9E7FF9FED}"/>
              </a:ext>
            </a:extLst>
          </p:cNvPr>
          <p:cNvSpPr>
            <a:spLocks noGrp="1"/>
          </p:cNvSpPr>
          <p:nvPr>
            <p:ph type="pic" sz="quarter" idx="13" hasCustomPrompt="1"/>
          </p:nvPr>
        </p:nvSpPr>
        <p:spPr>
          <a:xfrm>
            <a:off x="3636818" y="1771001"/>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19" name="Bildplatzhalter 15">
            <a:extLst>
              <a:ext uri="{FF2B5EF4-FFF2-40B4-BE49-F238E27FC236}">
                <a16:creationId xmlns:a16="http://schemas.microsoft.com/office/drawing/2014/main" id="{D7A1BFE9-5B9C-1A42-9430-5A60188CB3E8}"/>
              </a:ext>
            </a:extLst>
          </p:cNvPr>
          <p:cNvSpPr>
            <a:spLocks noGrp="1"/>
          </p:cNvSpPr>
          <p:nvPr>
            <p:ph type="pic" sz="quarter" idx="14" hasCustomPrompt="1"/>
          </p:nvPr>
        </p:nvSpPr>
        <p:spPr>
          <a:xfrm>
            <a:off x="5922818" y="1771001"/>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pic>
        <p:nvPicPr>
          <p:cNvPr id="29" name="Grafik 28">
            <a:extLst>
              <a:ext uri="{FF2B5EF4-FFF2-40B4-BE49-F238E27FC236}">
                <a16:creationId xmlns:a16="http://schemas.microsoft.com/office/drawing/2014/main" id="{E8EF0017-3F52-8646-81DC-6527F9AFC47B}"/>
              </a:ext>
            </a:extLst>
          </p:cNvPr>
          <p:cNvPicPr>
            <a:picLocks noChangeAspect="1"/>
          </p:cNvPicPr>
          <p:nvPr userDrawn="1"/>
        </p:nvPicPr>
        <p:blipFill rotWithShape="1">
          <a:blip r:embed="rId3"/>
          <a:srcRect l="7421" t="17473" b="18122"/>
          <a:stretch/>
        </p:blipFill>
        <p:spPr>
          <a:xfrm>
            <a:off x="5696115" y="3986025"/>
            <a:ext cx="1471541" cy="540000"/>
          </a:xfrm>
          <a:prstGeom prst="rect">
            <a:avLst/>
          </a:prstGeom>
        </p:spPr>
      </p:pic>
      <p:pic>
        <p:nvPicPr>
          <p:cNvPr id="31" name="Grafik 30" descr="Ein Bild, das Text enthält.&#10;&#10;Automatisch generierte Beschreibung">
            <a:extLst>
              <a:ext uri="{FF2B5EF4-FFF2-40B4-BE49-F238E27FC236}">
                <a16:creationId xmlns:a16="http://schemas.microsoft.com/office/drawing/2014/main" id="{DCDD1A50-BFFC-684B-A9DE-18DCE7E1703B}"/>
              </a:ext>
            </a:extLst>
          </p:cNvPr>
          <p:cNvPicPr>
            <a:picLocks noChangeAspect="1"/>
          </p:cNvPicPr>
          <p:nvPr userDrawn="1"/>
        </p:nvPicPr>
        <p:blipFill>
          <a:blip r:embed="rId4"/>
          <a:stretch>
            <a:fillRect/>
          </a:stretch>
        </p:blipFill>
        <p:spPr>
          <a:xfrm>
            <a:off x="1410732" y="3986025"/>
            <a:ext cx="4106842" cy="540000"/>
          </a:xfrm>
          <a:prstGeom prst="rect">
            <a:avLst/>
          </a:prstGeom>
        </p:spPr>
      </p:pic>
      <p:sp>
        <p:nvSpPr>
          <p:cNvPr id="12" name="Datumsplatzhalter 5">
            <a:extLst>
              <a:ext uri="{FF2B5EF4-FFF2-40B4-BE49-F238E27FC236}">
                <a16:creationId xmlns:a16="http://schemas.microsoft.com/office/drawing/2014/main" id="{656A8E4E-FC84-A04E-A9AC-08DAC175EC0B}"/>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13" name="Fußzeilenplatzhalter 6">
            <a:extLst>
              <a:ext uri="{FF2B5EF4-FFF2-40B4-BE49-F238E27FC236}">
                <a16:creationId xmlns:a16="http://schemas.microsoft.com/office/drawing/2014/main" id="{B9EB454F-297D-A04B-A392-0388FACAA207}"/>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14" name="Foliennummernplatzhalter 7">
            <a:extLst>
              <a:ext uri="{FF2B5EF4-FFF2-40B4-BE49-F238E27FC236}">
                <a16:creationId xmlns:a16="http://schemas.microsoft.com/office/drawing/2014/main" id="{2E0CE3A3-DE94-BD4C-8EA2-5BE410A4C219}"/>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3803611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operation with four partners">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1CFF7E8-E19D-F64D-9C19-940D48237669}"/>
              </a:ext>
            </a:extLst>
          </p:cNvPr>
          <p:cNvPicPr>
            <a:picLocks noChangeAspect="1"/>
          </p:cNvPicPr>
          <p:nvPr userDrawn="1"/>
        </p:nvPicPr>
        <p:blipFill>
          <a:blip r:embed="rId2"/>
          <a:stretch>
            <a:fillRect/>
          </a:stretch>
        </p:blipFill>
        <p:spPr>
          <a:xfrm>
            <a:off x="628650" y="977103"/>
            <a:ext cx="2670364" cy="712286"/>
          </a:xfrm>
          <a:prstGeom prst="rect">
            <a:avLst/>
          </a:prstGeom>
        </p:spPr>
      </p:pic>
      <p:sp>
        <p:nvSpPr>
          <p:cNvPr id="7" name="Textfeld 6">
            <a:extLst>
              <a:ext uri="{FF2B5EF4-FFF2-40B4-BE49-F238E27FC236}">
                <a16:creationId xmlns:a16="http://schemas.microsoft.com/office/drawing/2014/main" id="{19A07A6B-F84E-1E49-ADB7-77D5EFBF5EB0}"/>
              </a:ext>
            </a:extLst>
          </p:cNvPr>
          <p:cNvSpPr txBox="1"/>
          <p:nvPr userDrawn="1"/>
        </p:nvSpPr>
        <p:spPr>
          <a:xfrm>
            <a:off x="3636819" y="1246703"/>
            <a:ext cx="1880755" cy="253916"/>
          </a:xfrm>
          <a:prstGeom prst="rect">
            <a:avLst/>
          </a:prstGeom>
          <a:noFill/>
        </p:spPr>
        <p:txBody>
          <a:bodyPr wrap="square" rtlCol="0">
            <a:spAutoFit/>
          </a:bodyPr>
          <a:lstStyle/>
          <a:p>
            <a:r>
              <a:rPr lang="de-DE" sz="1050" b="0" i="0" dirty="0">
                <a:latin typeface="Poppins" pitchFamily="2" charset="77"/>
                <a:cs typeface="Poppins" pitchFamily="2" charset="77"/>
              </a:rPr>
              <a:t>In </a:t>
            </a:r>
            <a:r>
              <a:rPr lang="de-DE" sz="1050" b="0" i="0" dirty="0" err="1">
                <a:latin typeface="Poppins" pitchFamily="2" charset="77"/>
                <a:cs typeface="Poppins" pitchFamily="2" charset="77"/>
              </a:rPr>
              <a:t>cooperation</a:t>
            </a:r>
            <a:r>
              <a:rPr lang="de-DE" sz="1050" b="0" i="0" dirty="0">
                <a:latin typeface="Poppins" pitchFamily="2" charset="77"/>
                <a:cs typeface="Poppins" pitchFamily="2" charset="77"/>
              </a:rPr>
              <a:t> </a:t>
            </a:r>
            <a:r>
              <a:rPr lang="de-DE" sz="1050" b="0" i="0" dirty="0" err="1">
                <a:latin typeface="Poppins" pitchFamily="2" charset="77"/>
                <a:cs typeface="Poppins" pitchFamily="2" charset="77"/>
              </a:rPr>
              <a:t>with</a:t>
            </a:r>
            <a:r>
              <a:rPr lang="de-DE" sz="1050" b="0" i="0" dirty="0">
                <a:latin typeface="Poppins" pitchFamily="2" charset="77"/>
                <a:cs typeface="Poppins" pitchFamily="2" charset="77"/>
              </a:rPr>
              <a:t>:</a:t>
            </a:r>
          </a:p>
        </p:txBody>
      </p:sp>
      <p:sp>
        <p:nvSpPr>
          <p:cNvPr id="16" name="Bildplatzhalter 15">
            <a:extLst>
              <a:ext uri="{FF2B5EF4-FFF2-40B4-BE49-F238E27FC236}">
                <a16:creationId xmlns:a16="http://schemas.microsoft.com/office/drawing/2014/main" id="{A208AB96-1DB8-F147-9246-88C9E7FF9FED}"/>
              </a:ext>
            </a:extLst>
          </p:cNvPr>
          <p:cNvSpPr>
            <a:spLocks noGrp="1"/>
          </p:cNvSpPr>
          <p:nvPr>
            <p:ph type="pic" sz="quarter" idx="13" hasCustomPrompt="1"/>
          </p:nvPr>
        </p:nvSpPr>
        <p:spPr>
          <a:xfrm>
            <a:off x="3636818" y="1771001"/>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19" name="Bildplatzhalter 15">
            <a:extLst>
              <a:ext uri="{FF2B5EF4-FFF2-40B4-BE49-F238E27FC236}">
                <a16:creationId xmlns:a16="http://schemas.microsoft.com/office/drawing/2014/main" id="{D7A1BFE9-5B9C-1A42-9430-5A60188CB3E8}"/>
              </a:ext>
            </a:extLst>
          </p:cNvPr>
          <p:cNvSpPr>
            <a:spLocks noGrp="1"/>
          </p:cNvSpPr>
          <p:nvPr>
            <p:ph type="pic" sz="quarter" idx="14" hasCustomPrompt="1"/>
          </p:nvPr>
        </p:nvSpPr>
        <p:spPr>
          <a:xfrm>
            <a:off x="5922818" y="1771001"/>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9" name="Bildplatzhalter 15">
            <a:extLst>
              <a:ext uri="{FF2B5EF4-FFF2-40B4-BE49-F238E27FC236}">
                <a16:creationId xmlns:a16="http://schemas.microsoft.com/office/drawing/2014/main" id="{DE875D8F-EE1D-CB41-B3F4-113036C12F7F}"/>
              </a:ext>
            </a:extLst>
          </p:cNvPr>
          <p:cNvSpPr>
            <a:spLocks noGrp="1"/>
          </p:cNvSpPr>
          <p:nvPr>
            <p:ph type="pic" sz="quarter" idx="15" hasCustomPrompt="1"/>
          </p:nvPr>
        </p:nvSpPr>
        <p:spPr>
          <a:xfrm>
            <a:off x="3639416" y="2925248"/>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10" name="Bildplatzhalter 15">
            <a:extLst>
              <a:ext uri="{FF2B5EF4-FFF2-40B4-BE49-F238E27FC236}">
                <a16:creationId xmlns:a16="http://schemas.microsoft.com/office/drawing/2014/main" id="{2436955D-66A1-9C41-AD01-C23DAE288200}"/>
              </a:ext>
            </a:extLst>
          </p:cNvPr>
          <p:cNvSpPr>
            <a:spLocks noGrp="1"/>
          </p:cNvSpPr>
          <p:nvPr>
            <p:ph type="pic" sz="quarter" idx="16" hasCustomPrompt="1"/>
          </p:nvPr>
        </p:nvSpPr>
        <p:spPr>
          <a:xfrm>
            <a:off x="5925416" y="2925248"/>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pic>
        <p:nvPicPr>
          <p:cNvPr id="14" name="Grafik 13">
            <a:extLst>
              <a:ext uri="{FF2B5EF4-FFF2-40B4-BE49-F238E27FC236}">
                <a16:creationId xmlns:a16="http://schemas.microsoft.com/office/drawing/2014/main" id="{800DFB0E-2FBA-B446-AF70-DC177DD190A0}"/>
              </a:ext>
            </a:extLst>
          </p:cNvPr>
          <p:cNvPicPr>
            <a:picLocks noChangeAspect="1"/>
          </p:cNvPicPr>
          <p:nvPr userDrawn="1"/>
        </p:nvPicPr>
        <p:blipFill rotWithShape="1">
          <a:blip r:embed="rId3"/>
          <a:srcRect l="7421" t="17473" b="18122"/>
          <a:stretch/>
        </p:blipFill>
        <p:spPr>
          <a:xfrm>
            <a:off x="5696115" y="3986025"/>
            <a:ext cx="1471541" cy="540000"/>
          </a:xfrm>
          <a:prstGeom prst="rect">
            <a:avLst/>
          </a:prstGeom>
        </p:spPr>
      </p:pic>
      <p:pic>
        <p:nvPicPr>
          <p:cNvPr id="15" name="Grafik 14" descr="Ein Bild, das Text enthält.&#10;&#10;Automatisch generierte Beschreibung">
            <a:extLst>
              <a:ext uri="{FF2B5EF4-FFF2-40B4-BE49-F238E27FC236}">
                <a16:creationId xmlns:a16="http://schemas.microsoft.com/office/drawing/2014/main" id="{4180C0C9-641E-8C40-9C1D-303A0E439A26}"/>
              </a:ext>
            </a:extLst>
          </p:cNvPr>
          <p:cNvPicPr>
            <a:picLocks noChangeAspect="1"/>
          </p:cNvPicPr>
          <p:nvPr userDrawn="1"/>
        </p:nvPicPr>
        <p:blipFill>
          <a:blip r:embed="rId4"/>
          <a:stretch>
            <a:fillRect/>
          </a:stretch>
        </p:blipFill>
        <p:spPr>
          <a:xfrm>
            <a:off x="1410732" y="3986025"/>
            <a:ext cx="4106842" cy="540000"/>
          </a:xfrm>
          <a:prstGeom prst="rect">
            <a:avLst/>
          </a:prstGeom>
        </p:spPr>
      </p:pic>
      <p:sp>
        <p:nvSpPr>
          <p:cNvPr id="18" name="Datumsplatzhalter 5">
            <a:extLst>
              <a:ext uri="{FF2B5EF4-FFF2-40B4-BE49-F238E27FC236}">
                <a16:creationId xmlns:a16="http://schemas.microsoft.com/office/drawing/2014/main" id="{4DA1F29A-10B3-7042-ADFC-6A4B7A9BB599}"/>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20" name="Fußzeilenplatzhalter 6">
            <a:extLst>
              <a:ext uri="{FF2B5EF4-FFF2-40B4-BE49-F238E27FC236}">
                <a16:creationId xmlns:a16="http://schemas.microsoft.com/office/drawing/2014/main" id="{F86320A0-F7D6-F040-AD2A-52A4264F5761}"/>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21" name="Foliennummernplatzhalter 7">
            <a:extLst>
              <a:ext uri="{FF2B5EF4-FFF2-40B4-BE49-F238E27FC236}">
                <a16:creationId xmlns:a16="http://schemas.microsoft.com/office/drawing/2014/main" id="{F07BCCE1-86CF-ED44-AA6D-F091C743E2AB}"/>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1127342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operation with eight partners">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1CFF7E8-E19D-F64D-9C19-940D48237669}"/>
              </a:ext>
            </a:extLst>
          </p:cNvPr>
          <p:cNvPicPr>
            <a:picLocks noChangeAspect="1"/>
          </p:cNvPicPr>
          <p:nvPr userDrawn="1"/>
        </p:nvPicPr>
        <p:blipFill>
          <a:blip r:embed="rId2"/>
          <a:stretch>
            <a:fillRect/>
          </a:stretch>
        </p:blipFill>
        <p:spPr>
          <a:xfrm>
            <a:off x="628650" y="428463"/>
            <a:ext cx="2670364" cy="712286"/>
          </a:xfrm>
          <a:prstGeom prst="rect">
            <a:avLst/>
          </a:prstGeom>
        </p:spPr>
      </p:pic>
      <p:sp>
        <p:nvSpPr>
          <p:cNvPr id="7" name="Textfeld 6">
            <a:extLst>
              <a:ext uri="{FF2B5EF4-FFF2-40B4-BE49-F238E27FC236}">
                <a16:creationId xmlns:a16="http://schemas.microsoft.com/office/drawing/2014/main" id="{19A07A6B-F84E-1E49-ADB7-77D5EFBF5EB0}"/>
              </a:ext>
            </a:extLst>
          </p:cNvPr>
          <p:cNvSpPr txBox="1"/>
          <p:nvPr userDrawn="1"/>
        </p:nvSpPr>
        <p:spPr>
          <a:xfrm>
            <a:off x="3636819" y="698063"/>
            <a:ext cx="1880755" cy="253916"/>
          </a:xfrm>
          <a:prstGeom prst="rect">
            <a:avLst/>
          </a:prstGeom>
          <a:noFill/>
        </p:spPr>
        <p:txBody>
          <a:bodyPr wrap="square" rtlCol="0">
            <a:spAutoFit/>
          </a:bodyPr>
          <a:lstStyle/>
          <a:p>
            <a:r>
              <a:rPr lang="de-DE" sz="1050" b="0" i="0" dirty="0">
                <a:latin typeface="Poppins" pitchFamily="2" charset="77"/>
                <a:cs typeface="Poppins" pitchFamily="2" charset="77"/>
              </a:rPr>
              <a:t>In </a:t>
            </a:r>
            <a:r>
              <a:rPr lang="de-DE" sz="1050" b="0" i="0" dirty="0" err="1">
                <a:latin typeface="Poppins" pitchFamily="2" charset="77"/>
                <a:cs typeface="Poppins" pitchFamily="2" charset="77"/>
              </a:rPr>
              <a:t>cooperation</a:t>
            </a:r>
            <a:r>
              <a:rPr lang="de-DE" sz="1050" b="0" i="0" dirty="0">
                <a:latin typeface="Poppins" pitchFamily="2" charset="77"/>
                <a:cs typeface="Poppins" pitchFamily="2" charset="77"/>
              </a:rPr>
              <a:t> </a:t>
            </a:r>
            <a:r>
              <a:rPr lang="de-DE" sz="1050" b="0" i="0" dirty="0" err="1">
                <a:latin typeface="Poppins" pitchFamily="2" charset="77"/>
                <a:cs typeface="Poppins" pitchFamily="2" charset="77"/>
              </a:rPr>
              <a:t>with</a:t>
            </a:r>
            <a:r>
              <a:rPr lang="de-DE" sz="1050" b="0" i="0" dirty="0">
                <a:latin typeface="Poppins" pitchFamily="2" charset="77"/>
                <a:cs typeface="Poppins" pitchFamily="2" charset="77"/>
              </a:rPr>
              <a:t>:</a:t>
            </a:r>
          </a:p>
        </p:txBody>
      </p:sp>
      <p:sp>
        <p:nvSpPr>
          <p:cNvPr id="16" name="Bildplatzhalter 15">
            <a:extLst>
              <a:ext uri="{FF2B5EF4-FFF2-40B4-BE49-F238E27FC236}">
                <a16:creationId xmlns:a16="http://schemas.microsoft.com/office/drawing/2014/main" id="{A208AB96-1DB8-F147-9246-88C9E7FF9FED}"/>
              </a:ext>
            </a:extLst>
          </p:cNvPr>
          <p:cNvSpPr>
            <a:spLocks noGrp="1"/>
          </p:cNvSpPr>
          <p:nvPr>
            <p:ph type="pic" sz="quarter" idx="13" hasCustomPrompt="1"/>
          </p:nvPr>
        </p:nvSpPr>
        <p:spPr>
          <a:xfrm>
            <a:off x="4707116" y="1432559"/>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19" name="Bildplatzhalter 15">
            <a:extLst>
              <a:ext uri="{FF2B5EF4-FFF2-40B4-BE49-F238E27FC236}">
                <a16:creationId xmlns:a16="http://schemas.microsoft.com/office/drawing/2014/main" id="{D7A1BFE9-5B9C-1A42-9430-5A60188CB3E8}"/>
              </a:ext>
            </a:extLst>
          </p:cNvPr>
          <p:cNvSpPr>
            <a:spLocks noGrp="1"/>
          </p:cNvSpPr>
          <p:nvPr>
            <p:ph type="pic" sz="quarter" idx="14" hasCustomPrompt="1"/>
          </p:nvPr>
        </p:nvSpPr>
        <p:spPr>
          <a:xfrm>
            <a:off x="6993116" y="1432559"/>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9" name="Bildplatzhalter 15">
            <a:extLst>
              <a:ext uri="{FF2B5EF4-FFF2-40B4-BE49-F238E27FC236}">
                <a16:creationId xmlns:a16="http://schemas.microsoft.com/office/drawing/2014/main" id="{DE875D8F-EE1D-CB41-B3F4-113036C12F7F}"/>
              </a:ext>
            </a:extLst>
          </p:cNvPr>
          <p:cNvSpPr>
            <a:spLocks noGrp="1"/>
          </p:cNvSpPr>
          <p:nvPr>
            <p:ph type="pic" sz="quarter" idx="15" hasCustomPrompt="1"/>
          </p:nvPr>
        </p:nvSpPr>
        <p:spPr>
          <a:xfrm>
            <a:off x="4709714" y="2586806"/>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10" name="Bildplatzhalter 15">
            <a:extLst>
              <a:ext uri="{FF2B5EF4-FFF2-40B4-BE49-F238E27FC236}">
                <a16:creationId xmlns:a16="http://schemas.microsoft.com/office/drawing/2014/main" id="{2436955D-66A1-9C41-AD01-C23DAE288200}"/>
              </a:ext>
            </a:extLst>
          </p:cNvPr>
          <p:cNvSpPr>
            <a:spLocks noGrp="1"/>
          </p:cNvSpPr>
          <p:nvPr>
            <p:ph type="pic" sz="quarter" idx="16" hasCustomPrompt="1"/>
          </p:nvPr>
        </p:nvSpPr>
        <p:spPr>
          <a:xfrm>
            <a:off x="6995714" y="2586806"/>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11" name="Bildplatzhalter 15">
            <a:extLst>
              <a:ext uri="{FF2B5EF4-FFF2-40B4-BE49-F238E27FC236}">
                <a16:creationId xmlns:a16="http://schemas.microsoft.com/office/drawing/2014/main" id="{058597D7-1FB9-3941-8DAC-A09E9600BCBD}"/>
              </a:ext>
            </a:extLst>
          </p:cNvPr>
          <p:cNvSpPr>
            <a:spLocks noGrp="1"/>
          </p:cNvSpPr>
          <p:nvPr>
            <p:ph type="pic" sz="quarter" idx="17" hasCustomPrompt="1"/>
          </p:nvPr>
        </p:nvSpPr>
        <p:spPr>
          <a:xfrm>
            <a:off x="135116" y="1432559"/>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12" name="Bildplatzhalter 15">
            <a:extLst>
              <a:ext uri="{FF2B5EF4-FFF2-40B4-BE49-F238E27FC236}">
                <a16:creationId xmlns:a16="http://schemas.microsoft.com/office/drawing/2014/main" id="{F54D5D93-E8AF-C94A-BEC2-62F518BE2992}"/>
              </a:ext>
            </a:extLst>
          </p:cNvPr>
          <p:cNvSpPr>
            <a:spLocks noGrp="1"/>
          </p:cNvSpPr>
          <p:nvPr>
            <p:ph type="pic" sz="quarter" idx="18" hasCustomPrompt="1"/>
          </p:nvPr>
        </p:nvSpPr>
        <p:spPr>
          <a:xfrm>
            <a:off x="2421116" y="1432559"/>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13" name="Bildplatzhalter 15">
            <a:extLst>
              <a:ext uri="{FF2B5EF4-FFF2-40B4-BE49-F238E27FC236}">
                <a16:creationId xmlns:a16="http://schemas.microsoft.com/office/drawing/2014/main" id="{B2B16731-2BB1-0349-801F-CF54752C827E}"/>
              </a:ext>
            </a:extLst>
          </p:cNvPr>
          <p:cNvSpPr>
            <a:spLocks noGrp="1"/>
          </p:cNvSpPr>
          <p:nvPr>
            <p:ph type="pic" sz="quarter" idx="19" hasCustomPrompt="1"/>
          </p:nvPr>
        </p:nvSpPr>
        <p:spPr>
          <a:xfrm>
            <a:off x="137714" y="2586806"/>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sp>
        <p:nvSpPr>
          <p:cNvPr id="14" name="Bildplatzhalter 15">
            <a:extLst>
              <a:ext uri="{FF2B5EF4-FFF2-40B4-BE49-F238E27FC236}">
                <a16:creationId xmlns:a16="http://schemas.microsoft.com/office/drawing/2014/main" id="{E150CCD3-9C0C-CC46-AD94-50098A4A2F99}"/>
              </a:ext>
            </a:extLst>
          </p:cNvPr>
          <p:cNvSpPr>
            <a:spLocks noGrp="1"/>
          </p:cNvSpPr>
          <p:nvPr>
            <p:ph type="pic" sz="quarter" idx="20" hasCustomPrompt="1"/>
          </p:nvPr>
        </p:nvSpPr>
        <p:spPr>
          <a:xfrm>
            <a:off x="2423714" y="2586806"/>
            <a:ext cx="2066925" cy="971550"/>
          </a:xfrm>
        </p:spPr>
        <p:txBody>
          <a:bodyPr/>
          <a:lstStyle>
            <a:lvl1pPr>
              <a:defRPr sz="1050"/>
            </a:lvl1pPr>
          </a:lstStyle>
          <a:p>
            <a:r>
              <a:rPr lang="de-DE" dirty="0"/>
              <a:t>Place holder </a:t>
            </a:r>
            <a:r>
              <a:rPr lang="de-DE" dirty="0" err="1"/>
              <a:t>for</a:t>
            </a:r>
            <a:r>
              <a:rPr lang="de-DE" dirty="0"/>
              <a:t> logo </a:t>
            </a:r>
            <a:r>
              <a:rPr lang="de-DE" dirty="0" err="1"/>
              <a:t>cooperation</a:t>
            </a:r>
            <a:r>
              <a:rPr lang="de-DE" dirty="0"/>
              <a:t> </a:t>
            </a:r>
            <a:r>
              <a:rPr lang="de-DE" dirty="0" err="1"/>
              <a:t>partner</a:t>
            </a:r>
            <a:r>
              <a:rPr lang="de-DE" dirty="0"/>
              <a:t> (</a:t>
            </a:r>
            <a:r>
              <a:rPr lang="de-DE" dirty="0" err="1"/>
              <a:t>please</a:t>
            </a:r>
            <a:r>
              <a:rPr lang="de-DE" dirty="0"/>
              <a:t> </a:t>
            </a:r>
            <a:r>
              <a:rPr lang="de-DE" dirty="0" err="1"/>
              <a:t>delete</a:t>
            </a:r>
            <a:r>
              <a:rPr lang="de-DE" dirty="0"/>
              <a:t> </a:t>
            </a:r>
            <a:r>
              <a:rPr lang="de-DE" dirty="0" err="1"/>
              <a:t>if</a:t>
            </a:r>
            <a:r>
              <a:rPr lang="de-DE" dirty="0"/>
              <a:t> not </a:t>
            </a:r>
            <a:r>
              <a:rPr lang="de-DE" dirty="0" err="1"/>
              <a:t>applicable</a:t>
            </a:r>
            <a:r>
              <a:rPr lang="de-DE" dirty="0"/>
              <a:t>)</a:t>
            </a:r>
          </a:p>
        </p:txBody>
      </p:sp>
      <p:pic>
        <p:nvPicPr>
          <p:cNvPr id="20" name="Grafik 19">
            <a:extLst>
              <a:ext uri="{FF2B5EF4-FFF2-40B4-BE49-F238E27FC236}">
                <a16:creationId xmlns:a16="http://schemas.microsoft.com/office/drawing/2014/main" id="{9FF2F709-0A0B-5441-92C3-FFEBC75754FE}"/>
              </a:ext>
            </a:extLst>
          </p:cNvPr>
          <p:cNvPicPr>
            <a:picLocks noChangeAspect="1"/>
          </p:cNvPicPr>
          <p:nvPr userDrawn="1"/>
        </p:nvPicPr>
        <p:blipFill rotWithShape="1">
          <a:blip r:embed="rId3"/>
          <a:srcRect l="7421" t="17473" b="18122"/>
          <a:stretch/>
        </p:blipFill>
        <p:spPr>
          <a:xfrm>
            <a:off x="6063473" y="4015853"/>
            <a:ext cx="1471541" cy="540000"/>
          </a:xfrm>
          <a:prstGeom prst="rect">
            <a:avLst/>
          </a:prstGeom>
        </p:spPr>
      </p:pic>
      <p:pic>
        <p:nvPicPr>
          <p:cNvPr id="21" name="Grafik 20" descr="Ein Bild, das Text enthält.&#10;&#10;Automatisch generierte Beschreibung">
            <a:extLst>
              <a:ext uri="{FF2B5EF4-FFF2-40B4-BE49-F238E27FC236}">
                <a16:creationId xmlns:a16="http://schemas.microsoft.com/office/drawing/2014/main" id="{5456E26B-EE68-3F48-8B99-BC14AB54C04D}"/>
              </a:ext>
            </a:extLst>
          </p:cNvPr>
          <p:cNvPicPr>
            <a:picLocks noChangeAspect="1"/>
          </p:cNvPicPr>
          <p:nvPr userDrawn="1"/>
        </p:nvPicPr>
        <p:blipFill>
          <a:blip r:embed="rId4"/>
          <a:stretch>
            <a:fillRect/>
          </a:stretch>
        </p:blipFill>
        <p:spPr>
          <a:xfrm>
            <a:off x="1778090" y="4015853"/>
            <a:ext cx="4106842" cy="540000"/>
          </a:xfrm>
          <a:prstGeom prst="rect">
            <a:avLst/>
          </a:prstGeom>
        </p:spPr>
      </p:pic>
      <p:sp>
        <p:nvSpPr>
          <p:cNvPr id="23" name="Datumsplatzhalter 5">
            <a:extLst>
              <a:ext uri="{FF2B5EF4-FFF2-40B4-BE49-F238E27FC236}">
                <a16:creationId xmlns:a16="http://schemas.microsoft.com/office/drawing/2014/main" id="{E7A84302-A9B8-0A40-92AA-797069FFB838}"/>
              </a:ext>
            </a:extLst>
          </p:cNvPr>
          <p:cNvSpPr>
            <a:spLocks noGrp="1"/>
          </p:cNvSpPr>
          <p:nvPr>
            <p:ph type="dt" sz="half" idx="10"/>
          </p:nvPr>
        </p:nvSpPr>
        <p:spPr>
          <a:xfrm>
            <a:off x="2595925" y="4774797"/>
            <a:ext cx="1685925" cy="273844"/>
          </a:xfrm>
        </p:spPr>
        <p:txBody>
          <a:bodyPr/>
          <a:lstStyle/>
          <a:p>
            <a:pPr>
              <a:defRPr/>
            </a:pPr>
            <a:r>
              <a:rPr lang="en-US" altLang="fr-FR"/>
              <a:t>2023-04-25</a:t>
            </a:r>
            <a:endParaRPr lang="fr-FR" altLang="fr-FR" dirty="0"/>
          </a:p>
        </p:txBody>
      </p:sp>
      <p:sp>
        <p:nvSpPr>
          <p:cNvPr id="24" name="Fußzeilenplatzhalter 6">
            <a:extLst>
              <a:ext uri="{FF2B5EF4-FFF2-40B4-BE49-F238E27FC236}">
                <a16:creationId xmlns:a16="http://schemas.microsoft.com/office/drawing/2014/main" id="{2F2A5E1D-C6D0-1843-9858-DBA277648A94}"/>
              </a:ext>
            </a:extLst>
          </p:cNvPr>
          <p:cNvSpPr>
            <a:spLocks noGrp="1"/>
          </p:cNvSpPr>
          <p:nvPr>
            <p:ph type="ftr" sz="quarter" idx="11"/>
          </p:nvPr>
        </p:nvSpPr>
        <p:spPr>
          <a:xfrm>
            <a:off x="4340559" y="4776561"/>
            <a:ext cx="3662795" cy="273844"/>
          </a:xfrm>
        </p:spPr>
        <p:txBody>
          <a:bodyPr/>
          <a:lstStyle/>
          <a:p>
            <a:pPr algn="l">
              <a:defRPr/>
            </a:pPr>
            <a:r>
              <a:rPr lang="en-US" altLang="fr-FR"/>
              <a:t>The openIMIS Initiative @ Ethiopia</a:t>
            </a:r>
            <a:endParaRPr lang="fr-FR" altLang="fr-FR" dirty="0"/>
          </a:p>
        </p:txBody>
      </p:sp>
      <p:sp>
        <p:nvSpPr>
          <p:cNvPr id="25" name="Foliennummernplatzhalter 7">
            <a:extLst>
              <a:ext uri="{FF2B5EF4-FFF2-40B4-BE49-F238E27FC236}">
                <a16:creationId xmlns:a16="http://schemas.microsoft.com/office/drawing/2014/main" id="{B9C757B5-7E89-D645-96DC-C19387B82855}"/>
              </a:ext>
            </a:extLst>
          </p:cNvPr>
          <p:cNvSpPr>
            <a:spLocks noGrp="1"/>
          </p:cNvSpPr>
          <p:nvPr>
            <p:ph type="sldNum" sz="quarter" idx="12"/>
          </p:nvPr>
        </p:nvSpPr>
        <p:spPr>
          <a:xfrm>
            <a:off x="1950130" y="4774797"/>
            <a:ext cx="587087" cy="273844"/>
          </a:xfrm>
        </p:spPr>
        <p:txBody>
          <a:bodyPr/>
          <a:lstStyle/>
          <a:p>
            <a:pPr>
              <a:defRPr/>
            </a:pPr>
            <a:fld id="{AA0E6166-7C68-437E-A233-7D0704065D0C}" type="slidenum">
              <a:rPr lang="en-US" altLang="fr-FR" smtClean="0"/>
              <a:pPr>
                <a:defRPr/>
              </a:pPr>
              <a:t>‹#›</a:t>
            </a:fld>
            <a:endParaRPr lang="fr-FR" altLang="fr-FR" dirty="0"/>
          </a:p>
        </p:txBody>
      </p:sp>
    </p:spTree>
    <p:extLst>
      <p:ext uri="{BB962C8B-B14F-4D97-AF65-F5344CB8AC3E}">
        <p14:creationId xmlns:p14="http://schemas.microsoft.com/office/powerpoint/2010/main" val="183090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fr-FR" dirty="0"/>
              <a:t>Mastertitelformat bearbeiten</a:t>
            </a:r>
            <a:endParaRPr lang="en-US" altLang="fr-FR" dirty="0"/>
          </a:p>
        </p:txBody>
      </p:sp>
      <p:sp>
        <p:nvSpPr>
          <p:cNvPr id="1027"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fr-FR" dirty="0"/>
          </a:p>
        </p:txBody>
      </p:sp>
      <p:sp>
        <p:nvSpPr>
          <p:cNvPr id="4" name="Date Placeholder 3"/>
          <p:cNvSpPr>
            <a:spLocks noGrp="1"/>
          </p:cNvSpPr>
          <p:nvPr>
            <p:ph type="dt" sz="half" idx="2"/>
          </p:nvPr>
        </p:nvSpPr>
        <p:spPr>
          <a:xfrm>
            <a:off x="2595925" y="4774797"/>
            <a:ext cx="1685925"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r>
              <a:rPr lang="en-US" altLang="fr-FR"/>
              <a:t>2023-04-25</a:t>
            </a:r>
            <a:endParaRPr lang="fr-FR" altLang="fr-FR" dirty="0"/>
          </a:p>
        </p:txBody>
      </p:sp>
      <p:sp>
        <p:nvSpPr>
          <p:cNvPr id="5" name="Footer Placeholder 4"/>
          <p:cNvSpPr>
            <a:spLocks noGrp="1"/>
          </p:cNvSpPr>
          <p:nvPr>
            <p:ph type="ftr" sz="quarter" idx="3"/>
          </p:nvPr>
        </p:nvSpPr>
        <p:spPr>
          <a:xfrm>
            <a:off x="4340559" y="4776561"/>
            <a:ext cx="3662795"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lgn="l">
              <a:defRPr/>
            </a:pPr>
            <a:r>
              <a:rPr lang="en-US" altLang="fr-FR"/>
              <a:t>The openIMIS Initiative @ Ethiopia</a:t>
            </a:r>
            <a:endParaRPr lang="fr-FR" altLang="fr-FR" dirty="0"/>
          </a:p>
        </p:txBody>
      </p:sp>
      <p:sp>
        <p:nvSpPr>
          <p:cNvPr id="6" name="Slide Number Placeholder 5"/>
          <p:cNvSpPr>
            <a:spLocks noGrp="1"/>
          </p:cNvSpPr>
          <p:nvPr>
            <p:ph type="sldNum" sz="quarter" idx="4"/>
          </p:nvPr>
        </p:nvSpPr>
        <p:spPr>
          <a:xfrm>
            <a:off x="1950130" y="4774797"/>
            <a:ext cx="587087"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AA0E6166-7C68-437E-A233-7D0704065D0C}" type="slidenum">
              <a:rPr lang="en-US" altLang="fr-FR" smtClean="0"/>
              <a:pPr>
                <a:defRPr/>
              </a:pPr>
              <a:t>‹#›</a:t>
            </a:fld>
            <a:endParaRPr lang="fr-FR" altLang="fr-FR" dirty="0"/>
          </a:p>
        </p:txBody>
      </p:sp>
      <p:pic>
        <p:nvPicPr>
          <p:cNvPr id="3" name="Grafik 2">
            <a:extLst>
              <a:ext uri="{FF2B5EF4-FFF2-40B4-BE49-F238E27FC236}">
                <a16:creationId xmlns:a16="http://schemas.microsoft.com/office/drawing/2014/main" id="{3F972561-30EA-184F-B113-7450C74CDA4D}"/>
              </a:ext>
            </a:extLst>
          </p:cNvPr>
          <p:cNvPicPr>
            <a:picLocks noChangeAspect="1"/>
          </p:cNvPicPr>
          <p:nvPr userDrawn="1"/>
        </p:nvPicPr>
        <p:blipFill>
          <a:blip r:embed="rId28"/>
          <a:stretch>
            <a:fillRect/>
          </a:stretch>
        </p:blipFill>
        <p:spPr>
          <a:xfrm>
            <a:off x="629100" y="4699073"/>
            <a:ext cx="1365368" cy="364195"/>
          </a:xfrm>
          <a:prstGeom prst="rect">
            <a:avLst/>
          </a:prstGeom>
        </p:spPr>
      </p:pic>
    </p:spTree>
    <p:extLst>
      <p:ext uri="{BB962C8B-B14F-4D97-AF65-F5344CB8AC3E}">
        <p14:creationId xmlns:p14="http://schemas.microsoft.com/office/powerpoint/2010/main" val="27055318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hdr="0"/>
  <p:txStyles>
    <p:titleStyle>
      <a:lvl1pPr algn="l" rtl="0" eaLnBrk="1" fontAlgn="base" hangingPunct="1">
        <a:lnSpc>
          <a:spcPct val="90000"/>
        </a:lnSpc>
        <a:spcBef>
          <a:spcPct val="0"/>
        </a:spcBef>
        <a:spcAft>
          <a:spcPct val="0"/>
        </a:spcAft>
        <a:defRPr sz="3300" b="0" i="0" kern="1200">
          <a:solidFill>
            <a:schemeClr val="accent1"/>
          </a:solidFill>
          <a:latin typeface="Poppins" pitchFamily="2" charset="77"/>
          <a:ea typeface="+mj-ea"/>
          <a:cs typeface="Poppins" pitchFamily="2" charset="77"/>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0" indent="0" algn="l" rtl="0" eaLnBrk="1" fontAlgn="base" hangingPunct="1">
        <a:lnSpc>
          <a:spcPct val="90000"/>
        </a:lnSpc>
        <a:spcBef>
          <a:spcPts val="750"/>
        </a:spcBef>
        <a:spcAft>
          <a:spcPct val="0"/>
        </a:spcAft>
        <a:buFontTx/>
        <a:buNone/>
        <a:defRPr sz="2100" b="0" i="0" kern="1200">
          <a:solidFill>
            <a:schemeClr val="tx1"/>
          </a:solidFill>
          <a:latin typeface="Poppins" pitchFamily="2" charset="77"/>
          <a:ea typeface="+mn-ea"/>
          <a:cs typeface="Poppins" pitchFamily="2" charset="77"/>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b="0" i="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b="0" i="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b="0" i="0"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51225" y="2275025"/>
            <a:ext cx="4594200" cy="2121300"/>
          </a:xfrm>
          <a:prstGeom prst="rect">
            <a:avLst/>
          </a:prstGeom>
          <a:noFill/>
        </p:spPr>
        <p:txBody>
          <a:bodyPr spcFirstLastPara="1" wrap="square" lIns="91425" tIns="91425" rIns="91425" bIns="91425" anchor="b" anchorCtr="0">
            <a:normAutofit/>
          </a:bodyPr>
          <a:lstStyle/>
          <a:p>
            <a:pPr marL="0" lvl="0" indent="0" algn="l" rtl="0">
              <a:lnSpc>
                <a:spcPct val="150000"/>
              </a:lnSpc>
              <a:spcBef>
                <a:spcPts val="0"/>
              </a:spcBef>
              <a:spcAft>
                <a:spcPts val="0"/>
              </a:spcAft>
              <a:buNone/>
            </a:pPr>
            <a:r>
              <a:rPr lang="en" sz="3000" b="1" dirty="0">
                <a:latin typeface="Playfair Display"/>
                <a:ea typeface="Playfair Display"/>
                <a:cs typeface="Playfair Display"/>
                <a:sym typeface="Playfair Display"/>
              </a:rPr>
              <a:t>Regional Community of Practice</a:t>
            </a:r>
            <a:endParaRPr sz="3000" b="1" dirty="0">
              <a:latin typeface="Playfair Display"/>
              <a:ea typeface="Playfair Display"/>
              <a:cs typeface="Playfair Display"/>
              <a:sym typeface="Playfair Display"/>
            </a:endParaRPr>
          </a:p>
        </p:txBody>
      </p:sp>
      <p:sp>
        <p:nvSpPr>
          <p:cNvPr id="66" name="Google Shape;66;p14"/>
          <p:cNvSpPr txBox="1"/>
          <p:nvPr/>
        </p:nvSpPr>
        <p:spPr>
          <a:xfrm>
            <a:off x="768600" y="390875"/>
            <a:ext cx="195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pic>
        <p:nvPicPr>
          <p:cNvPr id="67" name="Google Shape;67;p14"/>
          <p:cNvPicPr preferRelativeResize="0"/>
          <p:nvPr/>
        </p:nvPicPr>
        <p:blipFill>
          <a:blip r:embed="rId3">
            <a:alphaModFix/>
          </a:blip>
          <a:stretch>
            <a:fillRect/>
          </a:stretch>
        </p:blipFill>
        <p:spPr>
          <a:xfrm>
            <a:off x="228400" y="158100"/>
            <a:ext cx="2094950" cy="1726702"/>
          </a:xfrm>
          <a:prstGeom prst="rect">
            <a:avLst/>
          </a:prstGeom>
          <a:noFill/>
          <a:ln>
            <a:noFill/>
          </a:ln>
        </p:spPr>
      </p:pic>
      <p:pic>
        <p:nvPicPr>
          <p:cNvPr id="68" name="Google Shape;68;p14"/>
          <p:cNvPicPr preferRelativeResize="0"/>
          <p:nvPr/>
        </p:nvPicPr>
        <p:blipFill>
          <a:blip r:embed="rId4">
            <a:alphaModFix/>
          </a:blip>
          <a:stretch>
            <a:fillRect/>
          </a:stretch>
        </p:blipFill>
        <p:spPr>
          <a:xfrm>
            <a:off x="5941475" y="469925"/>
            <a:ext cx="2863675" cy="92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374"/>
        </a:solidFill>
        <a:effectLst/>
      </p:bgPr>
    </p:bg>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623888" y="594675"/>
            <a:ext cx="7886700" cy="95614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u="sng" dirty="0"/>
              <a:t>What is a community of practice?</a:t>
            </a:r>
            <a:endParaRPr sz="3000" u="sng" dirty="0"/>
          </a:p>
        </p:txBody>
      </p:sp>
      <p:sp>
        <p:nvSpPr>
          <p:cNvPr id="74" name="Google Shape;74;p15"/>
          <p:cNvSpPr txBox="1">
            <a:spLocks noGrp="1"/>
          </p:cNvSpPr>
          <p:nvPr>
            <p:ph type="body" idx="1"/>
          </p:nvPr>
        </p:nvSpPr>
        <p:spPr>
          <a:xfrm>
            <a:off x="168250" y="1177747"/>
            <a:ext cx="8342338" cy="3496666"/>
          </a:xfrm>
          <a:prstGeom prst="rect">
            <a:avLst/>
          </a:prstGeom>
        </p:spPr>
        <p:txBody>
          <a:bodyPr spcFirstLastPara="1" wrap="square" lIns="91425" tIns="91425" rIns="91425" bIns="91425" anchor="t" anchorCtr="0">
            <a:normAutofit fontScale="62500" lnSpcReduction="20000"/>
          </a:bodyPr>
          <a:lstStyle/>
          <a:p>
            <a:pPr marL="787400" lvl="0" indent="-326390" algn="l" rtl="0">
              <a:lnSpc>
                <a:spcPct val="150000"/>
              </a:lnSpc>
              <a:spcBef>
                <a:spcPts val="0"/>
              </a:spcBef>
              <a:spcAft>
                <a:spcPts val="0"/>
              </a:spcAft>
              <a:buClr>
                <a:schemeClr val="dk2"/>
              </a:buClr>
              <a:buSzPct val="100000"/>
              <a:buFont typeface="Arial"/>
              <a:buChar char="●"/>
            </a:pPr>
            <a:r>
              <a:rPr lang="en" sz="2800" dirty="0">
                <a:latin typeface="Arial"/>
                <a:ea typeface="Arial"/>
                <a:cs typeface="Arial"/>
                <a:sym typeface="Arial"/>
              </a:rPr>
              <a:t>A community of practice (CoP) is a group of people who share a common concern, a set of problems, or an interest in a topic and who come together to fulfill both individual and group goals.</a:t>
            </a:r>
            <a:endParaRPr sz="2800" dirty="0">
              <a:latin typeface="Arial"/>
              <a:ea typeface="Arial"/>
              <a:cs typeface="Arial"/>
              <a:sym typeface="Arial"/>
            </a:endParaRPr>
          </a:p>
          <a:p>
            <a:pPr marL="787400" lvl="0" indent="-326390" algn="l" rtl="0">
              <a:lnSpc>
                <a:spcPct val="150000"/>
              </a:lnSpc>
              <a:spcBef>
                <a:spcPts val="0"/>
              </a:spcBef>
              <a:spcAft>
                <a:spcPts val="0"/>
              </a:spcAft>
              <a:buClr>
                <a:schemeClr val="dk2"/>
              </a:buClr>
              <a:buSzPct val="100000"/>
              <a:buFont typeface="Arial"/>
              <a:buChar char="●"/>
            </a:pPr>
            <a:r>
              <a:rPr lang="en" sz="2800" dirty="0">
                <a:latin typeface="Arial"/>
                <a:ea typeface="Arial"/>
                <a:cs typeface="Arial"/>
                <a:sym typeface="Arial"/>
              </a:rPr>
              <a:t>Communities of practice often focus on sharing best practices and creating new knowledge to advance a domain of professional practice. Interaction on an ongoing basis is an important part of this.</a:t>
            </a:r>
            <a:endParaRPr sz="2800" dirty="0">
              <a:latin typeface="Arial"/>
              <a:ea typeface="Arial"/>
              <a:cs typeface="Arial"/>
              <a:sym typeface="Arial"/>
            </a:endParaRPr>
          </a:p>
          <a:p>
            <a:pPr marL="787400" lvl="0" indent="-326390" algn="l" rtl="0">
              <a:lnSpc>
                <a:spcPct val="150000"/>
              </a:lnSpc>
              <a:spcBef>
                <a:spcPts val="0"/>
              </a:spcBef>
              <a:spcAft>
                <a:spcPts val="0"/>
              </a:spcAft>
              <a:buClr>
                <a:schemeClr val="dk2"/>
              </a:buClr>
              <a:buSzPct val="100000"/>
              <a:buFont typeface="Arial"/>
              <a:buChar char="●"/>
            </a:pPr>
            <a:r>
              <a:rPr lang="en" sz="2800" dirty="0">
                <a:latin typeface="Arial"/>
                <a:ea typeface="Arial"/>
                <a:cs typeface="Arial"/>
                <a:sym typeface="Arial"/>
              </a:rPr>
              <a:t>Many communities of practice rely on face-to-face meetings as well as web-based collaborative environments to communicate, connect and conduct community activities.</a:t>
            </a:r>
            <a:endParaRPr sz="2800" dirty="0">
              <a:latin typeface="Arial"/>
              <a:ea typeface="Arial"/>
              <a:cs typeface="Arial"/>
              <a:sym typeface="Arial"/>
            </a:endParaRPr>
          </a:p>
          <a:p>
            <a:pPr marL="0" lvl="0" indent="0" algn="l" rtl="0">
              <a:spcBef>
                <a:spcPts val="19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B0B9"/>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399675" y="443575"/>
            <a:ext cx="8603700" cy="445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u="sng" dirty="0">
                <a:solidFill>
                  <a:srgbClr val="000000"/>
                </a:solidFill>
                <a:latin typeface="Arial"/>
                <a:ea typeface="Arial"/>
                <a:cs typeface="Arial"/>
                <a:sym typeface="Arial"/>
              </a:rPr>
              <a:t>Role of Regional Hubs:</a:t>
            </a:r>
            <a:endParaRPr sz="2000" b="1" u="sng"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000" dirty="0">
                <a:solidFill>
                  <a:srgbClr val="000000"/>
                </a:solidFill>
                <a:latin typeface="Arial"/>
                <a:ea typeface="Arial"/>
                <a:cs typeface="Arial"/>
                <a:sym typeface="Arial"/>
              </a:rPr>
              <a:t>The Regional Hubs are the second level support structure of the openIMIS Initiative building the link between the local and global community. The Regional Hubs should become regional knowledge and network platforms engaging countries and guiding them in their initial steps of getting to know the products and the community. Among their tasks are:</a:t>
            </a:r>
            <a:endParaRPr sz="20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dirty="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 sz="2000" dirty="0">
                <a:solidFill>
                  <a:srgbClr val="000000"/>
                </a:solidFill>
                <a:latin typeface="Arial"/>
                <a:ea typeface="Arial"/>
                <a:cs typeface="Arial"/>
                <a:sym typeface="Arial"/>
              </a:rPr>
              <a:t>Promote openIMIS at regional and national events</a:t>
            </a:r>
            <a:endParaRPr sz="2000" dirty="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 sz="2000" dirty="0">
                <a:solidFill>
                  <a:srgbClr val="000000"/>
                </a:solidFill>
                <a:latin typeface="Arial"/>
                <a:ea typeface="Arial"/>
                <a:cs typeface="Arial"/>
                <a:sym typeface="Arial"/>
              </a:rPr>
              <a:t>Represent openIMIS to regional and country stakeholders</a:t>
            </a:r>
            <a:endParaRPr sz="2000" dirty="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 sz="2000" dirty="0">
                <a:solidFill>
                  <a:srgbClr val="000000"/>
                </a:solidFill>
                <a:latin typeface="Arial"/>
                <a:ea typeface="Arial"/>
                <a:cs typeface="Arial"/>
                <a:sym typeface="Arial"/>
              </a:rPr>
              <a:t>Build networks and feed them with information on openIMIS</a:t>
            </a:r>
            <a:endParaRPr sz="2000" dirty="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 sz="2000" dirty="0">
                <a:solidFill>
                  <a:srgbClr val="000000"/>
                </a:solidFill>
                <a:latin typeface="Arial"/>
                <a:ea typeface="Arial"/>
                <a:cs typeface="Arial"/>
                <a:sym typeface="Arial"/>
              </a:rPr>
              <a:t>Undertake country assessments regarding feasibility of  implementing openIMIS</a:t>
            </a:r>
            <a:endParaRPr sz="2000" dirty="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 sz="2000" dirty="0">
                <a:solidFill>
                  <a:srgbClr val="000000"/>
                </a:solidFill>
                <a:latin typeface="Arial"/>
                <a:ea typeface="Arial"/>
                <a:cs typeface="Arial"/>
                <a:sym typeface="Arial"/>
              </a:rPr>
              <a:t>Onboard new implementing partners and technical teams</a:t>
            </a:r>
            <a:endParaRPr sz="2000" dirty="0">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241FC-F2FE-4BB9-B9BB-19EDAED3289F}"/>
              </a:ext>
            </a:extLst>
          </p:cNvPr>
          <p:cNvSpPr>
            <a:spLocks noGrp="1"/>
          </p:cNvSpPr>
          <p:nvPr>
            <p:ph type="body" idx="1"/>
          </p:nvPr>
        </p:nvSpPr>
        <p:spPr>
          <a:xfrm>
            <a:off x="558051" y="380390"/>
            <a:ext cx="7886700" cy="4016045"/>
          </a:xfrm>
        </p:spPr>
        <p:txBody>
          <a:bodyPr/>
          <a:lstStyle/>
          <a:p>
            <a:pPr marL="457200" lvl="0" indent="-317500" algn="l" rtl="0">
              <a:lnSpc>
                <a:spcPct val="100000"/>
              </a:lnSpc>
              <a:spcBef>
                <a:spcPts val="0"/>
              </a:spcBef>
              <a:spcAft>
                <a:spcPts val="0"/>
              </a:spcAft>
              <a:buClr>
                <a:srgbClr val="000000"/>
              </a:buClr>
              <a:buSzPts val="1400"/>
              <a:buFont typeface="Arial"/>
              <a:buChar char="●"/>
            </a:pPr>
            <a:r>
              <a:rPr lang="en-US" sz="1800" dirty="0">
                <a:solidFill>
                  <a:srgbClr val="000000"/>
                </a:solidFill>
                <a:latin typeface="Arial"/>
                <a:ea typeface="Arial"/>
                <a:cs typeface="Arial"/>
                <a:sym typeface="Arial"/>
              </a:rPr>
              <a:t>Conduct capacity development and master training to local user organizations and implementing partners</a:t>
            </a:r>
          </a:p>
          <a:p>
            <a:pPr marL="457200" lvl="0" indent="-317500" algn="l" rtl="0">
              <a:lnSpc>
                <a:spcPct val="100000"/>
              </a:lnSpc>
              <a:spcBef>
                <a:spcPts val="0"/>
              </a:spcBef>
              <a:spcAft>
                <a:spcPts val="0"/>
              </a:spcAft>
              <a:buClr>
                <a:srgbClr val="000000"/>
              </a:buClr>
              <a:buSzPts val="1400"/>
              <a:buFont typeface="Arial"/>
              <a:buChar char="●"/>
            </a:pPr>
            <a:r>
              <a:rPr lang="en-US" sz="1800" dirty="0">
                <a:solidFill>
                  <a:srgbClr val="000000"/>
                </a:solidFill>
                <a:latin typeface="Arial"/>
                <a:ea typeface="Arial"/>
                <a:cs typeface="Arial"/>
                <a:sym typeface="Arial"/>
              </a:rPr>
              <a:t>Collect requirements and channel them to the </a:t>
            </a:r>
            <a:r>
              <a:rPr lang="en-US" sz="1800" dirty="0" err="1">
                <a:solidFill>
                  <a:srgbClr val="000000"/>
                </a:solidFill>
                <a:latin typeface="Arial"/>
                <a:ea typeface="Arial"/>
                <a:cs typeface="Arial"/>
                <a:sym typeface="Arial"/>
              </a:rPr>
              <a:t>openIMIS</a:t>
            </a:r>
            <a:r>
              <a:rPr lang="en-US" sz="1800" dirty="0">
                <a:solidFill>
                  <a:srgbClr val="000000"/>
                </a:solidFill>
                <a:latin typeface="Arial"/>
                <a:ea typeface="Arial"/>
                <a:cs typeface="Arial"/>
                <a:sym typeface="Arial"/>
              </a:rPr>
              <a:t> Product Group</a:t>
            </a:r>
          </a:p>
          <a:p>
            <a:pPr marL="457200" lvl="0" indent="-317500" algn="l" rtl="0">
              <a:lnSpc>
                <a:spcPct val="100000"/>
              </a:lnSpc>
              <a:spcBef>
                <a:spcPts val="0"/>
              </a:spcBef>
              <a:spcAft>
                <a:spcPts val="0"/>
              </a:spcAft>
              <a:buClr>
                <a:srgbClr val="000000"/>
              </a:buClr>
              <a:buSzPts val="1400"/>
              <a:buFont typeface="Arial"/>
              <a:buChar char="●"/>
            </a:pPr>
            <a:r>
              <a:rPr lang="en-US" sz="1800" dirty="0">
                <a:solidFill>
                  <a:srgbClr val="000000"/>
                </a:solidFill>
                <a:latin typeface="Arial"/>
                <a:ea typeface="Arial"/>
                <a:cs typeface="Arial"/>
                <a:sym typeface="Arial"/>
              </a:rPr>
              <a:t>Assess country implementations during introduction of </a:t>
            </a:r>
            <a:r>
              <a:rPr lang="en-US" sz="1800" dirty="0" err="1">
                <a:solidFill>
                  <a:srgbClr val="000000"/>
                </a:solidFill>
                <a:latin typeface="Arial"/>
                <a:ea typeface="Arial"/>
                <a:cs typeface="Arial"/>
                <a:sym typeface="Arial"/>
              </a:rPr>
              <a:t>openIMIS</a:t>
            </a:r>
            <a:r>
              <a:rPr lang="en-US" sz="1800" dirty="0">
                <a:solidFill>
                  <a:srgbClr val="000000"/>
                </a:solidFill>
                <a:latin typeface="Arial"/>
                <a:ea typeface="Arial"/>
                <a:cs typeface="Arial"/>
                <a:sym typeface="Arial"/>
              </a:rPr>
              <a:t> to feed experience and material back to global level</a:t>
            </a:r>
          </a:p>
          <a:p>
            <a:pPr marL="457200" lvl="0" indent="-317500" algn="l" rtl="0">
              <a:lnSpc>
                <a:spcPct val="100000"/>
              </a:lnSpc>
              <a:spcBef>
                <a:spcPts val="0"/>
              </a:spcBef>
              <a:spcAft>
                <a:spcPts val="0"/>
              </a:spcAft>
              <a:buClr>
                <a:srgbClr val="000000"/>
              </a:buClr>
              <a:buSzPts val="1400"/>
              <a:buFont typeface="Arial"/>
              <a:buChar char="●"/>
            </a:pPr>
            <a:r>
              <a:rPr lang="en-US" sz="1800" dirty="0">
                <a:solidFill>
                  <a:srgbClr val="000000"/>
                </a:solidFill>
                <a:latin typeface="Arial"/>
                <a:ea typeface="Arial"/>
                <a:cs typeface="Arial"/>
                <a:sym typeface="Arial"/>
              </a:rPr>
              <a:t>Provide technical support regarding demo server set up, pilot system implementations, and scale up</a:t>
            </a:r>
          </a:p>
          <a:p>
            <a:pPr marL="457200" lvl="0" indent="-317500" algn="l" rtl="0">
              <a:lnSpc>
                <a:spcPct val="100000"/>
              </a:lnSpc>
              <a:spcBef>
                <a:spcPts val="0"/>
              </a:spcBef>
              <a:spcAft>
                <a:spcPts val="0"/>
              </a:spcAft>
              <a:buClr>
                <a:srgbClr val="000000"/>
              </a:buClr>
              <a:buSzPts val="1400"/>
              <a:buFont typeface="Arial"/>
              <a:buChar char="●"/>
            </a:pPr>
            <a:r>
              <a:rPr lang="en-US" sz="1800" dirty="0">
                <a:solidFill>
                  <a:srgbClr val="000000"/>
                </a:solidFill>
                <a:latin typeface="Arial"/>
                <a:ea typeface="Arial"/>
                <a:cs typeface="Arial"/>
                <a:sym typeface="Arial"/>
              </a:rPr>
              <a:t>Insert health financing information system as component into national eHealth strategies as well as ongoing discussions in the region </a:t>
            </a:r>
          </a:p>
          <a:p>
            <a:pPr marL="457200" lvl="0" indent="-317500" algn="l" rtl="0">
              <a:lnSpc>
                <a:spcPct val="100000"/>
              </a:lnSpc>
              <a:spcBef>
                <a:spcPts val="0"/>
              </a:spcBef>
              <a:spcAft>
                <a:spcPts val="0"/>
              </a:spcAft>
              <a:buClr>
                <a:srgbClr val="000000"/>
              </a:buClr>
              <a:buSzPts val="1400"/>
              <a:buFont typeface="Arial"/>
              <a:buChar char="●"/>
            </a:pPr>
            <a:r>
              <a:rPr lang="en-US" sz="1800" dirty="0">
                <a:solidFill>
                  <a:srgbClr val="000000"/>
                </a:solidFill>
                <a:latin typeface="Arial"/>
                <a:ea typeface="Arial"/>
                <a:cs typeface="Arial"/>
                <a:sym typeface="Arial"/>
              </a:rPr>
              <a:t>Contribute to the global level of the Initiative on country needs and feeding back regional discussions</a:t>
            </a:r>
            <a:endParaRPr lang="en-GB" dirty="0"/>
          </a:p>
        </p:txBody>
      </p:sp>
      <p:sp>
        <p:nvSpPr>
          <p:cNvPr id="4" name="Date Placeholder 3">
            <a:extLst>
              <a:ext uri="{FF2B5EF4-FFF2-40B4-BE49-F238E27FC236}">
                <a16:creationId xmlns:a16="http://schemas.microsoft.com/office/drawing/2014/main" id="{7AD911DA-CC02-41F3-8876-F6DB54B33940}"/>
              </a:ext>
            </a:extLst>
          </p:cNvPr>
          <p:cNvSpPr>
            <a:spLocks noGrp="1"/>
          </p:cNvSpPr>
          <p:nvPr>
            <p:ph type="dt" sz="half" idx="10"/>
          </p:nvPr>
        </p:nvSpPr>
        <p:spPr/>
        <p:txBody>
          <a:bodyPr/>
          <a:lstStyle/>
          <a:p>
            <a:pPr defTabSz="342900">
              <a:buClrTx/>
              <a:defRPr/>
            </a:pPr>
            <a:r>
              <a:rPr lang="en-US" altLang="fr-FR" kern="1200">
                <a:solidFill>
                  <a:srgbClr val="000000">
                    <a:tint val="75000"/>
                  </a:srgbClr>
                </a:solidFill>
                <a:latin typeface="Calibri" panose="020F0502020204030204"/>
                <a:ea typeface="+mn-ea"/>
                <a:cs typeface="+mn-cs"/>
              </a:rPr>
              <a:t>2023-04-25</a:t>
            </a:r>
            <a:endParaRPr lang="fr-FR" altLang="fr-FR" kern="1200" dirty="0">
              <a:solidFill>
                <a:srgbClr val="000000">
                  <a:tint val="75000"/>
                </a:srgb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DE70FB-3155-4F15-8C7C-8378D5FB61C8}"/>
              </a:ext>
            </a:extLst>
          </p:cNvPr>
          <p:cNvSpPr>
            <a:spLocks noGrp="1"/>
          </p:cNvSpPr>
          <p:nvPr>
            <p:ph type="ftr" sz="quarter" idx="11"/>
          </p:nvPr>
        </p:nvSpPr>
        <p:spPr/>
        <p:txBody>
          <a:bodyPr/>
          <a:lstStyle/>
          <a:p>
            <a:pPr algn="l" defTabSz="342900">
              <a:buClrTx/>
              <a:defRPr/>
            </a:pPr>
            <a:r>
              <a:rPr lang="en-US" altLang="fr-FR" kern="1200">
                <a:solidFill>
                  <a:srgbClr val="000000">
                    <a:tint val="75000"/>
                  </a:srgbClr>
                </a:solidFill>
                <a:latin typeface="Calibri" panose="020F0502020204030204"/>
                <a:ea typeface="+mn-ea"/>
                <a:cs typeface="+mn-cs"/>
              </a:rPr>
              <a:t>The openIMIS Initiative @ Ethiopia</a:t>
            </a:r>
            <a:endParaRPr lang="fr-FR" altLang="fr-FR" kern="1200" dirty="0">
              <a:solidFill>
                <a:srgbClr val="000000">
                  <a:tint val="75000"/>
                </a:srgb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E95766D-9A81-464C-BAF7-5EEFF6EBADEA}"/>
              </a:ext>
            </a:extLst>
          </p:cNvPr>
          <p:cNvSpPr>
            <a:spLocks noGrp="1"/>
          </p:cNvSpPr>
          <p:nvPr>
            <p:ph type="sldNum" sz="quarter" idx="12"/>
          </p:nvPr>
        </p:nvSpPr>
        <p:spPr/>
        <p:txBody>
          <a:bodyPr/>
          <a:lstStyle/>
          <a:p>
            <a:pPr defTabSz="342900">
              <a:buClrTx/>
              <a:defRPr/>
            </a:pPr>
            <a:fld id="{AA0E6166-7C68-437E-A233-7D0704065D0C}" type="slidenum">
              <a:rPr lang="en-US" altLang="fr-FR" kern="1200">
                <a:solidFill>
                  <a:srgbClr val="000000">
                    <a:tint val="75000"/>
                  </a:srgbClr>
                </a:solidFill>
                <a:latin typeface="Calibri" panose="020F0502020204030204"/>
                <a:ea typeface="+mn-ea"/>
                <a:cs typeface="+mn-cs"/>
              </a:rPr>
              <a:pPr defTabSz="342900">
                <a:buClrTx/>
                <a:defRPr/>
              </a:pPr>
              <a:t>4</a:t>
            </a:fld>
            <a:endParaRPr lang="fr-FR" altLang="fr-FR" kern="1200" dirty="0">
              <a:solidFill>
                <a:srgbClr val="000000">
                  <a:tint val="75000"/>
                </a:srgbClr>
              </a:solidFill>
              <a:latin typeface="Calibri" panose="020F0502020204030204"/>
              <a:ea typeface="+mn-ea"/>
              <a:cs typeface="+mn-cs"/>
            </a:endParaRPr>
          </a:p>
        </p:txBody>
      </p:sp>
    </p:spTree>
    <p:extLst>
      <p:ext uri="{BB962C8B-B14F-4D97-AF65-F5344CB8AC3E}">
        <p14:creationId xmlns:p14="http://schemas.microsoft.com/office/powerpoint/2010/main" val="191368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B0B9"/>
        </a:solidFill>
        <a:effectLst/>
      </p:bgPr>
    </p:bg>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l="25748" t="25316" r="25423" b="1582"/>
          <a:stretch/>
        </p:blipFill>
        <p:spPr>
          <a:xfrm>
            <a:off x="2296973" y="-13648"/>
            <a:ext cx="6583680" cy="5170795"/>
          </a:xfrm>
          <a:prstGeom prst="rect">
            <a:avLst/>
          </a:prstGeom>
          <a:noFill/>
          <a:ln>
            <a:noFill/>
          </a:ln>
        </p:spPr>
      </p:pic>
      <p:sp>
        <p:nvSpPr>
          <p:cNvPr id="2" name="TextBox 1">
            <a:extLst>
              <a:ext uri="{FF2B5EF4-FFF2-40B4-BE49-F238E27FC236}">
                <a16:creationId xmlns:a16="http://schemas.microsoft.com/office/drawing/2014/main" id="{E7DCD9D4-0BAE-289A-DD4E-96FDC9C783DF}"/>
              </a:ext>
            </a:extLst>
          </p:cNvPr>
          <p:cNvSpPr txBox="1"/>
          <p:nvPr/>
        </p:nvSpPr>
        <p:spPr>
          <a:xfrm>
            <a:off x="160934" y="358445"/>
            <a:ext cx="2523744" cy="1477328"/>
          </a:xfrm>
          <a:prstGeom prst="rect">
            <a:avLst/>
          </a:prstGeom>
          <a:noFill/>
        </p:spPr>
        <p:txBody>
          <a:bodyPr wrap="square" rtlCol="0">
            <a:spAutoFit/>
          </a:bodyPr>
          <a:lstStyle/>
          <a:p>
            <a:r>
              <a:rPr lang="en-US" sz="3000" b="1" dirty="0"/>
              <a:t>Asian Community of Practice</a:t>
            </a:r>
            <a:endParaRPr lang="en-KE" sz="3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374"/>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628650" y="849185"/>
            <a:ext cx="7886700" cy="7053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Poppins SemiBold"/>
              <a:buNone/>
            </a:pPr>
            <a:r>
              <a:rPr lang="en" dirty="0">
                <a:latin typeface="Arial"/>
                <a:ea typeface="Arial"/>
                <a:cs typeface="Arial"/>
                <a:sym typeface="Arial"/>
              </a:rPr>
              <a:t>Establishing an openIMIS  Community of Practice</a:t>
            </a:r>
            <a:endParaRPr dirty="0">
              <a:latin typeface="Arial"/>
              <a:ea typeface="Arial"/>
              <a:cs typeface="Arial"/>
              <a:sym typeface="Arial"/>
            </a:endParaRPr>
          </a:p>
        </p:txBody>
      </p:sp>
      <p:sp>
        <p:nvSpPr>
          <p:cNvPr id="96" name="Google Shape;96;p19"/>
          <p:cNvSpPr txBox="1">
            <a:spLocks noGrp="1"/>
          </p:cNvSpPr>
          <p:nvPr>
            <p:ph type="body" idx="1"/>
          </p:nvPr>
        </p:nvSpPr>
        <p:spPr>
          <a:xfrm>
            <a:off x="628650" y="1554474"/>
            <a:ext cx="7886700" cy="3433800"/>
          </a:xfrm>
          <a:prstGeom prst="rect">
            <a:avLst/>
          </a:prstGeom>
          <a:noFill/>
          <a:ln>
            <a:noFill/>
          </a:ln>
        </p:spPr>
        <p:txBody>
          <a:bodyPr spcFirstLastPara="1" wrap="square" lIns="68575" tIns="34275" rIns="68575" bIns="34275" anchor="t" anchorCtr="0">
            <a:normAutofit/>
          </a:bodyPr>
          <a:lstStyle/>
          <a:p>
            <a:pPr marL="374650" lvl="0" indent="-285750" algn="l" rtl="0">
              <a:lnSpc>
                <a:spcPct val="90000"/>
              </a:lnSpc>
              <a:spcBef>
                <a:spcPts val="0"/>
              </a:spcBef>
              <a:spcAft>
                <a:spcPts val="0"/>
              </a:spcAft>
              <a:buSzPts val="1400"/>
              <a:buFont typeface="Arial" panose="020B0604020202020204" pitchFamily="34" charset="0"/>
              <a:buChar char="•"/>
            </a:pPr>
            <a:r>
              <a:rPr lang="en" dirty="0">
                <a:solidFill>
                  <a:schemeClr val="bg1"/>
                </a:solidFill>
                <a:latin typeface="Arial"/>
                <a:ea typeface="Arial"/>
                <a:cs typeface="Arial"/>
                <a:sym typeface="Arial"/>
              </a:rPr>
              <a:t>AeHIN hosts the openIMIS Community of Practice (CoP) in Asia</a:t>
            </a:r>
            <a:endParaRPr dirty="0">
              <a:solidFill>
                <a:schemeClr val="bg1"/>
              </a:solidFill>
              <a:latin typeface="Arial"/>
              <a:ea typeface="Arial"/>
              <a:cs typeface="Arial"/>
              <a:sym typeface="Arial"/>
            </a:endParaRPr>
          </a:p>
          <a:p>
            <a:pPr marL="628650" lvl="0" indent="-285750" algn="l" rtl="0">
              <a:lnSpc>
                <a:spcPct val="90000"/>
              </a:lnSpc>
              <a:spcBef>
                <a:spcPts val="0"/>
              </a:spcBef>
              <a:spcAft>
                <a:spcPts val="0"/>
              </a:spcAft>
              <a:buSzPts val="1400"/>
              <a:buFont typeface="Arial" panose="020B0604020202020204" pitchFamily="34" charset="0"/>
              <a:buChar char="•"/>
            </a:pPr>
            <a:endParaRPr dirty="0">
              <a:solidFill>
                <a:schemeClr val="bg1"/>
              </a:solidFill>
              <a:latin typeface="Arial"/>
              <a:ea typeface="Arial"/>
              <a:cs typeface="Arial"/>
              <a:sym typeface="Arial"/>
            </a:endParaRPr>
          </a:p>
          <a:p>
            <a:pPr marL="374650" lvl="0" indent="-285750" algn="l" rtl="0">
              <a:lnSpc>
                <a:spcPct val="90000"/>
              </a:lnSpc>
              <a:spcBef>
                <a:spcPts val="0"/>
              </a:spcBef>
              <a:spcAft>
                <a:spcPts val="0"/>
              </a:spcAft>
              <a:buSzPts val="1400"/>
              <a:buFont typeface="Arial" panose="020B0604020202020204" pitchFamily="34" charset="0"/>
              <a:buChar char="•"/>
            </a:pPr>
            <a:r>
              <a:rPr lang="en" dirty="0">
                <a:solidFill>
                  <a:schemeClr val="bg1"/>
                </a:solidFill>
                <a:latin typeface="Arial"/>
                <a:ea typeface="Arial"/>
                <a:cs typeface="Arial"/>
                <a:sym typeface="Arial"/>
              </a:rPr>
              <a:t>Brings together its members to understand the importance of digital health global public goods (DHGPGs) in general and openIMIS in particular</a:t>
            </a:r>
            <a:endParaRPr dirty="0">
              <a:solidFill>
                <a:schemeClr val="bg1"/>
              </a:solidFill>
              <a:latin typeface="Arial"/>
              <a:ea typeface="Arial"/>
              <a:cs typeface="Arial"/>
              <a:sym typeface="Arial"/>
            </a:endParaRPr>
          </a:p>
          <a:p>
            <a:pPr marL="628650" lvl="0" indent="-285750" algn="l" rtl="0">
              <a:lnSpc>
                <a:spcPct val="90000"/>
              </a:lnSpc>
              <a:spcBef>
                <a:spcPts val="0"/>
              </a:spcBef>
              <a:spcAft>
                <a:spcPts val="0"/>
              </a:spcAft>
              <a:buSzPts val="1400"/>
              <a:buFont typeface="Arial" panose="020B0604020202020204" pitchFamily="34" charset="0"/>
              <a:buChar char="•"/>
            </a:pPr>
            <a:endParaRPr dirty="0">
              <a:solidFill>
                <a:schemeClr val="bg1"/>
              </a:solidFill>
              <a:latin typeface="Arial"/>
              <a:ea typeface="Arial"/>
              <a:cs typeface="Arial"/>
              <a:sym typeface="Arial"/>
            </a:endParaRPr>
          </a:p>
          <a:p>
            <a:pPr marL="374650" lvl="0" indent="-285750" algn="l" rtl="0">
              <a:lnSpc>
                <a:spcPct val="90000"/>
              </a:lnSpc>
              <a:spcBef>
                <a:spcPts val="0"/>
              </a:spcBef>
              <a:spcAft>
                <a:spcPts val="0"/>
              </a:spcAft>
              <a:buSzPts val="1400"/>
              <a:buFont typeface="Arial" panose="020B0604020202020204" pitchFamily="34" charset="0"/>
              <a:buChar char="•"/>
            </a:pPr>
            <a:r>
              <a:rPr lang="en" dirty="0">
                <a:solidFill>
                  <a:schemeClr val="bg1"/>
                </a:solidFill>
                <a:latin typeface="Arial"/>
                <a:ea typeface="Arial"/>
                <a:cs typeface="Arial"/>
                <a:sym typeface="Arial"/>
              </a:rPr>
              <a:t>The members discuss and share knowledge on how DHGPGs and openIMIS can be leveraged to address their own local needs</a:t>
            </a:r>
            <a:endParaRPr dirty="0">
              <a:solidFill>
                <a:schemeClr val="bg1"/>
              </a:solidFill>
              <a:latin typeface="Arial"/>
              <a:ea typeface="Arial"/>
              <a:cs typeface="Arial"/>
              <a:sym typeface="Arial"/>
            </a:endParaRPr>
          </a:p>
          <a:p>
            <a:pPr marL="628650" lvl="0" indent="-285750" algn="l" rtl="0">
              <a:lnSpc>
                <a:spcPct val="90000"/>
              </a:lnSpc>
              <a:spcBef>
                <a:spcPts val="0"/>
              </a:spcBef>
              <a:spcAft>
                <a:spcPts val="0"/>
              </a:spcAft>
              <a:buSzPts val="1400"/>
              <a:buFont typeface="Arial" panose="020B0604020202020204" pitchFamily="34" charset="0"/>
              <a:buChar char="•"/>
            </a:pPr>
            <a:endParaRPr dirty="0">
              <a:solidFill>
                <a:schemeClr val="bg1"/>
              </a:solidFill>
              <a:latin typeface="Arial"/>
              <a:ea typeface="Arial"/>
              <a:cs typeface="Arial"/>
              <a:sym typeface="Arial"/>
            </a:endParaRPr>
          </a:p>
          <a:p>
            <a:pPr marL="374650" lvl="0" indent="-285750" algn="l" rtl="0">
              <a:lnSpc>
                <a:spcPct val="90000"/>
              </a:lnSpc>
              <a:spcBef>
                <a:spcPts val="0"/>
              </a:spcBef>
              <a:spcAft>
                <a:spcPts val="0"/>
              </a:spcAft>
              <a:buSzPts val="1400"/>
              <a:buFont typeface="Arial" panose="020B0604020202020204" pitchFamily="34" charset="0"/>
              <a:buChar char="•"/>
            </a:pPr>
            <a:r>
              <a:rPr lang="en" dirty="0">
                <a:solidFill>
                  <a:schemeClr val="bg1"/>
                </a:solidFill>
                <a:latin typeface="Arial"/>
                <a:ea typeface="Arial"/>
                <a:cs typeface="Arial"/>
                <a:sym typeface="Arial"/>
              </a:rPr>
              <a:t>Members contribute their learnings back to the CoP </a:t>
            </a:r>
            <a:endParaRPr sz="900" dirty="0">
              <a:solidFill>
                <a:schemeClr val="bg1"/>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3069"/>
        </a:solid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None of us is as good as all of us</a:t>
            </a:r>
            <a:endParaRPr dirty="0"/>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penIMIS">
      <a:dk1>
        <a:srgbClr val="000000"/>
      </a:dk1>
      <a:lt1>
        <a:srgbClr val="FFFFFF"/>
      </a:lt1>
      <a:dk2>
        <a:srgbClr val="4F4B4C"/>
      </a:dk2>
      <a:lt2>
        <a:srgbClr val="A9A7A8"/>
      </a:lt2>
      <a:accent1>
        <a:srgbClr val="006374"/>
      </a:accent1>
      <a:accent2>
        <a:srgbClr val="80B0B9"/>
      </a:accent2>
      <a:accent3>
        <a:srgbClr val="F3AE2B"/>
      </a:accent3>
      <a:accent4>
        <a:srgbClr val="C80F0F"/>
      </a:accent4>
      <a:accent5>
        <a:srgbClr val="1D3069"/>
      </a:accent5>
      <a:accent6>
        <a:srgbClr val="A3A0D0"/>
      </a:accent6>
      <a:hlink>
        <a:srgbClr val="33818F"/>
      </a:hlink>
      <a:folHlink>
        <a:srgbClr val="B2D0D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IMIS" id="{241A4BC3-F7D5-464E-84C0-8AC8768EC2A6}" vid="{6098B63B-AD41-244D-B68F-98BCA7A47F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371517CA51A4591FD761B9ADB223C" ma:contentTypeVersion="17" ma:contentTypeDescription="Create a new document." ma:contentTypeScope="" ma:versionID="61328e13e842e47ad0880890a2711c70">
  <xsd:schema xmlns:xsd="http://www.w3.org/2001/XMLSchema" xmlns:xs="http://www.w3.org/2001/XMLSchema" xmlns:p="http://schemas.microsoft.com/office/2006/metadata/properties" xmlns:ns2="18d388d1-21b6-4723-90bf-9d2d04a13d0a" xmlns:ns3="799dd36a-efdc-49ab-bd5b-ecf48f8d8ab7" targetNamespace="http://schemas.microsoft.com/office/2006/metadata/properties" ma:root="true" ma:fieldsID="d8329f6dc9a59b62193e9cbd2502bfb8" ns2:_="" ns3:_="">
    <xsd:import namespace="18d388d1-21b6-4723-90bf-9d2d04a13d0a"/>
    <xsd:import namespace="799dd36a-efdc-49ab-bd5b-ecf48f8d8a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link"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388d1-21b6-4723-90bf-9d2d04a13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ink" ma:index="20" nillable="true" ma:displayName="link" ma:format="Image"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9dd36a-efdc-49ab-bd5b-ecf48f8d8a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description="" ma:hidden="true" ma:list="{f97074a7-c84a-4392-8bef-de0267f9766f}" ma:internalName="TaxCatchAll" ma:showField="CatchAllData" ma:web="799dd36a-efdc-49ab-bd5b-ecf48f8d8a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8A43AD-C26C-4EF2-9EB8-7979ACBDE1BF}"/>
</file>

<file path=customXml/itemProps2.xml><?xml version="1.0" encoding="utf-8"?>
<ds:datastoreItem xmlns:ds="http://schemas.openxmlformats.org/officeDocument/2006/customXml" ds:itemID="{9958FE66-BACE-4C16-A766-BAA3D01697AE}"/>
</file>

<file path=docProps/app.xml><?xml version="1.0" encoding="utf-8"?>
<Properties xmlns="http://schemas.openxmlformats.org/officeDocument/2006/extended-properties" xmlns:vt="http://schemas.openxmlformats.org/officeDocument/2006/docPropsVTypes">
  <TotalTime>19</TotalTime>
  <Words>388</Words>
  <Application>Microsoft Office PowerPoint</Application>
  <PresentationFormat>On-screen Show (16:9)</PresentationFormat>
  <Paragraphs>33</Paragraphs>
  <Slides>7</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vt:i4>
      </vt:variant>
    </vt:vector>
  </HeadingPairs>
  <TitlesOfParts>
    <vt:vector size="19" baseType="lpstr">
      <vt:lpstr>Nunito</vt:lpstr>
      <vt:lpstr>Arial</vt:lpstr>
      <vt:lpstr>Calibri Light</vt:lpstr>
      <vt:lpstr>Poppins</vt:lpstr>
      <vt:lpstr>Poppins SemiBold</vt:lpstr>
      <vt:lpstr>Montserrat</vt:lpstr>
      <vt:lpstr>Playfair Display</vt:lpstr>
      <vt:lpstr>Poppins Light</vt:lpstr>
      <vt:lpstr>Calibri</vt:lpstr>
      <vt:lpstr>Oswald</vt:lpstr>
      <vt:lpstr>Pop</vt:lpstr>
      <vt:lpstr>Office</vt:lpstr>
      <vt:lpstr>Regional Community of Practice</vt:lpstr>
      <vt:lpstr>What is a community of practice?</vt:lpstr>
      <vt:lpstr>PowerPoint Presentation</vt:lpstr>
      <vt:lpstr>PowerPoint Presentation</vt:lpstr>
      <vt:lpstr>PowerPoint Presentation</vt:lpstr>
      <vt:lpstr>Establishing an openIMIS  Community of Practice</vt:lpstr>
      <vt:lpstr>None of us is as good as all of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Community of Practice</dc:title>
  <cp:lastModifiedBy>Sylvia Mwelu</cp:lastModifiedBy>
  <cp:revision>2</cp:revision>
  <dcterms:modified xsi:type="dcterms:W3CDTF">2023-04-26T17:31:47Z</dcterms:modified>
</cp:coreProperties>
</file>